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824607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5261460"/>
            <a:ext cx="8246070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5580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6558080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58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Click to edit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Mariajose</cp:lastModifiedBy>
  <cp:revision>26</cp:revision>
  <dcterms:created xsi:type="dcterms:W3CDTF">2013-08-21T19:17:07Z</dcterms:created>
  <dcterms:modified xsi:type="dcterms:W3CDTF">2013-11-18T18:11:40Z</dcterms:modified>
</cp:coreProperties>
</file>