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9687-DB27-4F93-9D46-03B429E36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1C7B-2F9F-47E9-9242-014FEB39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B413-3C0D-434C-A002-8D88DDC4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16DE-D7D4-4AC0-89FA-2C76F94D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679F-4206-40F7-A68C-34A5998D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8E0A-5A50-41D9-9FA9-32738825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410DF-9291-4A29-89BE-9A5D3D49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267A-C5A5-4511-AF96-B49D858C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DBD6-A1DD-4E50-A438-E643F3CD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00DD-4C99-4828-9F9E-3C6BD489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843CA-A878-4254-BD41-7754FE215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BC03-079E-442D-8576-D6690A98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B1EE-923E-44B9-8007-C5975E1B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BD00-A5BF-4D5B-AC04-D17C963C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5B71-DF11-4C98-9BDA-910F1698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299C-24C2-4A4E-9EFC-66D644CE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3C34-F356-4E43-A95D-8D8F4CFD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2271-85F8-4663-81AE-F121F923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BF91-00B1-4347-9B50-829A45A7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1F9A-D938-48A2-A147-2E5AB14A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6C23-C397-4829-AFF4-CE85837D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8591-7C17-4550-886F-A6CCD027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1627-11DF-422B-886A-40D7E969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5693-23CD-4681-A06B-D183D426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0B28-B531-4848-9C37-8E0F4969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FB78-8AD1-4CB4-8436-F9A64187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0EDB-DCFE-4D9E-9E9C-14FCAA019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2DF93-BE42-4600-9861-7E76D11F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87C-E28F-4395-A314-3B3B7661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FB0F5-ABCB-4E70-BCC2-B0DE6124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1EA28-5F74-46F2-9723-14B62383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7E7E-3FD8-4B1A-9802-5D4D3391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AA5-78A5-4CD8-B9CE-0790FE9B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76D5-DDE2-4FB1-96BA-E3649F37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708BB-ECEE-4514-92DC-192DEE5EA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070CF-3F8E-4788-9623-583012772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B046D-4CA9-4C67-8E23-343CABEA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8DB6D-5EA6-4276-81D7-BFE3A301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CCCEB-5B19-4B55-AB5D-0040E7EC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A105-9BDE-4944-9489-25AA8C68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7BE0C-A024-4C90-AE97-78B8C919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0FA9-CEDF-4FE7-BE30-F7C00C26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DC11B-D521-4D1F-8010-F9F457D6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C134A-548A-43FA-816D-525494C3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DAD50-263E-4A02-B73E-E883E028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1F0D5-AF18-4BCB-A108-5FA52B25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7CC3-12EB-4273-96C3-BBA8A4A2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5FC6-6888-4B0E-AA40-9F4BCBBB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1FAD4-D2F5-436F-9D05-2D13E6BC5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BDC67-496D-4122-BAC3-505C22EF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52D2-4172-4078-8441-74F7A866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A9CD-F9D0-4B30-90AF-08E6F8B2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D7F-45F6-4C33-B363-D6CAB739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73C8-AE9E-415D-B0E1-B361B9887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644B3-7200-4F88-8A05-11BA1B92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7E4A-8699-42E6-8CDE-8CFC1450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61560-8DB4-41AA-B8CA-01B25CCA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E7F9-4264-4C8D-B57C-FF759A33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2D8D7-035B-4349-AD07-181770BE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132B-93CE-4EC5-9BD3-8B5961FA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AF03-8ABD-4262-AD6D-74218855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1D34-BCFD-4C3E-B8C4-73EB9788359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869A-7030-44F4-8F5F-37BA6364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BDED-330E-4308-AE9A-EC6B9F487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F818-E25D-4323-8E86-E0E09143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010C7-183A-4DD4-BDB4-2954CE6B571E}"/>
              </a:ext>
            </a:extLst>
          </p:cNvPr>
          <p:cNvSpPr txBox="1"/>
          <p:nvPr/>
        </p:nvSpPr>
        <p:spPr>
          <a:xfrm>
            <a:off x="967666" y="1127463"/>
            <a:ext cx="7137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DSP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/>
              <a:t>현실</a:t>
            </a:r>
            <a:r>
              <a:rPr lang="en-US" altLang="ko-KR" dirty="0"/>
              <a:t>(analog)</a:t>
            </a:r>
            <a:r>
              <a:rPr lang="ko-KR" altLang="en-US" dirty="0"/>
              <a:t> </a:t>
            </a:r>
            <a:r>
              <a:rPr lang="en-US" altLang="ko-KR" dirty="0"/>
              <a:t>VS  </a:t>
            </a:r>
            <a:r>
              <a:rPr lang="ko-KR" altLang="en-US" dirty="0"/>
              <a:t>환상의 디지털 세상</a:t>
            </a:r>
            <a:endParaRPr lang="en-US" altLang="ko-KR" dirty="0"/>
          </a:p>
          <a:p>
            <a:pPr marL="1257300" lvl="2" indent="-342900">
              <a:buFontTx/>
              <a:buAutoNum type="arabicPeriod"/>
            </a:pPr>
            <a:r>
              <a:rPr lang="en-US" dirty="0"/>
              <a:t>How we listen music (</a:t>
            </a:r>
            <a:r>
              <a:rPr lang="en-US" dirty="0" err="1"/>
              <a:t>i</a:t>
            </a:r>
            <a:r>
              <a:rPr lang="en-US" dirty="0"/>
              <a:t> pad) &lt;-&gt; how </a:t>
            </a:r>
            <a:r>
              <a:rPr lang="en-US" dirty="0" err="1"/>
              <a:t>mathmatisian</a:t>
            </a:r>
            <a:r>
              <a:rPr lang="en-US" dirty="0"/>
              <a:t> listen music </a:t>
            </a:r>
            <a:r>
              <a:rPr lang="en-US" dirty="0" err="1"/>
              <a:t>i</a:t>
            </a:r>
            <a:r>
              <a:rPr lang="en-US" dirty="0"/>
              <a:t>(complex number)</a:t>
            </a:r>
          </a:p>
          <a:p>
            <a:pPr marL="800100" lvl="1" indent="-342900">
              <a:buAutoNum type="arabicPeriod"/>
            </a:pPr>
            <a:r>
              <a:rPr lang="en-US" dirty="0"/>
              <a:t>Digital Sound Processing = MATH</a:t>
            </a:r>
          </a:p>
          <a:p>
            <a:pPr marL="1257300" lvl="2" indent="-342900">
              <a:buAutoNum type="arabicPeriod"/>
            </a:pPr>
            <a:r>
              <a:rPr lang="en-US" dirty="0"/>
              <a:t>Low-pass filter = </a:t>
            </a:r>
            <a:r>
              <a:rPr lang="ko-KR" altLang="en-US" dirty="0"/>
              <a:t>띠용</a:t>
            </a:r>
            <a:r>
              <a:rPr lang="en-US" altLang="ko-KR" dirty="0"/>
              <a:t>?!</a:t>
            </a:r>
          </a:p>
          <a:p>
            <a:pPr marL="800100" lvl="1" indent="-342900">
              <a:buAutoNum type="arabicPeriod"/>
            </a:pPr>
            <a:r>
              <a:rPr lang="en-US" dirty="0"/>
              <a:t>Where it used</a:t>
            </a:r>
          </a:p>
          <a:p>
            <a:pPr marL="342900" indent="-342900">
              <a:buAutoNum type="arabicPeriod"/>
            </a:pPr>
            <a:r>
              <a:rPr lang="en-US" dirty="0"/>
              <a:t>Basics = MATH</a:t>
            </a:r>
          </a:p>
          <a:p>
            <a:pPr marL="800100" lvl="1" indent="-342900">
              <a:buAutoNum type="arabicPeriod"/>
            </a:pPr>
            <a:r>
              <a:rPr lang="en-US" dirty="0"/>
              <a:t>So many way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Cartesian plane(Euclidean space), complex plane(Polar coordinate system)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Sinusoid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10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9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6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91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KiKyeong Lim (Wipro Technologies)</dc:creator>
  <cp:lastModifiedBy>KiKyeong Lim (Wipro Technologies)</cp:lastModifiedBy>
  <cp:revision>10</cp:revision>
  <dcterms:created xsi:type="dcterms:W3CDTF">2018-01-06T06:41:09Z</dcterms:created>
  <dcterms:modified xsi:type="dcterms:W3CDTF">2018-01-10T15:52:02Z</dcterms:modified>
</cp:coreProperties>
</file>