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codestones.com/2017/04/aspnet-mvc-life-cycle.html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spnet/core/mvc/views/razor?view=aspnetcore-5.0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spnet/core/blazor/?view=aspnetcore-5.0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sql/database-engine/configure-windows/sql-server-service-broker?view=sql-server-ver15" TargetMode="External"/><Relationship Id="rId2" Type="http://schemas.openxmlformats.org/officeDocument/2006/relationships/hyperlink" Target="https://docs.microsoft.com/en-us/aspnet/core/signalr/security?view=aspnetcore-5.0" TargetMode="External"/><Relationship Id="rId3" Type="http://schemas.openxmlformats.org/officeDocument/2006/relationships/hyperlink" Target="https://docs.microsoft.com/en-us/aspnet/core/signalr/introduction?view=aspnetcore-5.0" TargetMode="External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5320" cy="44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668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6. Razor &amp; Web UI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18.11.2020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99040" y="841320"/>
            <a:ext cx="10795320" cy="58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56000" y="1368000"/>
            <a:ext cx="8853480" cy="19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JS/TS приложение — поддерживается Visual Studio/Rider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WebPages — только .Net Framework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Сторонний интерфейс (через WebAPI)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Razor Page (для простых страниц, упрощенная модель, ближе к MVVM, чем к MVC)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ASP.NET MVC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ASP.NET MVC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090160" y="1080000"/>
            <a:ext cx="7557480" cy="35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96000" y="72000"/>
            <a:ext cx="9434160" cy="46108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2880000" y="4683240"/>
            <a:ext cx="6549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http://www.codestones.com/2017/04/aspnet-mvc-life-cycle.html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проекта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84000" y="936000"/>
            <a:ext cx="885348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Models — максимально POCO классы, описывающие структуры отображаемые View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HomeController.cs (с методами Index() и Privacy())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WeatherForecastController.cs (с методами Index() и Details())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Views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Home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Index.cshtml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Privacy.cshtml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WeatherForecast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Index.cshtml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Details.cshtml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Shared — здесь лежат общие страницы: ошибок, Layouts, etc.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Razor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86160" y="1008000"/>
            <a:ext cx="885348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Пишется как часть HTML разметки, все операнды начинаются с @ (не является частью, предваряет использование C#)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Компилируется в HTML на сервере (PHP style)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общем случае кодом считается текст и скобки до первого пробела или HTML-символа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Можно оборачивать сложные выражения в скобки @(…)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Если операция предполагает много строк, то будет корректно распознавать ее на разных строках (i.e. @foreach (…) { &lt;здесь могут быть строки HTML&gt; }. В целом может быть просто @{ ... }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@Html — контейнер для отрисовки HTML элементов (например, ссылок на другие Controller/Actions или списков из массивов)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https://docs.microsoft.com/en-us/aspnet/core/mvc/views/razor?view=aspnetcore-5.0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Blazor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86160" y="1152000"/>
            <a:ext cx="885348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Свежая разработка — попытка попытка сделать инструмент для разработки кросс-платформенных систем с помощью C# и Razor как языка разметки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Запускается в браузере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Основная идея — перенести часть тяжелой логики с сервера на клиент (например, какую-то математику, специфичную для конкретного клиента)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https://docs.microsoft.com/en-us/aspnet/core/blazor/?view=aspnetcore-5.0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8160" y="3456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86160" y="1152000"/>
            <a:ext cx="942948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Технология для обратной связи от сервера к клиенту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Использует технологии доступные в текущем браузере (от WebSockets до long polling)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Имеет javascript и C# библиотеки для явного использования на каждой из сторон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Позволяет интегрироваться с событиями отправляемыми MS SQL (Service Broker):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https://docs.microsoft.com/ru-ru/sql/database-engine/configure-windows/sql-server-service-broker?view=sql-server-ver15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Имеет ограничения: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https://docs.microsoft.com/en-us/aspnet/core/signalr/security?view=aspnetcore-5.0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Раньше имел проблемы с большим количеством вкладок открытых в одном браузере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3"/>
              </a:rPr>
              <a:t>https://docs.microsoft.com/en-us/aspnet/core/signalr/introduction?view=aspnetcore-5.0</a:t>
            </a:r>
            <a:endParaRPr b="0" lang="en-US" sz="15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Хотите отдельное демо по SignalR (чат с записью данных в БД, например)?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60000" y="540000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99040" y="12132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7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Razor — лабораторная работа #3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99040" y="1920240"/>
            <a:ext cx="1073628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Добавить Docker-контейнер с WebUI (реализованным на ASP.NET MVC &amp; Razor) к вашей сборке с получением данных из сервиса реализованного для задачи с SQL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2020-11-18T10:28:41Z</dcterms:modified>
  <cp:revision>78</cp:revision>
  <dc:subject/>
  <dc:title>Vivid</dc:title>
</cp:coreProperties>
</file>