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4960" cy="44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ru-RU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Инструментальные средства программирования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6320" cy="15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Лекция 6. SignalR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Пешехонов К. А., 02.12.2020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656000" y="1368000"/>
            <a:ext cx="8853120" cy="19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SignalR предназначен для отправки данных с сервера на клиент без явного запроса этих данных со стороны клиента</a:t>
            </a:r>
            <a:endParaRPr b="0" lang="ru-RU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Для этого используется API, позволяющий вызывать удаленные процедуры (RPC) на стороне клиента — функции JavaScript</a:t>
            </a:r>
            <a:endParaRPr b="0" lang="ru-RU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Open Sans"/>
                <a:ea typeface="DejaVu Sans"/>
              </a:rPr>
              <a:t>Отдельно присутствует API для управления подключениями и обработки событий подключения/отключения клиентов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SignalR Application Schema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744000" y="1020960"/>
            <a:ext cx="4215600" cy="3947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8160" y="3456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Применяемые протоколы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658880" y="938520"/>
            <a:ext cx="8853120" cy="39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WebSocket — если клиент и сервер поддерживают WebSocket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HTML5 EventSource — если не находимся в ситуации long polling, но клиент или сервер не поддерживает WebSocket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Forever Frame (IE only) — в случае, если ситуация подходит для EventSource, но они недоступны</a:t>
            </a:r>
            <a:endParaRPr b="0" lang="ru-RU" sz="16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Ajax long polling: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IE 8 или старше 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включен JSONP 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происходит cross-domain запрос и клиент или сервер не поддерживают WebSocket</a:t>
            </a:r>
            <a:endParaRPr b="0" lang="ru-RU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Open Sans"/>
                <a:ea typeface="DejaVu Sans"/>
              </a:rPr>
              <a:t>попытка использовать Forever Frame не удалась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60000" y="5400000"/>
            <a:ext cx="107953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Основы разработки корпоративных систем на платформе .NET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841320"/>
            <a:ext cx="10794960" cy="58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4617b"/>
                </a:solidFill>
                <a:latin typeface="Source Sans Pro Black"/>
                <a:ea typeface="DejaVu Sans"/>
              </a:rPr>
              <a:t>Спасибо за внимание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2018-09-23T14:14:41Z</dcterms:created>
  <dc:creator/>
  <dc:description/>
  <dc:language>ru-RU</dc:language>
  <cp:lastModifiedBy/>
  <dcterms:modified xsi:type="dcterms:W3CDTF">2020-12-01T23:19:51Z</dcterms:modified>
  <cp:revision>81</cp:revision>
  <dc:subject/>
  <dc:title>Vivid</dc:title>
</cp:coreProperties>
</file>