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F571-8ED3-4F07-AB35-4017A6074896}" type="datetimeFigureOut">
              <a:rPr lang="en-US" smtClean="0"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E373-0416-4D51-A2E3-C8E92CFDFC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381000" y="4267200"/>
            <a:ext cx="2971800" cy="2209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85800" y="381000"/>
            <a:ext cx="1295400" cy="76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SalesForce.com (SFDC)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198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LeanPath</a:t>
            </a:r>
            <a:r>
              <a:rPr lang="en-US" sz="1200" dirty="0" smtClean="0"/>
              <a:t> License Manager (</a:t>
            </a:r>
            <a:r>
              <a:rPr lang="en-US" sz="1200" dirty="0" err="1" smtClean="0"/>
              <a:t>LicMan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858000" y="914400"/>
            <a:ext cx="1143000" cy="1295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219200"/>
            <a:ext cx="21336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SFDC</a:t>
            </a:r>
            <a:r>
              <a:rPr lang="en-US" sz="1050" dirty="0" smtClean="0"/>
              <a:t> manages the MASTER data for  all </a:t>
            </a:r>
            <a:r>
              <a:rPr lang="en-US" sz="1050" dirty="0" err="1" smtClean="0"/>
              <a:t>LeanPath</a:t>
            </a:r>
            <a:r>
              <a:rPr lang="en-US" sz="1050" dirty="0" smtClean="0"/>
              <a:t> Clients, Sites, and issued Licenses.</a:t>
            </a:r>
          </a:p>
          <a:p>
            <a:r>
              <a:rPr lang="en-US" sz="1050" dirty="0" smtClean="0"/>
              <a:t>SFDC Generates:</a:t>
            </a:r>
            <a:endParaRPr lang="en-US" sz="1050" dirty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  Client ID</a:t>
            </a:r>
          </a:p>
          <a:p>
            <a:pPr>
              <a:buFont typeface="Arial" pitchFamily="34" charset="0"/>
              <a:buChar char="•"/>
            </a:pPr>
            <a:r>
              <a:rPr lang="en-US" sz="1050" dirty="0"/>
              <a:t> </a:t>
            </a:r>
            <a:r>
              <a:rPr lang="en-US" sz="1050" dirty="0" smtClean="0"/>
              <a:t> Site ID</a:t>
            </a:r>
          </a:p>
          <a:p>
            <a:pPr>
              <a:buFont typeface="Arial" pitchFamily="34" charset="0"/>
              <a:buChar char="•"/>
            </a:pPr>
            <a:r>
              <a:rPr lang="en-US" sz="1050" dirty="0"/>
              <a:t> </a:t>
            </a:r>
            <a:r>
              <a:rPr lang="en-US" sz="1050" dirty="0" smtClean="0"/>
              <a:t> License ID</a:t>
            </a:r>
          </a:p>
          <a:p>
            <a:r>
              <a:rPr lang="en-US" sz="1050" dirty="0" smtClean="0"/>
              <a:t>And MAYBE:</a:t>
            </a:r>
          </a:p>
          <a:p>
            <a:pPr>
              <a:buFont typeface="Arial" pitchFamily="34" charset="0"/>
              <a:buChar char="•"/>
            </a:pPr>
            <a:r>
              <a:rPr lang="en-US" sz="1050" dirty="0"/>
              <a:t> </a:t>
            </a:r>
            <a:r>
              <a:rPr lang="en-US" sz="1050" dirty="0" smtClean="0"/>
              <a:t> License Type</a:t>
            </a:r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  Expiration Date</a:t>
            </a:r>
          </a:p>
          <a:p>
            <a:pPr>
              <a:buFont typeface="Arial" pitchFamily="34" charset="0"/>
              <a:buChar char="•"/>
            </a:pPr>
            <a:r>
              <a:rPr lang="en-US" sz="1050" dirty="0"/>
              <a:t> </a:t>
            </a:r>
            <a:r>
              <a:rPr lang="en-US" sz="1050" dirty="0" smtClean="0"/>
              <a:t>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2286000"/>
            <a:ext cx="2209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License Manager </a:t>
            </a:r>
            <a:r>
              <a:rPr lang="en-US" sz="1000" dirty="0" smtClean="0"/>
              <a:t>contains the master DETAIL data for all </a:t>
            </a:r>
            <a:r>
              <a:rPr lang="en-US" sz="1000" dirty="0" err="1" smtClean="0"/>
              <a:t>LeanPath</a:t>
            </a:r>
            <a:r>
              <a:rPr lang="en-US" sz="1000" dirty="0" smtClean="0"/>
              <a:t> Licenses.</a:t>
            </a:r>
          </a:p>
          <a:p>
            <a:r>
              <a:rPr lang="en-US" sz="1000" dirty="0" smtClean="0"/>
              <a:t>License Manager can (eventually) read all data from SFDC through the SFDC API.  It manages whatever necessary/appropriate data that is not managed by SFDC, such as: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 CPU # (for CPU Licensing)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Default User Level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Administrator password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…and a bunch of other values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5943600" y="1524000"/>
            <a:ext cx="9144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14" idx="0"/>
          </p:cNvCxnSpPr>
          <p:nvPr/>
        </p:nvCxnSpPr>
        <p:spPr>
          <a:xfrm rot="5400000">
            <a:off x="3294296" y="2013556"/>
            <a:ext cx="1016748" cy="89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667000" y="2971800"/>
            <a:ext cx="1371600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File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143000" y="4419600"/>
            <a:ext cx="198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ValuWaste</a:t>
            </a:r>
            <a:r>
              <a:rPr lang="en-US" sz="1200" dirty="0" smtClean="0"/>
              <a:t> Advantage / </a:t>
            </a:r>
            <a:r>
              <a:rPr lang="en-US" sz="1200" dirty="0" err="1" smtClean="0"/>
              <a:t>WasteLogger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6400800" y="3886200"/>
            <a:ext cx="2209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LeanPath</a:t>
            </a:r>
            <a:r>
              <a:rPr lang="en-US" sz="1200" dirty="0" smtClean="0"/>
              <a:t>  Automatic Activation/Update Web Service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6" idx="3"/>
            <a:endCxn id="20" idx="0"/>
          </p:cNvCxnSpPr>
          <p:nvPr/>
        </p:nvCxnSpPr>
        <p:spPr>
          <a:xfrm rot="16200000" flipH="1">
            <a:off x="6629400" y="3009900"/>
            <a:ext cx="16764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39" idx="7"/>
          </p:cNvCxnSpPr>
          <p:nvPr/>
        </p:nvCxnSpPr>
        <p:spPr>
          <a:xfrm rot="5400000">
            <a:off x="2630487" y="3868503"/>
            <a:ext cx="1009417" cy="4352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9" idx="6"/>
            <a:endCxn id="20" idx="2"/>
          </p:cNvCxnSpPr>
          <p:nvPr/>
        </p:nvCxnSpPr>
        <p:spPr>
          <a:xfrm flipV="1">
            <a:off x="3352800" y="4305300"/>
            <a:ext cx="30480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4343400" y="4648200"/>
            <a:ext cx="1295400" cy="457200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Internet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" y="3200400"/>
            <a:ext cx="236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ValuWaste</a:t>
            </a:r>
            <a:r>
              <a:rPr lang="en-US" sz="1000" b="1" dirty="0" smtClean="0"/>
              <a:t> Advantage/</a:t>
            </a:r>
            <a:r>
              <a:rPr lang="en-US" sz="1000" b="1" dirty="0" err="1" smtClean="0"/>
              <a:t>WasteLogger</a:t>
            </a:r>
            <a:r>
              <a:rPr lang="en-US" sz="1000" b="1" dirty="0" smtClean="0"/>
              <a:t> </a:t>
            </a:r>
          </a:p>
          <a:p>
            <a:r>
              <a:rPr lang="en-US" sz="1000" dirty="0" smtClean="0"/>
              <a:t>(and future </a:t>
            </a:r>
            <a:r>
              <a:rPr lang="en-US" sz="1000" dirty="0" err="1" smtClean="0"/>
              <a:t>LeanPath</a:t>
            </a:r>
            <a:r>
              <a:rPr lang="en-US" sz="1000" dirty="0" smtClean="0"/>
              <a:t> products):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Reads </a:t>
            </a:r>
            <a:r>
              <a:rPr lang="en-US" sz="1000" dirty="0" err="1" smtClean="0"/>
              <a:t>LeanPath</a:t>
            </a:r>
            <a:r>
              <a:rPr lang="en-US" sz="1000" dirty="0" smtClean="0"/>
              <a:t>-supplied license file at startup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 If file is activated, behaves in accordance with data therein; otherwise attempts to activate.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05200" y="51816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ValuWaste</a:t>
            </a:r>
            <a:r>
              <a:rPr lang="en-US" sz="1000" b="1" dirty="0" smtClean="0"/>
              <a:t> Advantage/</a:t>
            </a:r>
            <a:r>
              <a:rPr lang="en-US" sz="1000" b="1" dirty="0" err="1" smtClean="0"/>
              <a:t>WasteLogger</a:t>
            </a:r>
            <a:endParaRPr lang="en-US" sz="1000" b="1" dirty="0" smtClean="0"/>
          </a:p>
          <a:p>
            <a:r>
              <a:rPr lang="en-US" sz="1000" dirty="0" smtClean="0"/>
              <a:t>(and future </a:t>
            </a:r>
            <a:r>
              <a:rPr lang="en-US" sz="1000" dirty="0" err="1" smtClean="0"/>
              <a:t>LeanPath</a:t>
            </a:r>
            <a:r>
              <a:rPr lang="en-US" sz="1000" dirty="0" smtClean="0"/>
              <a:t> products):</a:t>
            </a:r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Contains methods that can </a:t>
            </a:r>
            <a:r>
              <a:rPr lang="en-US" sz="1000" dirty="0" smtClean="0"/>
              <a:t>activate l</a:t>
            </a:r>
            <a:r>
              <a:rPr lang="en-US" sz="1000" dirty="0" smtClean="0"/>
              <a:t>icense file, either manually using email/phone supplied data, or automatically using Internet.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Automatic updating also allows updating the license file parameters to some degree – in particular this allows extending the license Expiration Date.</a:t>
            </a:r>
            <a:endParaRPr lang="en-US" sz="1000" dirty="0"/>
          </a:p>
        </p:txBody>
      </p:sp>
      <p:cxnSp>
        <p:nvCxnSpPr>
          <p:cNvPr id="36" name="Straight Arrow Connector 35"/>
          <p:cNvCxnSpPr>
            <a:stCxn id="4" idx="6"/>
            <a:endCxn id="5" idx="2"/>
          </p:cNvCxnSpPr>
          <p:nvPr/>
        </p:nvCxnSpPr>
        <p:spPr>
          <a:xfrm>
            <a:off x="1981200" y="762000"/>
            <a:ext cx="198120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2514600" y="838200"/>
            <a:ext cx="1295400" cy="457200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Internet</a:t>
            </a:r>
          </a:p>
          <a:p>
            <a:pPr algn="ctr"/>
            <a:r>
              <a:rPr lang="en-US" sz="1400" dirty="0" smtClean="0"/>
              <a:t>(later)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505200" y="304800"/>
            <a:ext cx="404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LeanPath</a:t>
            </a:r>
            <a:r>
              <a:rPr lang="en-US" dirty="0" smtClean="0"/>
              <a:t> Licensing / Activation Overview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85800" y="55626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Future products…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172200" y="4876800"/>
            <a:ext cx="251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LeanPath</a:t>
            </a:r>
            <a:r>
              <a:rPr lang="en-US" sz="1000" b="1" dirty="0" smtClean="0"/>
              <a:t> Activation/Update Web Service: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Responds to activation requests.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Handshakes with activation/update consumers to provide necessary data for</a:t>
            </a:r>
            <a:r>
              <a:rPr lang="en-US" sz="1000" dirty="0" smtClean="0"/>
              <a:t> enabling activation and updating of license files.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Superset of data exchange done via Manual activation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/>
              <a:t> </a:t>
            </a:r>
            <a:r>
              <a:rPr lang="en-US" sz="1000" dirty="0" smtClean="0"/>
              <a:t> All required back end data is stored in License Manager DB. </a:t>
            </a:r>
            <a:endParaRPr lang="en-US" sz="1000" dirty="0" smtClean="0"/>
          </a:p>
        </p:txBody>
      </p:sp>
      <p:cxnSp>
        <p:nvCxnSpPr>
          <p:cNvPr id="61" name="Curved Connector 60"/>
          <p:cNvCxnSpPr>
            <a:endCxn id="5" idx="4"/>
          </p:cNvCxnSpPr>
          <p:nvPr/>
        </p:nvCxnSpPr>
        <p:spPr>
          <a:xfrm rot="5400000" flipH="1" flipV="1">
            <a:off x="2590800" y="2895600"/>
            <a:ext cx="3124200" cy="1600200"/>
          </a:xfrm>
          <a:prstGeom prst="curvedConnector3">
            <a:avLst>
              <a:gd name="adj1" fmla="val 2631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3657600" y="4038600"/>
            <a:ext cx="1600200" cy="53340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Manual Activation: Phone/email + user data entry</a:t>
            </a:r>
            <a:endParaRPr lang="en-US" sz="1200" dirty="0"/>
          </a:p>
        </p:txBody>
      </p:sp>
      <p:cxnSp>
        <p:nvCxnSpPr>
          <p:cNvPr id="102" name="Curved Connector 101"/>
          <p:cNvCxnSpPr>
            <a:stCxn id="4" idx="5"/>
            <a:endCxn id="5" idx="3"/>
          </p:cNvCxnSpPr>
          <p:nvPr/>
        </p:nvCxnSpPr>
        <p:spPr>
          <a:xfrm rot="16200000" flipH="1">
            <a:off x="2560194" y="262706"/>
            <a:ext cx="923644" cy="2461047"/>
          </a:xfrm>
          <a:prstGeom prst="curvedConnector3">
            <a:avLst>
              <a:gd name="adj1" fmla="val 8828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Alternate Process 103"/>
          <p:cNvSpPr/>
          <p:nvPr/>
        </p:nvSpPr>
        <p:spPr>
          <a:xfrm>
            <a:off x="2057400" y="1676400"/>
            <a:ext cx="1600200" cy="53340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Manual Entry of IDs by a person using SFDC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296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Stephen</cp:lastModifiedBy>
  <cp:revision>13</cp:revision>
  <dcterms:created xsi:type="dcterms:W3CDTF">2010-09-13T21:17:11Z</dcterms:created>
  <dcterms:modified xsi:type="dcterms:W3CDTF">2010-09-14T22:52:13Z</dcterms:modified>
</cp:coreProperties>
</file>