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79DB-8903-C325-D461-1B56BC4E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AFB8B-9C11-6A31-2FAC-1F4E13650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20F4-02C4-1041-050E-E5A6D947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222D-1981-A09D-84C3-EB648EFB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08C3-67D3-9135-80E3-4F24276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7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4162-5053-6EC3-B33B-241E0E88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E00A-3199-148F-C752-4AAF067D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869D-013C-5D03-9DCE-80950953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30A8-6441-F6CD-F956-1934AC57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7449-29E6-CCEA-96E1-FEFD89E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1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60104-B515-1A82-1E29-AD06D0DA9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0C7BD-B7B0-AFAE-8A23-C9ABB4EA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3232-F521-7324-BB29-F69F956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1A3A-8BF2-0FE4-F6E1-D41878D7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02F3-7C85-2BAD-7024-B8935361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A214-D546-C765-33F9-DAD2DD5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953D-A5CC-B278-68AF-FDD1F99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07A1-B1ED-F36B-D48E-D1AD8207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DB17-D35A-D962-6C2D-22A7725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5B48-76A5-4224-D97A-422355D5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3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8830-BF5E-1685-D1EB-0209F70F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650D-2077-CDB4-B9D4-BC8FEDC2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59EB-1571-C10C-0638-09674CBB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C731-4E04-17EB-2F62-037FA685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12F2-202A-7327-F582-1234D03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337-5BF0-B54F-1280-C6D70DE4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8BC0-4BD2-ECC8-9E83-BA821A15A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8B7CE-DAA5-C1B2-B68F-A06828E6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BB1DB-AC54-790B-B867-F35885A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1A87-95FB-5060-AED1-E266566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40DB-FDEE-3457-5E75-118D8D68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2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ED5E-4C4D-3394-3820-21089F92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F2A07-C3C6-7DEC-6B10-7B158682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BBD8-7FE4-723E-E476-77486558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FEEED-AC90-505B-FC54-8BAE4BC0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BC38E-4EC2-DA08-6627-FDD285B40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2A77C-030D-15C4-F2FC-D8D7D9E7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8176C-E92F-B314-F19A-4832A4EB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6868-6854-923A-C559-6ED3F5D5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4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218-BBE3-BE3A-2247-6AB8D2A7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EEAE4-AF7B-50E3-5BC7-A71E8C8D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6E89C-CB0D-3132-5975-FF1E188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0F81-20C2-5E30-A145-9D6A516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79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BD57-3F74-6779-8018-1F74261A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CEBC3-A043-4394-380A-5E8609D4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4E3BF-C969-B8EB-3789-D65BB6F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76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9540-4EF9-C1CE-031A-E58BF591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9CDF-7D39-8DCC-2387-BBB870E6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0EF96-D51E-4B95-5479-C5578DE4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B2EE8-B681-821E-377F-C2BAD9E0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D371-AB66-78E7-EBD6-0A3AE72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CEC5-799E-7EF4-9DFD-FC3D01C0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62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C132-8C19-E91E-3EFA-54E66B67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0CA7D-33C9-34A3-C894-AFEC48F74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A0DD6-85AB-D0C5-03C8-7554CD50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8E89-E501-B916-14D9-8E1BD4C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53160-2F7E-B770-1A36-4CA09A06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AD87-E3FF-BC9C-5B99-445FF77A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70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A1ED-396F-58DF-4528-63083425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9EEA-D3F2-2BB5-5F3C-521AB3CD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76C5-42ED-663E-963C-78D026DE9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1E1D-FB6E-4FED-9E4E-1D3DF00B3D14}" type="datetimeFigureOut">
              <a:rPr lang="en-AU" smtClean="0"/>
              <a:t>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B6A1-5091-5986-E0D7-041B3EE7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07C1-21E5-4304-F872-C25ACC6DE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A612-4614-417A-A162-35572698D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80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EB8-8940-6539-E09F-E100C7907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C7C18-8922-817A-A2D6-83B1A2EE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5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Tulaylay</dc:creator>
  <cp:lastModifiedBy>Richard Tulaylay</cp:lastModifiedBy>
  <cp:revision>1</cp:revision>
  <dcterms:created xsi:type="dcterms:W3CDTF">2022-08-02T05:49:26Z</dcterms:created>
  <dcterms:modified xsi:type="dcterms:W3CDTF">2022-08-02T05:50:15Z</dcterms:modified>
</cp:coreProperties>
</file>