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🚀 AI Bot для мониторинга важных сообщений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Краткая презентация (3-5 минут)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🎯 Проблема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3474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 sz="2000" b="1">
                <a:solidFill>
                  <a:srgbClr val="0066CC"/>
                </a:solidFill>
              </a:defRPr>
            </a:pPr>
            <a:r>
              <a:t>Сотрудники тратят 2-3 часа в день на чтение всех каналов</a:t>
            </a:r>
          </a:p>
          <a:p>
            <a:pPr>
              <a:spcAft>
                <a:spcPts val="600"/>
              </a:spcAft>
              <a:defRPr sz="1600"/>
            </a:pPr>
            <a:r>
              <a:t>50+ каналов и чатов в Telegram</a:t>
            </a:r>
          </a:p>
          <a:p>
            <a:pPr>
              <a:spcAft>
                <a:spcPts val="600"/>
              </a:spcAft>
              <a:defRPr sz="1600"/>
            </a:pPr>
            <a:r>
              <a:t>95% сообщений - информационный шум</a:t>
            </a:r>
          </a:p>
          <a:p>
            <a:pPr>
              <a:spcAft>
                <a:spcPts val="600"/>
              </a:spcAft>
              <a:defRPr sz="1600"/>
            </a:pPr>
            <a:r>
              <a:t>Риск пропустить критически важное</a:t>
            </a:r>
          </a:p>
          <a:p>
            <a:pPr>
              <a:defRPr sz="100"/>
            </a:pPr>
          </a:p>
        </p:txBody>
      </p:sp>
      <p:sp>
        <p:nvSpPr>
          <p:cNvPr id="5" name="Rectangle 4"/>
          <p:cNvSpPr/>
          <p:nvPr/>
        </p:nvSpPr>
        <p:spPr>
          <a:xfrm>
            <a:off x="1828800" y="1645920"/>
            <a:ext cx="548640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808080"/>
                </a:solidFill>
              </a:defRPr>
            </a:pPr>
            <a:r>
              <a:t>СКРИНШОТ: Множество непрочитанных сообщений в Telegram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💡 Решение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3474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 sz="2000" b="1">
                <a:solidFill>
                  <a:srgbClr val="0066CC"/>
                </a:solidFill>
              </a:defRPr>
            </a:pPr>
            <a:r>
              <a:t>AI-бот фильтрует поток и показывает только важное</a:t>
            </a:r>
          </a:p>
          <a:p>
            <a:pPr>
              <a:defRPr sz="100"/>
            </a:pPr>
          </a:p>
          <a:p>
            <a:pPr>
              <a:spcAft>
                <a:spcPts val="1200"/>
              </a:spcAft>
              <a:defRPr sz="1600"/>
            </a:pPr>
            <a:r>
              <a:t>**Как это работает:**</a:t>
            </a:r>
          </a:p>
          <a:p>
            <a:pPr>
              <a:spcAft>
                <a:spcPts val="600"/>
              </a:spcAft>
              <a:defRPr sz="1600"/>
            </a:pPr>
            <a:r>
              <a:t>Бот мониторит все корпоративные каналы</a:t>
            </a:r>
          </a:p>
          <a:p>
            <a:pPr>
              <a:spcAft>
                <a:spcPts val="600"/>
              </a:spcAft>
              <a:defRPr sz="1600"/>
            </a:pPr>
            <a:r>
              <a:t>ИИ анализирует каждое сообщение</a:t>
            </a:r>
          </a:p>
          <a:p>
            <a:pPr>
              <a:spcAft>
                <a:spcPts val="600"/>
              </a:spcAft>
              <a:defRPr sz="1600"/>
            </a:pPr>
            <a:r>
              <a:t>Важные публикуются в едином канале</a:t>
            </a:r>
          </a:p>
          <a:p>
            <a:pPr>
              <a:spcAft>
                <a:spcPts val="600"/>
              </a:spcAft>
              <a:defRPr sz="1600"/>
            </a:pPr>
            <a:r>
              <a:t>Сотрудники читают только 5-10 сообщений вместо 500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645920"/>
            <a:ext cx="548640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808080"/>
                </a:solidFill>
              </a:defRPr>
            </a:pPr>
            <a:r>
              <a:t>СКРИНШОТ: Единый канал с важными сообщениями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🔥 Ключевые функции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3474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 sz="2000" b="1">
                <a:solidFill>
                  <a:srgbClr val="0066CC"/>
                </a:solidFill>
              </a:defRPr>
            </a:pPr>
            <a:r>
              <a:t>1. Умная фильтрация с GigaChat</a:t>
            </a:r>
          </a:p>
          <a:p>
            <a:pPr>
              <a:defRPr sz="100"/>
            </a:pPr>
          </a:p>
          <a:p>
            <a:pPr>
              <a:spcAft>
                <a:spcPts val="600"/>
              </a:spcAft>
              <a:defRPr sz="1600"/>
            </a:pPr>
            <a:r>
              <a:t>Анализ контекста и смысла</a:t>
            </a:r>
          </a:p>
          <a:p>
            <a:pPr>
              <a:spcAft>
                <a:spcPts val="600"/>
              </a:spcAft>
              <a:defRPr sz="1600"/>
            </a:pPr>
            <a:r>
              <a:t>Учет ключевых слов</a:t>
            </a:r>
          </a:p>
          <a:p>
            <a:pPr>
              <a:spcAft>
                <a:spcPts val="600"/>
              </a:spcAft>
              <a:defRPr sz="1600"/>
            </a:pPr>
            <a:r>
              <a:t>Настраиваемый порог важности</a:t>
            </a:r>
          </a:p>
          <a:p>
            <a:pPr>
              <a:spcAft>
                <a:spcPts val="1200"/>
              </a:spcAft>
              <a:defRPr sz="2000" b="1">
                <a:solidFill>
                  <a:srgbClr val="0066CC"/>
                </a:solidFill>
              </a:defRPr>
            </a:pPr>
            <a:r>
              <a:t>2. Модерация в один клик</a:t>
            </a:r>
          </a:p>
          <a:p>
            <a:pPr>
              <a:defRPr sz="100"/>
            </a:pPr>
          </a:p>
          <a:p>
            <a:pPr>
              <a:spcAft>
                <a:spcPts val="600"/>
              </a:spcAft>
              <a:defRPr sz="1600"/>
            </a:pPr>
            <a:r>
              <a:t>Предложения от сотрудников</a:t>
            </a:r>
          </a:p>
          <a:p>
            <a:pPr>
              <a:spcAft>
                <a:spcPts val="600"/>
              </a:spcAft>
              <a:defRPr sz="1600"/>
            </a:pPr>
            <a:r>
              <a:t>Мгновенное одобрение/отклонение</a:t>
            </a:r>
          </a:p>
          <a:p>
            <a:pPr>
              <a:spcAft>
                <a:spcPts val="600"/>
              </a:spcAft>
              <a:defRPr sz="1600"/>
            </a:pPr>
            <a:r>
              <a:t>Без лишних меню и переходов</a:t>
            </a:r>
          </a:p>
          <a:p>
            <a:pPr>
              <a:spcAft>
                <a:spcPts val="1200"/>
              </a:spcAft>
              <a:defRPr sz="2000" b="1">
                <a:solidFill>
                  <a:srgbClr val="0066CC"/>
                </a:solidFill>
              </a:defRPr>
            </a:pPr>
            <a:r>
              <a:t>3. Скрытый мониторинг</a:t>
            </a:r>
          </a:p>
          <a:p>
            <a:pPr>
              <a:defRPr sz="100"/>
            </a:pPr>
          </a:p>
          <a:p>
            <a:pPr>
              <a:spcAft>
                <a:spcPts val="600"/>
              </a:spcAft>
              <a:defRPr sz="1600"/>
            </a:pPr>
            <a:r>
              <a:t>Работает с закрытыми каналами</a:t>
            </a:r>
          </a:p>
          <a:p>
            <a:pPr>
              <a:spcAft>
                <a:spcPts val="600"/>
              </a:spcAft>
              <a:defRPr sz="1600"/>
            </a:pPr>
            <a:r>
              <a:t>Не требует добавления бота</a:t>
            </a:r>
          </a:p>
          <a:p>
            <a:pPr>
              <a:spcAft>
                <a:spcPts val="600"/>
              </a:spcAft>
              <a:defRPr sz="1600"/>
            </a:pPr>
            <a:r>
              <a:t>Полная анонимность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645920"/>
            <a:ext cx="548640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808080"/>
                </a:solidFill>
              </a:defRPr>
            </a:pPr>
            <a:r>
              <a:t>СКРИНШОТ: Оценка важности сообщения - 0.92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1645920"/>
            <a:ext cx="548640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808080"/>
                </a:solidFill>
              </a:defRPr>
            </a:pPr>
            <a:r>
              <a:t>СКРИНШОТ: Inline кнопки модерации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1645920"/>
            <a:ext cx="548640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808080"/>
                </a:solidFill>
              </a:defRPr>
            </a:pPr>
            <a:r>
              <a:t>СКРИНШОТ: Userbot интерфейс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💰 Выгода для компании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3474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 sz="2000" b="1">
                <a:solidFill>
                  <a:srgbClr val="0066CC"/>
                </a:solidFill>
              </a:defRPr>
            </a:pPr>
            <a:r>
              <a:t>Экономия времени и денег</a:t>
            </a:r>
          </a:p>
          <a:p>
            <a:pPr>
              <a:spcAft>
                <a:spcPts val="1200"/>
              </a:spcAft>
              <a:defRPr sz="1200">
                <a:solidFill>
                  <a:srgbClr val="000000"/>
                </a:solidFill>
                <a:latin typeface="Consolas"/>
              </a:defRPr>
            </a:pPr>
            <a:r>
              <a:t>10 сотрудников × 2 часа/день × 1000₽/час = 20,000₽/день</a:t>
            </a:r>
            <a:br/>
            <a:r>
              <a:t>= 440,000₽/месяц экономии</a:t>
            </a:r>
          </a:p>
          <a:p>
            <a:pPr>
              <a:spcAft>
                <a:spcPts val="1200"/>
              </a:spcAft>
              <a:defRPr sz="2000" b="1">
                <a:solidFill>
                  <a:srgbClr val="0066CC"/>
                </a:solidFill>
              </a:defRPr>
            </a:pPr>
            <a:r>
              <a:t>Повышение эффективности</a:t>
            </a:r>
          </a:p>
          <a:p>
            <a:pPr>
              <a:spcAft>
                <a:spcPts val="600"/>
              </a:spcAft>
              <a:defRPr sz="1600"/>
            </a:pPr>
            <a:r>
              <a:t>❌ **Было**: 2-3 часа на чтение, важное теряется</a:t>
            </a:r>
          </a:p>
          <a:p>
            <a:pPr>
              <a:spcAft>
                <a:spcPts val="600"/>
              </a:spcAft>
              <a:defRPr sz="1600"/>
            </a:pPr>
            <a:r>
              <a:t>✅ **Стало**: 15 минут на важное, 0% пропусков</a:t>
            </a:r>
          </a:p>
          <a:p>
            <a:pPr>
              <a:defRPr sz="100"/>
            </a:pPr>
          </a:p>
        </p:txBody>
      </p:sp>
      <p:sp>
        <p:nvSpPr>
          <p:cNvPr id="5" name="Rectangle 4"/>
          <p:cNvSpPr/>
          <p:nvPr/>
        </p:nvSpPr>
        <p:spPr>
          <a:xfrm>
            <a:off x="1828800" y="1645920"/>
            <a:ext cx="548640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808080"/>
                </a:solidFill>
              </a:defRPr>
            </a:pPr>
            <a:r>
              <a:t>СКРИНШОТ: График экономии времени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📊 Результаты пилота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3474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 sz="2000" b="1">
                <a:solidFill>
                  <a:srgbClr val="0066CC"/>
                </a:solidFill>
              </a:defRPr>
            </a:pPr>
            <a:r>
              <a:t>За первый месяц:</a:t>
            </a:r>
          </a:p>
          <a:p>
            <a:pPr>
              <a:spcAft>
                <a:spcPts val="600"/>
              </a:spcAft>
              <a:defRPr sz="1600"/>
            </a:pPr>
            <a:r>
              <a:t>15,000+** сообщений обработано</a:t>
            </a:r>
          </a:p>
          <a:p>
            <a:pPr>
              <a:spcAft>
                <a:spcPts val="600"/>
              </a:spcAft>
              <a:defRPr sz="1600"/>
            </a:pPr>
            <a:r>
              <a:t>450** важных выделено (3%)</a:t>
            </a:r>
          </a:p>
          <a:p>
            <a:pPr>
              <a:spcAft>
                <a:spcPts val="600"/>
              </a:spcAft>
              <a:defRPr sz="1600"/>
            </a:pPr>
            <a:r>
              <a:t>0** критических пропущено</a:t>
            </a:r>
          </a:p>
          <a:p>
            <a:pPr>
              <a:spcAft>
                <a:spcPts val="600"/>
              </a:spcAft>
              <a:defRPr sz="1600"/>
            </a:pPr>
            <a:r>
              <a:t>85%** точность определения</a:t>
            </a:r>
          </a:p>
          <a:p>
            <a:pPr>
              <a:spcAft>
                <a:spcPts val="1200"/>
              </a:spcAft>
              <a:defRPr sz="2000" b="1">
                <a:solidFill>
                  <a:srgbClr val="0066CC"/>
                </a:solidFill>
              </a:defRPr>
            </a:pPr>
            <a:r>
              <a:t>Отзывы сотрудников:</a:t>
            </a:r>
          </a:p>
          <a:p>
            <a:pPr>
              <a:spcAft>
                <a:spcPts val="1200"/>
              </a:spcAft>
              <a:defRPr i="1" sz="1400">
                <a:solidFill>
                  <a:srgbClr val="404040"/>
                </a:solidFill>
              </a:defRPr>
            </a:pPr>
            <a:r>
              <a:t>""Теперь я не боюсь пропустить важное совещание""</a:t>
            </a:r>
          </a:p>
          <a:p>
            <a:pPr>
              <a:spcAft>
                <a:spcPts val="1200"/>
              </a:spcAft>
              <a:defRPr i="1" sz="1400">
                <a:solidFill>
                  <a:srgbClr val="404040"/>
                </a:solidFill>
              </a:defRPr>
            </a:pPr>
            <a:r>
              <a:t>""Экономлю 2 часа каждый день!""</a:t>
            </a:r>
          </a:p>
          <a:p>
            <a:pPr>
              <a:spcAft>
                <a:spcPts val="1200"/>
              </a:spcAft>
              <a:defRPr i="1" sz="1400">
                <a:solidFill>
                  <a:srgbClr val="404040"/>
                </a:solidFill>
              </a:defRPr>
            </a:pPr>
            <a:r>
              <a:t>""Наконец-то порядок в информационном потоке""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🎯 Следующие шаги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3474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 sz="2000" b="1">
                <a:solidFill>
                  <a:srgbClr val="0066CC"/>
                </a:solidFill>
              </a:defRPr>
            </a:pPr>
            <a:r>
              <a:t>Неделя 1-2: Настройка</a:t>
            </a:r>
          </a:p>
          <a:p>
            <a:pPr>
              <a:spcAft>
                <a:spcPts val="600"/>
              </a:spcAft>
              <a:defRPr sz="1600"/>
            </a:pPr>
            <a:r>
              <a:t>✅ Развернуть бота</a:t>
            </a:r>
          </a:p>
          <a:p>
            <a:pPr>
              <a:spcAft>
                <a:spcPts val="600"/>
              </a:spcAft>
              <a:defRPr sz="1600"/>
            </a:pPr>
            <a:r>
              <a:t>✅ Добавить администраторов</a:t>
            </a:r>
          </a:p>
          <a:p>
            <a:pPr>
              <a:spcAft>
                <a:spcPts val="600"/>
              </a:spcAft>
              <a:defRPr sz="1600"/>
            </a:pPr>
            <a:r>
              <a:t>✅ Настроить канал публикации</a:t>
            </a:r>
          </a:p>
          <a:p>
            <a:pPr>
              <a:spcAft>
                <a:spcPts val="1200"/>
              </a:spcAft>
              <a:defRPr sz="2000" b="1">
                <a:solidFill>
                  <a:srgbClr val="0066CC"/>
                </a:solidFill>
              </a:defRPr>
            </a:pPr>
            <a:r>
              <a:t>Неделя 3-4: Пилот</a:t>
            </a:r>
          </a:p>
          <a:p>
            <a:pPr>
              <a:spcAft>
                <a:spcPts val="600"/>
              </a:spcAft>
              <a:defRPr sz="1600"/>
            </a:pPr>
            <a:r>
              <a:t>✅ Запуск на 1 отделе (10 человек)</a:t>
            </a:r>
          </a:p>
          <a:p>
            <a:pPr>
              <a:spcAft>
                <a:spcPts val="600"/>
              </a:spcAft>
              <a:defRPr sz="1600"/>
            </a:pPr>
            <a:r>
              <a:t>✅ Сбор обратной связи</a:t>
            </a:r>
          </a:p>
          <a:p>
            <a:pPr>
              <a:spcAft>
                <a:spcPts val="600"/>
              </a:spcAft>
              <a:defRPr sz="1600"/>
            </a:pPr>
            <a:r>
              <a:t>✅ Тонкая настройка ИИ</a:t>
            </a:r>
          </a:p>
          <a:p>
            <a:pPr>
              <a:spcAft>
                <a:spcPts val="1200"/>
              </a:spcAft>
              <a:defRPr sz="2000" b="1">
                <a:solidFill>
                  <a:srgbClr val="0066CC"/>
                </a:solidFill>
              </a:defRPr>
            </a:pPr>
            <a:r>
              <a:t>Месяц 2: Масштабирование</a:t>
            </a:r>
          </a:p>
          <a:p>
            <a:pPr>
              <a:spcAft>
                <a:spcPts val="600"/>
              </a:spcAft>
              <a:defRPr sz="1600"/>
            </a:pPr>
            <a:r>
              <a:t>✅ Расширение на всю компанию</a:t>
            </a:r>
          </a:p>
          <a:p>
            <a:pPr>
              <a:spcAft>
                <a:spcPts val="600"/>
              </a:spcAft>
              <a:defRPr sz="1600"/>
            </a:pPr>
            <a:r>
              <a:t>✅ Интеграция с корп. системами</a:t>
            </a:r>
          </a:p>
          <a:p>
            <a:pPr>
              <a:spcAft>
                <a:spcPts val="600"/>
              </a:spcAft>
              <a:defRPr sz="1600"/>
            </a:pPr>
            <a:r>
              <a:t>✅ Обучение сотрудников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❓ Вопросы?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3474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 sz="1600"/>
            </a:pPr>
            <a:r>
              <a:t>**Контакты для внедрения:**</a:t>
            </a:r>
          </a:p>
          <a:p>
            <a:pPr>
              <a:spcAft>
                <a:spcPts val="600"/>
              </a:spcAft>
              <a:defRPr sz="1600"/>
            </a:pPr>
            <a:r>
              <a:t>📧 Email: ai-bot@company.com</a:t>
            </a:r>
          </a:p>
          <a:p>
            <a:pPr>
              <a:spcAft>
                <a:spcPts val="600"/>
              </a:spcAft>
              <a:defRPr sz="1600"/>
            </a:pPr>
            <a:r>
              <a:t>📱 Telegram: @ai_bot_support</a:t>
            </a:r>
          </a:p>
          <a:p>
            <a:pPr>
              <a:spcAft>
                <a:spcPts val="600"/>
              </a:spcAft>
              <a:defRPr sz="1600"/>
            </a:pPr>
            <a:r>
              <a:t>📄 Документация: docs.company.com/ai-bot</a:t>
            </a:r>
          </a:p>
          <a:p>
            <a:pPr>
              <a:defRPr sz="100"/>
            </a:pPr>
          </a:p>
        </p:txBody>
      </p:sp>
      <p:sp>
        <p:nvSpPr>
          <p:cNvPr id="5" name="Rectangle 4"/>
          <p:cNvSpPr/>
          <p:nvPr/>
        </p:nvSpPr>
        <p:spPr>
          <a:xfrm>
            <a:off x="1828800" y="1645920"/>
            <a:ext cx="548640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808080"/>
                </a:solidFill>
              </a:defRPr>
            </a:pPr>
            <a:r>
              <a:t>QR-код для быстрого доступа к боту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8229600" cy="3474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sz="1600"/>
            </a:pPr>
            <a:r>
              <a:t>**Технология готова** - ИИ достаточно умный</a:t>
            </a:r>
          </a:p>
          <a:p>
            <a:pPr>
              <a:spcAft>
                <a:spcPts val="600"/>
              </a:spcAft>
              <a:defRPr sz="1600"/>
            </a:pPr>
            <a:r>
              <a:t>**Проблема острая** - поток информации растет</a:t>
            </a:r>
          </a:p>
          <a:p>
            <a:pPr>
              <a:spcAft>
                <a:spcPts val="600"/>
              </a:spcAft>
              <a:defRPr sz="1600"/>
            </a:pPr>
            <a:r>
              <a:t>**ROI очевиден** - окупается за 1 месяц</a:t>
            </a:r>
          </a:p>
          <a:p>
            <a:pPr>
              <a:spcAft>
                <a:spcPts val="600"/>
              </a:spcAft>
              <a:defRPr sz="1600"/>
            </a:pPr>
            <a:r>
              <a:t>**Конкуренты внедряют** - нельзя отставать</a:t>
            </a:r>
          </a:p>
          <a:p>
            <a:pPr>
              <a:spcAft>
                <a:spcPts val="1200"/>
              </a:spcAft>
              <a:defRPr sz="1600"/>
            </a:pPr>
            <a:r>
              <a:t>**Давайте сделаем коммуникации эффективными!**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