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RetroCraft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118101"/>
            <a:ext cx="4038600" cy="1193052"/>
          </a:xfrm>
        </p:spPr>
        <p:txBody>
          <a:bodyPr>
            <a:normAutofit/>
          </a:bodyPr>
          <a:lstStyle/>
          <a:p>
            <a:r>
              <a:rPr lang="en-US" dirty="0"/>
              <a:t>Lucy </a:t>
            </a:r>
            <a:r>
              <a:rPr lang="en-US" dirty="0" smtClean="0"/>
              <a:t>He</a:t>
            </a:r>
          </a:p>
          <a:p>
            <a:r>
              <a:rPr lang="en-US" dirty="0" smtClean="0"/>
              <a:t>Kevin Lin</a:t>
            </a:r>
          </a:p>
          <a:p>
            <a:r>
              <a:rPr lang="en-US" dirty="0" smtClean="0"/>
              <a:t>Fernando </a:t>
            </a:r>
            <a:r>
              <a:rPr lang="en-US" dirty="0" err="1" smtClean="0"/>
              <a:t>Luo</a:t>
            </a:r>
            <a:endParaRPr lang="en-US" dirty="0" smtClean="0"/>
          </a:p>
          <a:p>
            <a:r>
              <a:rPr lang="en-US" dirty="0" smtClean="0"/>
              <a:t>Papoj Thamjaroenporn</a:t>
            </a:r>
          </a:p>
        </p:txBody>
      </p:sp>
    </p:spTree>
    <p:extLst>
      <p:ext uri="{BB962C8B-B14F-4D97-AF65-F5344CB8AC3E}">
        <p14:creationId xmlns:p14="http://schemas.microsoft.com/office/powerpoint/2010/main" val="23158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Assists casual users to create their own game levels.</a:t>
            </a:r>
          </a:p>
          <a:p>
            <a:r>
              <a:rPr lang="en-US" dirty="0" smtClean="0"/>
              <a:t>Focuses on the game platform similar to the Helicopter game.</a:t>
            </a:r>
          </a:p>
          <a:p>
            <a:r>
              <a:rPr lang="en-US" dirty="0" smtClean="0"/>
              <a:t>Support several useful implementations: function calls, array variables, control </a:t>
            </a:r>
            <a:r>
              <a:rPr lang="en-US" dirty="0" smtClean="0"/>
              <a:t>flow</a:t>
            </a:r>
            <a:r>
              <a:rPr lang="en-US" dirty="0" smtClean="0"/>
              <a:t>,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7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Syntax is similar to Java and C</a:t>
            </a:r>
          </a:p>
          <a:p>
            <a:pPr lvl="1"/>
            <a:r>
              <a:rPr lang="en-US" sz="2000" dirty="0" smtClean="0"/>
              <a:t>If, else, for, while loops are the same</a:t>
            </a:r>
          </a:p>
          <a:p>
            <a:pPr lvl="1"/>
            <a:r>
              <a:rPr lang="en-US" sz="2000" dirty="0" smtClean="0"/>
              <a:t>Array access is similar</a:t>
            </a:r>
          </a:p>
          <a:p>
            <a:pPr lvl="1"/>
            <a:r>
              <a:rPr lang="en-US" sz="2000" dirty="0" smtClean="0"/>
              <a:t>Uses primitives such as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string</a:t>
            </a:r>
          </a:p>
          <a:p>
            <a:pPr lvl="1"/>
            <a:endParaRPr lang="en-US" sz="2000" dirty="0"/>
          </a:p>
          <a:p>
            <a:r>
              <a:rPr lang="en-US" sz="2800" dirty="0" smtClean="0"/>
              <a:t>However, it is also very different!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5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Brick</a:t>
            </a:r>
          </a:p>
          <a:p>
            <a:pPr lvl="1"/>
            <a:r>
              <a:rPr lang="en-US" dirty="0" smtClean="0"/>
              <a:t>RGB values, Pointer to an Array, and X and Y coordinates</a:t>
            </a:r>
          </a:p>
          <a:p>
            <a:pPr lvl="2"/>
            <a:r>
              <a:rPr lang="en-US" dirty="0" smtClean="0"/>
              <a:t>RGB are three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2"/>
            <a:r>
              <a:rPr lang="en-US" dirty="0" smtClean="0"/>
              <a:t>The Array contains a list of points that creates the shape</a:t>
            </a:r>
          </a:p>
          <a:p>
            <a:pPr lvl="2"/>
            <a:r>
              <a:rPr lang="en-US" dirty="0" smtClean="0"/>
              <a:t>X and Y coordinates marks where the Brick is on the display</a:t>
            </a:r>
            <a:endParaRPr lang="en-US" dirty="0"/>
          </a:p>
          <a:p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RGB values, Pointer to an Array, and Y coordinate</a:t>
            </a:r>
          </a:p>
          <a:p>
            <a:pPr lvl="2"/>
            <a:r>
              <a:rPr lang="en-US" dirty="0" smtClean="0"/>
              <a:t>Player only moves vertically (similar to that in the helicopter game)</a:t>
            </a:r>
            <a:endParaRPr lang="en-US" dirty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Height, Width, and pointer to a function</a:t>
            </a:r>
          </a:p>
          <a:p>
            <a:pPr lvl="2"/>
            <a:r>
              <a:rPr lang="en-US" dirty="0" smtClean="0"/>
              <a:t>Size of the map</a:t>
            </a:r>
          </a:p>
          <a:p>
            <a:pPr lvl="2"/>
            <a:r>
              <a:rPr lang="en-US" dirty="0" smtClean="0"/>
              <a:t>The function generates and returns an array of bricks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3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decided to start all identifiers with “$”. This makes spotting a variable name or function name very simple. And avoids confusion for both the user and the parser. </a:t>
            </a:r>
          </a:p>
          <a:p>
            <a:endParaRPr lang="en-US" sz="2400" dirty="0" smtClean="0"/>
          </a:p>
          <a:p>
            <a:r>
              <a:rPr lang="en-US" sz="2400" dirty="0" smtClean="0"/>
              <a:t>The built in functions also needs “$” before the function name in order to remain consistent.</a:t>
            </a:r>
          </a:p>
          <a:p>
            <a:pPr lvl="1"/>
            <a:r>
              <a:rPr lang="en-US" sz="2000" dirty="0" smtClean="0"/>
              <a:t>E.g. $Run, $</a:t>
            </a:r>
            <a:r>
              <a:rPr lang="en-US" sz="2000" dirty="0" err="1" smtClean="0"/>
              <a:t>printint</a:t>
            </a:r>
            <a:r>
              <a:rPr lang="en-US" sz="2000" dirty="0" smtClean="0"/>
              <a:t>, $</a:t>
            </a:r>
            <a:r>
              <a:rPr lang="en-US" sz="2000" dirty="0" err="1" smtClean="0"/>
              <a:t>printstring</a:t>
            </a:r>
            <a:r>
              <a:rPr lang="en-US" sz="2000" dirty="0" smtClean="0"/>
              <a:t>, $</a:t>
            </a:r>
            <a:r>
              <a:rPr lang="en-US" sz="2000" dirty="0" err="1" smtClean="0"/>
              <a:t>GenerateRandomInt</a:t>
            </a:r>
            <a:r>
              <a:rPr lang="en-US" sz="2000" dirty="0" smtClean="0"/>
              <a:t>, etc.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123" y="2836064"/>
            <a:ext cx="7556313" cy="1116106"/>
          </a:xfrm>
        </p:spPr>
        <p:txBody>
          <a:bodyPr/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1273358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</TotalTime>
  <Words>250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RetroCraft</vt:lpstr>
      <vt:lpstr>Language Overview</vt:lpstr>
      <vt:lpstr>How to use?</vt:lpstr>
      <vt:lpstr>Data Types</vt:lpstr>
      <vt:lpstr>Identifiers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RetroCraft</dc:title>
  <dc:creator>P</dc:creator>
  <cp:lastModifiedBy>Fernando Luo</cp:lastModifiedBy>
  <cp:revision>4</cp:revision>
  <dcterms:created xsi:type="dcterms:W3CDTF">2012-12-19T16:48:36Z</dcterms:created>
  <dcterms:modified xsi:type="dcterms:W3CDTF">2012-12-19T17:29:40Z</dcterms:modified>
</cp:coreProperties>
</file>