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RetroCraft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118101"/>
            <a:ext cx="4038600" cy="1193052"/>
          </a:xfrm>
        </p:spPr>
        <p:txBody>
          <a:bodyPr>
            <a:normAutofit/>
          </a:bodyPr>
          <a:lstStyle/>
          <a:p>
            <a:r>
              <a:rPr lang="en-US" dirty="0"/>
              <a:t>Lucy </a:t>
            </a:r>
            <a:r>
              <a:rPr lang="en-US" dirty="0" smtClean="0"/>
              <a:t>He</a:t>
            </a:r>
          </a:p>
          <a:p>
            <a:r>
              <a:rPr lang="en-US" dirty="0" smtClean="0"/>
              <a:t>Kevin Lin</a:t>
            </a:r>
          </a:p>
          <a:p>
            <a:r>
              <a:rPr lang="en-US" dirty="0" smtClean="0"/>
              <a:t>Fernando </a:t>
            </a:r>
            <a:r>
              <a:rPr lang="en-US" dirty="0" err="1" smtClean="0"/>
              <a:t>Luo</a:t>
            </a:r>
            <a:endParaRPr lang="en-US" dirty="0" smtClean="0"/>
          </a:p>
          <a:p>
            <a:r>
              <a:rPr lang="en-US" dirty="0" smtClean="0"/>
              <a:t>Papoj Thamjaroenporn</a:t>
            </a:r>
          </a:p>
        </p:txBody>
      </p:sp>
    </p:spTree>
    <p:extLst>
      <p:ext uri="{BB962C8B-B14F-4D97-AF65-F5344CB8AC3E}">
        <p14:creationId xmlns:p14="http://schemas.microsoft.com/office/powerpoint/2010/main" val="23158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Assists casual users to create their own game levels.</a:t>
            </a:r>
          </a:p>
          <a:p>
            <a:r>
              <a:rPr lang="en-US" dirty="0" smtClean="0"/>
              <a:t>Focuses on the game platform similar to the Helicopter game.</a:t>
            </a:r>
          </a:p>
          <a:p>
            <a:r>
              <a:rPr lang="en-US" dirty="0" smtClean="0"/>
              <a:t>Support several useful implementations: function calls, array variables, control flow.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7980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</TotalTime>
  <Words>46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Advantage</vt:lpstr>
      <vt:lpstr>RetroCraft</vt:lpstr>
      <vt:lpstr>Language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RetroCraft</dc:title>
  <dc:creator>P</dc:creator>
  <cp:lastModifiedBy>P</cp:lastModifiedBy>
  <cp:revision>2</cp:revision>
  <dcterms:created xsi:type="dcterms:W3CDTF">2012-12-19T16:48:36Z</dcterms:created>
  <dcterms:modified xsi:type="dcterms:W3CDTF">2012-12-19T16:52:19Z</dcterms:modified>
</cp:coreProperties>
</file>