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9" r:id="rId20"/>
    <p:sldId id="276" r:id="rId21"/>
    <p:sldId id="280" r:id="rId22"/>
    <p:sldId id="281" r:id="rId23"/>
    <p:sldId id="282" r:id="rId24"/>
    <p:sldId id="277" r:id="rId25"/>
    <p:sldId id="283" r:id="rId26"/>
    <p:sldId id="284" r:id="rId27"/>
    <p:sldId id="285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4D6D50-8A58-4E41-88E5-0FEAA271C9A8}">
          <p14:sldIdLst>
            <p14:sldId id="256"/>
          </p14:sldIdLst>
        </p14:section>
        <p14:section name="Apply" id="{91BBB8BD-4495-41B2-BA31-0F210E794167}">
          <p14:sldIdLst>
            <p14:sldId id="259"/>
            <p14:sldId id="260"/>
          </p14:sldIdLst>
        </p14:section>
        <p14:section name="Login" id="{9C0521FD-FA53-4A43-BBD7-A93FD72A5969}">
          <p14:sldIdLst>
            <p14:sldId id="257"/>
          </p14:sldIdLst>
        </p14:section>
        <p14:section name="Forgot" id="{4AD87F8E-4FA1-435A-B71B-B6A81EFCF82E}">
          <p14:sldIdLst>
            <p14:sldId id="261"/>
            <p14:sldId id="262"/>
          </p14:sldIdLst>
        </p14:section>
        <p14:section name="User" id="{00932C9D-BAB7-4DD1-A809-73CC02B4C092}">
          <p14:sldIdLst>
            <p14:sldId id="263"/>
          </p14:sldIdLst>
        </p14:section>
        <p14:section name="deposit/withdraw" id="{99D3B598-AAE1-4F93-B68B-85DDB85A5931}">
          <p14:sldIdLst>
            <p14:sldId id="264"/>
            <p14:sldId id="265"/>
          </p14:sldIdLst>
        </p14:section>
        <p14:section name="Buy/Sell" id="{6AFDE06E-6AC9-431D-AF2C-A55AB5286721}">
          <p14:sldIdLst>
            <p14:sldId id="266"/>
          </p14:sldIdLst>
        </p14:section>
        <p14:section name="View Mine" id="{91B3DFD9-7D0D-4E9B-81CD-2032855C01AF}">
          <p14:sldIdLst>
            <p14:sldId id="267"/>
            <p14:sldId id="268"/>
          </p14:sldIdLst>
        </p14:section>
        <p14:section name="Buy" id="{E7A79643-6115-4979-B6DC-6033C85318ED}">
          <p14:sldIdLst>
            <p14:sldId id="269"/>
            <p14:sldId id="270"/>
            <p14:sldId id="271"/>
          </p14:sldIdLst>
        </p14:section>
        <p14:section name="Sell" id="{47625364-49D6-4CF4-9613-BFB749501DFF}">
          <p14:sldIdLst>
            <p14:sldId id="273"/>
            <p14:sldId id="274"/>
            <p14:sldId id="275"/>
          </p14:sldIdLst>
        </p14:section>
        <p14:section name="Admin" id="{8BF331EC-7A7F-4FA1-8CE8-0F4E881C26E4}">
          <p14:sldIdLst>
            <p14:sldId id="279"/>
          </p14:sldIdLst>
        </p14:section>
        <p14:section name="Approve New Users" id="{3D814A3C-6F82-45A5-B849-AC281CD230A6}">
          <p14:sldIdLst>
            <p14:sldId id="276"/>
            <p14:sldId id="280"/>
          </p14:sldIdLst>
        </p14:section>
        <p14:section name="Notify Users" id="{684B0D0F-CA42-4AF9-B18A-3EFF33D55C4F}">
          <p14:sldIdLst>
            <p14:sldId id="281"/>
            <p14:sldId id="282"/>
          </p14:sldIdLst>
        </p14:section>
        <p14:section name="Add" id="{98CDF847-68D0-477C-BA7A-121F11910E89}">
          <p14:sldIdLst>
            <p14:sldId id="277"/>
            <p14:sldId id="283"/>
          </p14:sldIdLst>
        </p14:section>
        <p14:section name="Remove" id="{09DBAECD-BB86-435A-8253-63780F24F065}">
          <p14:sldIdLst>
            <p14:sldId id="284"/>
            <p14:sldId id="285"/>
          </p14:sldIdLst>
        </p14:section>
        <p14:section name="Update" id="{FA094CD1-823C-4F79-B788-56B0F3B180B9}">
          <p14:sldIdLst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7D3C-2617-6760-7D86-9CF21F3D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B6EBC-BA85-A8E5-5F42-ADFB0E74A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97CF-AF17-C185-5450-5D376FCB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512C-F814-A074-A87F-695A4F5F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8023-B445-BEB0-B650-E2EB4A15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4139-C45A-CAF8-01E1-C180B6A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DE49-BFCF-2B9C-FE97-1BCFB102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D599-AD2A-1A34-AF5F-178C31C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EF35-CD7D-4181-EF53-6E78E167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3507-99B1-80D2-7D18-10A2C790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6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45881-2B9F-9524-B2CA-6BDFD7281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7D68-4474-7744-0213-FE331F210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AF89-6108-7CF5-6674-DE9C747B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0812-02DF-DE03-5D84-AFA80E2A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F887-37B3-D9D2-EAE5-BAA08CCA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A0CB-01DB-1E13-348B-299800FA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028A-0560-AD07-E9ED-69ECE273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05E0-A156-6E1F-0314-14646CD3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E731-CC47-BF79-77A8-BA44DAA3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A621-9E7D-82F3-A0A0-05CF96CD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40D5-BAEF-23E8-2104-B0EEC099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6351-A92F-A5CD-9BE8-870BFF20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BFC8-CF5A-1741-2AB3-EF018ED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32A1-0424-8FB2-7B55-8B8394B2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8C3E-7E43-9CCB-42BF-64DD2986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62C1-5AB2-246D-7791-359D8418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3B39-4901-354A-984D-09C86E8A4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9474D-F347-4758-EF42-E5ED878B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F6208-8833-9E82-2E47-AE2DD58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DE1C-2823-CF49-55E1-504BEAEB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7B14C-35E6-EED0-69B2-6E99965A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42D4-C1CC-0F23-F183-9E59B220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FE51-B862-F28B-B1A6-544E15AE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A8FE0-6EE0-8377-CDEB-9EF67B44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D5065-F7CC-F9C7-6B06-180BE025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25517-38DB-EA49-6B4F-4FDB5212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1CACE-CA74-F087-146A-364B016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4F7AA-E67B-A83E-E060-F654CAAC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41AFC-09FB-C86E-5CF0-BA9838D3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ACFF-E8A2-49B7-C346-FC0885E2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5B02-88B6-06F8-9873-AAAFE8D0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C3235-17C2-0018-22E0-BF5D54B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BEBBE-FF37-2A11-9399-7CFFB0CF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6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E337-D083-3D1D-9DFE-78074E48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7B76A-2140-461A-EC6C-D3E80E53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B82F-EF23-9864-E00D-FF778FB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2ED-34C1-3F10-7C23-FDF2E75D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A299-B175-534E-F79A-22BF47F8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DB394-6F87-53B4-CDF0-5C8256E9A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A5179-AFD5-4922-5AAA-277FEB08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D3C2C-CF7D-0799-8AFF-270BB6E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148C7-7DC0-BABB-B023-3596E43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DC6E-7234-0E0C-222F-D7AE6516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6822B-5293-07E8-7AB3-978CA69D9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E35BA-F112-6FDE-6C32-787342FB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1601-471C-14A2-8A5C-ACFE52CD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EF8B-DA9B-C25D-9656-F03BEDA4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D3E6-348D-8550-47AD-9C71F71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6D731-F2AB-C961-15BC-2C169029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2234-E687-216D-9F1D-8E81491C8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3B4F-E47C-9CFD-3C61-A9DD633FD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F1C6-0C4A-A50D-429A-CD5B6F8EB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F7AB-4B74-DB28-5B4D-0FC9CCEBD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3E04D-AE6B-6150-72CB-021DA0A527B0}"/>
              </a:ext>
            </a:extLst>
          </p:cNvPr>
          <p:cNvSpPr/>
          <p:nvPr/>
        </p:nvSpPr>
        <p:spPr>
          <a:xfrm>
            <a:off x="3604437" y="754912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DDD92-E635-AD17-7629-7E0AD730B0F9}"/>
              </a:ext>
            </a:extLst>
          </p:cNvPr>
          <p:cNvSpPr/>
          <p:nvPr/>
        </p:nvSpPr>
        <p:spPr>
          <a:xfrm>
            <a:off x="333153" y="4607443"/>
            <a:ext cx="5358810" cy="1605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Users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8BFDC-B419-CF59-0555-01526542600D}"/>
              </a:ext>
            </a:extLst>
          </p:cNvPr>
          <p:cNvSpPr/>
          <p:nvPr/>
        </p:nvSpPr>
        <p:spPr>
          <a:xfrm>
            <a:off x="6283842" y="4607443"/>
            <a:ext cx="5358810" cy="1605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Users </a:t>
            </a:r>
          </a:p>
          <a:p>
            <a:pPr algn="ctr"/>
            <a:r>
              <a:rPr lang="en-US" dirty="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86786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94F6A-E5D6-482B-FB0E-BC22F1A9670B}"/>
              </a:ext>
            </a:extLst>
          </p:cNvPr>
          <p:cNvSpPr/>
          <p:nvPr/>
        </p:nvSpPr>
        <p:spPr>
          <a:xfrm>
            <a:off x="3416595" y="503274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9B57DC-B2CB-F68C-9373-923A918838C0}"/>
              </a:ext>
            </a:extLst>
          </p:cNvPr>
          <p:cNvSpPr/>
          <p:nvPr/>
        </p:nvSpPr>
        <p:spPr>
          <a:xfrm>
            <a:off x="3416595" y="1226288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Stonks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8863B-4FB9-6558-6AA0-F0D2B15E8E9B}"/>
              </a:ext>
            </a:extLst>
          </p:cNvPr>
          <p:cNvSpPr/>
          <p:nvPr/>
        </p:nvSpPr>
        <p:spPr>
          <a:xfrm>
            <a:off x="3416595" y="2982432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Stonks: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4B19F-B27E-87EF-B032-9C7E195E3D49}"/>
              </a:ext>
            </a:extLst>
          </p:cNvPr>
          <p:cNvSpPr/>
          <p:nvPr/>
        </p:nvSpPr>
        <p:spPr>
          <a:xfrm>
            <a:off x="3416595" y="3705446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Sotnks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E6BA4-075E-0CBC-6DD3-AF684EFD0A78}"/>
              </a:ext>
            </a:extLst>
          </p:cNvPr>
          <p:cNvSpPr/>
          <p:nvPr/>
        </p:nvSpPr>
        <p:spPr>
          <a:xfrm>
            <a:off x="3416595" y="473857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859C8-6C60-483F-5CE1-E32DCF2CA9FB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DBF45-FE98-5EF2-53C3-C4ED87D142CF}"/>
              </a:ext>
            </a:extLst>
          </p:cNvPr>
          <p:cNvSpPr/>
          <p:nvPr/>
        </p:nvSpPr>
        <p:spPr>
          <a:xfrm>
            <a:off x="3416595" y="5979042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876E5-1868-443B-CDF2-6AF3A8D33886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Should be most updated from current Stock Market</a:t>
            </a:r>
          </a:p>
        </p:txBody>
      </p:sp>
    </p:spTree>
    <p:extLst>
      <p:ext uri="{BB962C8B-B14F-4D97-AF65-F5344CB8AC3E}">
        <p14:creationId xmlns:p14="http://schemas.microsoft.com/office/powerpoint/2010/main" val="21182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E51BC-CBBF-8403-DFE0-DFB9DD8E0A7D}"/>
              </a:ext>
            </a:extLst>
          </p:cNvPr>
          <p:cNvSpPr/>
          <p:nvPr/>
        </p:nvSpPr>
        <p:spPr>
          <a:xfrm>
            <a:off x="3416595" y="34733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5EA81-0AA2-EEE6-C4FD-3C9D64FFEF40}"/>
              </a:ext>
            </a:extLst>
          </p:cNvPr>
          <p:cNvSpPr/>
          <p:nvPr/>
        </p:nvSpPr>
        <p:spPr>
          <a:xfrm>
            <a:off x="3416595" y="978195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BA76-C069-F3FD-7534-2D587EA602FE}"/>
              </a:ext>
            </a:extLst>
          </p:cNvPr>
          <p:cNvSpPr/>
          <p:nvPr/>
        </p:nvSpPr>
        <p:spPr>
          <a:xfrm>
            <a:off x="3416595" y="160906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CDF45-2D47-2408-26AF-21435BCB912A}"/>
              </a:ext>
            </a:extLst>
          </p:cNvPr>
          <p:cNvSpPr/>
          <p:nvPr/>
        </p:nvSpPr>
        <p:spPr>
          <a:xfrm>
            <a:off x="3416595" y="2225749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Owned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A5A93-E6E6-96BA-5583-75DDB6D97F33}"/>
              </a:ext>
            </a:extLst>
          </p:cNvPr>
          <p:cNvSpPr/>
          <p:nvPr/>
        </p:nvSpPr>
        <p:spPr>
          <a:xfrm>
            <a:off x="3324446" y="2842438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Profit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1903B-783A-6820-115B-AC837915B0A6}"/>
              </a:ext>
            </a:extLst>
          </p:cNvPr>
          <p:cNvSpPr/>
          <p:nvPr/>
        </p:nvSpPr>
        <p:spPr>
          <a:xfrm>
            <a:off x="3416595" y="3345711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indiv</a:t>
            </a:r>
            <a:r>
              <a:rPr lang="en-US" dirty="0"/>
              <a:t> </a:t>
            </a:r>
            <a:r>
              <a:rPr lang="en-US" dirty="0" err="1"/>
              <a:t>stocnsk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C2CCC-E068-F89D-C1BB-DFD7437BCFFC}"/>
              </a:ext>
            </a:extLst>
          </p:cNvPr>
          <p:cNvSpPr/>
          <p:nvPr/>
        </p:nvSpPr>
        <p:spPr>
          <a:xfrm>
            <a:off x="3416595" y="4015563"/>
            <a:ext cx="5358810" cy="22115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history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E529D-3667-0E49-1A41-429C8A55FDF5}"/>
              </a:ext>
            </a:extLst>
          </p:cNvPr>
          <p:cNvSpPr/>
          <p:nvPr/>
        </p:nvSpPr>
        <p:spPr>
          <a:xfrm>
            <a:off x="3324446" y="638130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F8109-4B0E-0E54-DB26-473594D1560C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Maybe try to make this into composite</a:t>
            </a:r>
          </a:p>
        </p:txBody>
      </p:sp>
    </p:spTree>
    <p:extLst>
      <p:ext uri="{BB962C8B-B14F-4D97-AF65-F5344CB8AC3E}">
        <p14:creationId xmlns:p14="http://schemas.microsoft.com/office/powerpoint/2010/main" val="364925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1FEDE-AACC-736C-3333-52E98CE28D7A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11D8A7-624F-B531-34D0-D2233AB77BEB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24B60-A782-94F2-83EF-54BD931A9012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21B51-DEB1-A4A7-D74A-7E1F618E3F06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 for </a:t>
            </a:r>
            <a:r>
              <a:rPr lang="en-US" dirty="0" err="1"/>
              <a:t>indiv</a:t>
            </a:r>
            <a:r>
              <a:rPr lang="en-US" dirty="0"/>
              <a:t> stonk</a:t>
            </a:r>
          </a:p>
        </p:txBody>
      </p:sp>
    </p:spTree>
    <p:extLst>
      <p:ext uri="{BB962C8B-B14F-4D97-AF65-F5344CB8AC3E}">
        <p14:creationId xmlns:p14="http://schemas.microsoft.com/office/powerpoint/2010/main" val="303264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9FB2B-2083-0AFA-C39E-7B246BACC3BA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503B4-2021-BF63-BF64-49EF337F438F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Owned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DD12F-E5C8-0A15-BE70-E3EDA8034B1F}"/>
              </a:ext>
            </a:extLst>
          </p:cNvPr>
          <p:cNvSpPr/>
          <p:nvPr/>
        </p:nvSpPr>
        <p:spPr>
          <a:xfrm>
            <a:off x="3303181" y="3988981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proposed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03799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7B38B-71A3-0272-7393-73BB74E06884}"/>
              </a:ext>
            </a:extLst>
          </p:cNvPr>
          <p:cNvSpPr/>
          <p:nvPr/>
        </p:nvSpPr>
        <p:spPr>
          <a:xfrm>
            <a:off x="3193310" y="7903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FE414-BB4A-78D6-FF0D-879B74A3BE6B}"/>
              </a:ext>
            </a:extLst>
          </p:cNvPr>
          <p:cNvSpPr/>
          <p:nvPr/>
        </p:nvSpPr>
        <p:spPr>
          <a:xfrm>
            <a:off x="3193310" y="174728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1CFAC-5EB6-220B-BAD0-C60E905F5216}"/>
              </a:ext>
            </a:extLst>
          </p:cNvPr>
          <p:cNvSpPr/>
          <p:nvPr/>
        </p:nvSpPr>
        <p:spPr>
          <a:xfrm>
            <a:off x="3193310" y="26191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761D-2DC9-FB52-C521-368FEFDCD8DF}"/>
              </a:ext>
            </a:extLst>
          </p:cNvPr>
          <p:cNvSpPr/>
          <p:nvPr/>
        </p:nvSpPr>
        <p:spPr>
          <a:xfrm>
            <a:off x="3193310" y="3969487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70CF1-DA20-0EA5-6056-22964AFA8650}"/>
              </a:ext>
            </a:extLst>
          </p:cNvPr>
          <p:cNvSpPr/>
          <p:nvPr/>
        </p:nvSpPr>
        <p:spPr>
          <a:xfrm>
            <a:off x="3193310" y="4664150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8536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Congrats!/Error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0393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9FB2B-2083-0AFA-C39E-7B246BACC3BA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503B4-2021-BF63-BF64-49EF337F438F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Owned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DD12F-E5C8-0A15-BE70-E3EDA8034B1F}"/>
              </a:ext>
            </a:extLst>
          </p:cNvPr>
          <p:cNvSpPr/>
          <p:nvPr/>
        </p:nvSpPr>
        <p:spPr>
          <a:xfrm>
            <a:off x="3303181" y="3988981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proposed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31540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7B38B-71A3-0272-7393-73BB74E06884}"/>
              </a:ext>
            </a:extLst>
          </p:cNvPr>
          <p:cNvSpPr/>
          <p:nvPr/>
        </p:nvSpPr>
        <p:spPr>
          <a:xfrm>
            <a:off x="3193310" y="7903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FE414-BB4A-78D6-FF0D-879B74A3BE6B}"/>
              </a:ext>
            </a:extLst>
          </p:cNvPr>
          <p:cNvSpPr/>
          <p:nvPr/>
        </p:nvSpPr>
        <p:spPr>
          <a:xfrm>
            <a:off x="3193310" y="174728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1CFAC-5EB6-220B-BAD0-C60E905F5216}"/>
              </a:ext>
            </a:extLst>
          </p:cNvPr>
          <p:cNvSpPr/>
          <p:nvPr/>
        </p:nvSpPr>
        <p:spPr>
          <a:xfrm>
            <a:off x="3193310" y="26191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761D-2DC9-FB52-C521-368FEFDCD8DF}"/>
              </a:ext>
            </a:extLst>
          </p:cNvPr>
          <p:cNvSpPr/>
          <p:nvPr/>
        </p:nvSpPr>
        <p:spPr>
          <a:xfrm>
            <a:off x="3193310" y="3969487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70CF1-DA20-0EA5-6056-22964AFA8650}"/>
              </a:ext>
            </a:extLst>
          </p:cNvPr>
          <p:cNvSpPr/>
          <p:nvPr/>
        </p:nvSpPr>
        <p:spPr>
          <a:xfrm>
            <a:off x="3193310" y="4664150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1653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Congrats!/Error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12010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New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B0372-1F02-FFB5-B79B-65BB41D14F91}"/>
              </a:ext>
            </a:extLst>
          </p:cNvPr>
          <p:cNvSpPr/>
          <p:nvPr/>
        </p:nvSpPr>
        <p:spPr>
          <a:xfrm>
            <a:off x="3182679" y="416796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Values of </a:t>
            </a:r>
            <a:r>
              <a:rPr lang="en-US" dirty="0" err="1"/>
              <a:t>sntoks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C95A9-3C62-2F8C-FE6B-809A5F3A00E5}"/>
              </a:ext>
            </a:extLst>
          </p:cNvPr>
          <p:cNvSpPr/>
          <p:nvPr/>
        </p:nvSpPr>
        <p:spPr>
          <a:xfrm>
            <a:off x="3182679" y="199537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7AB15-0E4C-B4D2-42C7-02BD66A3CA60}"/>
              </a:ext>
            </a:extLst>
          </p:cNvPr>
          <p:cNvSpPr/>
          <p:nvPr/>
        </p:nvSpPr>
        <p:spPr>
          <a:xfrm>
            <a:off x="3182679" y="2594344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9723A-E6D7-4E28-25D4-5B1A6FA58BFC}"/>
              </a:ext>
            </a:extLst>
          </p:cNvPr>
          <p:cNvSpPr/>
          <p:nvPr/>
        </p:nvSpPr>
        <p:spPr>
          <a:xfrm>
            <a:off x="3182679" y="3370521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2F103-03E6-A75F-CBCB-81B7A428E7DA}"/>
              </a:ext>
            </a:extLst>
          </p:cNvPr>
          <p:cNvSpPr/>
          <p:nvPr/>
        </p:nvSpPr>
        <p:spPr>
          <a:xfrm>
            <a:off x="3182679" y="512489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83802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F16D89-C816-3839-EA57-9C655DEF7AE8}"/>
              </a:ext>
            </a:extLst>
          </p:cNvPr>
          <p:cNvSpPr/>
          <p:nvPr/>
        </p:nvSpPr>
        <p:spPr>
          <a:xfrm>
            <a:off x="3416595" y="157717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Today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D43EE-20A8-0205-6BDD-6A19FFB0F216}"/>
              </a:ext>
            </a:extLst>
          </p:cNvPr>
          <p:cNvSpPr/>
          <p:nvPr/>
        </p:nvSpPr>
        <p:spPr>
          <a:xfrm>
            <a:off x="3416595" y="1998920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23EE6-EB60-CCB7-7EC6-057A87A55B39}"/>
              </a:ext>
            </a:extLst>
          </p:cNvPr>
          <p:cNvSpPr/>
          <p:nvPr/>
        </p:nvSpPr>
        <p:spPr>
          <a:xfrm>
            <a:off x="3416595" y="2415360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DECEC-F30F-4D7B-A760-ED3B8CCC640A}"/>
              </a:ext>
            </a:extLst>
          </p:cNvPr>
          <p:cNvSpPr/>
          <p:nvPr/>
        </p:nvSpPr>
        <p:spPr>
          <a:xfrm>
            <a:off x="3416595" y="2831800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F889F-BBF2-EDD8-C562-0E15AB2582C1}"/>
              </a:ext>
            </a:extLst>
          </p:cNvPr>
          <p:cNvSpPr/>
          <p:nvPr/>
        </p:nvSpPr>
        <p:spPr>
          <a:xfrm>
            <a:off x="3416595" y="3248254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9487A-8769-52F7-528D-653335BD2464}"/>
              </a:ext>
            </a:extLst>
          </p:cNvPr>
          <p:cNvSpPr/>
          <p:nvPr/>
        </p:nvSpPr>
        <p:spPr>
          <a:xfrm>
            <a:off x="3416595" y="3664694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Reenter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BF9A-22C2-19E4-EF5D-405B1A91DC6A}"/>
              </a:ext>
            </a:extLst>
          </p:cNvPr>
          <p:cNvSpPr/>
          <p:nvPr/>
        </p:nvSpPr>
        <p:spPr>
          <a:xfrm>
            <a:off x="3416595" y="4081134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63DE95-220C-976F-F71A-E73F120C1D7A}"/>
              </a:ext>
            </a:extLst>
          </p:cNvPr>
          <p:cNvSpPr/>
          <p:nvPr/>
        </p:nvSpPr>
        <p:spPr>
          <a:xfrm>
            <a:off x="3416595" y="4572002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DBC1F-640D-601D-2AC7-3D85B7ABE431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should create a user and place into pending array. Factory?</a:t>
            </a:r>
          </a:p>
        </p:txBody>
      </p:sp>
    </p:spTree>
    <p:extLst>
      <p:ext uri="{BB962C8B-B14F-4D97-AF65-F5344CB8AC3E}">
        <p14:creationId xmlns:p14="http://schemas.microsoft.com/office/powerpoint/2010/main" val="287176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B67B7C-B656-B7B5-EF93-61A01E9936DE}"/>
              </a:ext>
            </a:extLst>
          </p:cNvPr>
          <p:cNvSpPr/>
          <p:nvPr/>
        </p:nvSpPr>
        <p:spPr>
          <a:xfrm>
            <a:off x="3225209" y="659218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D2C69-1EB7-156D-DD32-054925ED423E}"/>
              </a:ext>
            </a:extLst>
          </p:cNvPr>
          <p:cNvSpPr/>
          <p:nvPr/>
        </p:nvSpPr>
        <p:spPr>
          <a:xfrm>
            <a:off x="832883" y="2812312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4BB3D-4B8F-4C38-E1A3-5D8783AFA783}"/>
              </a:ext>
            </a:extLst>
          </p:cNvPr>
          <p:cNvSpPr/>
          <p:nvPr/>
        </p:nvSpPr>
        <p:spPr>
          <a:xfrm>
            <a:off x="940981" y="3843670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B06B1-DAC4-FCEE-B596-25F9CF5F991A}"/>
              </a:ext>
            </a:extLst>
          </p:cNvPr>
          <p:cNvSpPr/>
          <p:nvPr/>
        </p:nvSpPr>
        <p:spPr>
          <a:xfrm>
            <a:off x="8024037" y="2812310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5EBB3-EF24-21E9-2CB2-DAEC574FF14B}"/>
              </a:ext>
            </a:extLst>
          </p:cNvPr>
          <p:cNvSpPr/>
          <p:nvPr/>
        </p:nvSpPr>
        <p:spPr>
          <a:xfrm>
            <a:off x="8208335" y="3921641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C1A88-2DD2-AB37-FF6E-A390D45712F6}"/>
              </a:ext>
            </a:extLst>
          </p:cNvPr>
          <p:cNvSpPr/>
          <p:nvPr/>
        </p:nvSpPr>
        <p:spPr>
          <a:xfrm>
            <a:off x="3654055" y="4875028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92985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created/Rejected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8568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B67B7C-B656-B7B5-EF93-61A01E9936DE}"/>
              </a:ext>
            </a:extLst>
          </p:cNvPr>
          <p:cNvSpPr/>
          <p:nvPr/>
        </p:nvSpPr>
        <p:spPr>
          <a:xfrm>
            <a:off x="3225209" y="659218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D2C69-1EB7-156D-DD32-054925ED423E}"/>
              </a:ext>
            </a:extLst>
          </p:cNvPr>
          <p:cNvSpPr/>
          <p:nvPr/>
        </p:nvSpPr>
        <p:spPr>
          <a:xfrm>
            <a:off x="832883" y="2812312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4BB3D-4B8F-4C38-E1A3-5D8783AFA783}"/>
              </a:ext>
            </a:extLst>
          </p:cNvPr>
          <p:cNvSpPr/>
          <p:nvPr/>
        </p:nvSpPr>
        <p:spPr>
          <a:xfrm>
            <a:off x="940981" y="3843670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BF758-8A0C-EF8B-6E0A-89DA6572128E}"/>
              </a:ext>
            </a:extLst>
          </p:cNvPr>
          <p:cNvSpPr/>
          <p:nvPr/>
        </p:nvSpPr>
        <p:spPr>
          <a:xfrm>
            <a:off x="3654055" y="4875028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980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created/Rejected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0979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9FB2B-2083-0AFA-C39E-7B246BACC3BA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503B4-2021-BF63-BF64-49EF337F438F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Shares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133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20526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6593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0720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3262422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505199" y="585499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288C9-6AA1-DD1E-058F-746BA8A7A1E3}"/>
              </a:ext>
            </a:extLst>
          </p:cNvPr>
          <p:cNvSpPr/>
          <p:nvPr/>
        </p:nvSpPr>
        <p:spPr>
          <a:xfrm>
            <a:off x="3416595" y="45587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 Selected</a:t>
            </a:r>
          </a:p>
        </p:txBody>
      </p:sp>
    </p:spTree>
    <p:extLst>
      <p:ext uri="{BB962C8B-B14F-4D97-AF65-F5344CB8AC3E}">
        <p14:creationId xmlns:p14="http://schemas.microsoft.com/office/powerpoint/2010/main" val="298107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FB344-F0E4-EDEF-D9E5-DCCF15795007}"/>
              </a:ext>
            </a:extLst>
          </p:cNvPr>
          <p:cNvSpPr/>
          <p:nvPr/>
        </p:nvSpPr>
        <p:spPr>
          <a:xfrm>
            <a:off x="3416595" y="1391092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A737F6-4581-5ED4-1B76-C9206540C389}"/>
              </a:ext>
            </a:extLst>
          </p:cNvPr>
          <p:cNvSpPr/>
          <p:nvPr/>
        </p:nvSpPr>
        <p:spPr>
          <a:xfrm>
            <a:off x="3416595" y="2096385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FF3F8-B344-7114-03A2-A50AA8A267BF}"/>
              </a:ext>
            </a:extLst>
          </p:cNvPr>
          <p:cNvSpPr/>
          <p:nvPr/>
        </p:nvSpPr>
        <p:spPr>
          <a:xfrm>
            <a:off x="3416595" y="2959394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4A186-D6CE-1F3C-6348-31BED22B8816}"/>
              </a:ext>
            </a:extLst>
          </p:cNvPr>
          <p:cNvSpPr/>
          <p:nvPr/>
        </p:nvSpPr>
        <p:spPr>
          <a:xfrm>
            <a:off x="3416595" y="382240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8636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B15C49-83DE-8285-A6F0-CA73674CE2EB}"/>
              </a:ext>
            </a:extLst>
          </p:cNvPr>
          <p:cNvSpPr/>
          <p:nvPr/>
        </p:nvSpPr>
        <p:spPr>
          <a:xfrm>
            <a:off x="3214576" y="506818"/>
            <a:ext cx="5358810" cy="1137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you! Check back Soon!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47F88-C4A5-A9CB-7B4F-39C21E49EAEB}"/>
              </a:ext>
            </a:extLst>
          </p:cNvPr>
          <p:cNvSpPr/>
          <p:nvPr/>
        </p:nvSpPr>
        <p:spPr>
          <a:xfrm>
            <a:off x="3214576" y="1931581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65C5D-C643-03D4-4368-F8B851910073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 button should go back to login page</a:t>
            </a:r>
          </a:p>
        </p:txBody>
      </p:sp>
    </p:spTree>
    <p:extLst>
      <p:ext uri="{BB962C8B-B14F-4D97-AF65-F5344CB8AC3E}">
        <p14:creationId xmlns:p14="http://schemas.microsoft.com/office/powerpoint/2010/main" val="103727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717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F16D89-C816-3839-EA57-9C655DEF7AE8}"/>
              </a:ext>
            </a:extLst>
          </p:cNvPr>
          <p:cNvSpPr/>
          <p:nvPr/>
        </p:nvSpPr>
        <p:spPr>
          <a:xfrm>
            <a:off x="3416595" y="598968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Back</a:t>
            </a:r>
          </a:p>
          <a:p>
            <a:pPr algn="ctr"/>
            <a:r>
              <a:rPr lang="en-US" dirty="0"/>
              <a:t>Do as either manager or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D43EE-20A8-0205-6BDD-6A19FFB0F216}"/>
              </a:ext>
            </a:extLst>
          </p:cNvPr>
          <p:cNvSpPr/>
          <p:nvPr/>
        </p:nvSpPr>
        <p:spPr>
          <a:xfrm>
            <a:off x="3416595" y="2371060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43B9A-4A1F-2274-D205-2D3C603B4921}"/>
              </a:ext>
            </a:extLst>
          </p:cNvPr>
          <p:cNvSpPr/>
          <p:nvPr/>
        </p:nvSpPr>
        <p:spPr>
          <a:xfrm>
            <a:off x="3416595" y="3675320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BAF97-B7E6-DA66-928A-AEF772DC3589}"/>
              </a:ext>
            </a:extLst>
          </p:cNvPr>
          <p:cNvSpPr/>
          <p:nvPr/>
        </p:nvSpPr>
        <p:spPr>
          <a:xfrm>
            <a:off x="3416595" y="4940595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C2352-35C0-D39B-9919-BB7518C88909}"/>
              </a:ext>
            </a:extLst>
          </p:cNvPr>
          <p:cNvSpPr/>
          <p:nvPr/>
        </p:nvSpPr>
        <p:spPr>
          <a:xfrm>
            <a:off x="4004930" y="6205870"/>
            <a:ext cx="4182140" cy="6220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67EB6-40D6-97A8-E99D-B61159FBDF51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Ryans idea about different login portals</a:t>
            </a:r>
          </a:p>
        </p:txBody>
      </p:sp>
    </p:spTree>
    <p:extLst>
      <p:ext uri="{BB962C8B-B14F-4D97-AF65-F5344CB8AC3E}">
        <p14:creationId xmlns:p14="http://schemas.microsoft.com/office/powerpoint/2010/main" val="3351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A90EE-4EB0-4116-082D-957DB86C05CC}"/>
              </a:ext>
            </a:extLst>
          </p:cNvPr>
          <p:cNvSpPr/>
          <p:nvPr/>
        </p:nvSpPr>
        <p:spPr>
          <a:xfrm>
            <a:off x="3416595" y="22328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30E87-81D0-6DD2-2533-83623A10E200}"/>
              </a:ext>
            </a:extLst>
          </p:cNvPr>
          <p:cNvSpPr/>
          <p:nvPr/>
        </p:nvSpPr>
        <p:spPr>
          <a:xfrm>
            <a:off x="3416595" y="152754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846D4-7044-6722-3158-F1C16942B253}"/>
              </a:ext>
            </a:extLst>
          </p:cNvPr>
          <p:cNvSpPr/>
          <p:nvPr/>
        </p:nvSpPr>
        <p:spPr>
          <a:xfrm>
            <a:off x="3416595" y="5642344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4E000-1869-E0B0-4224-62751CDCC41A}"/>
              </a:ext>
            </a:extLst>
          </p:cNvPr>
          <p:cNvSpPr/>
          <p:nvPr/>
        </p:nvSpPr>
        <p:spPr>
          <a:xfrm>
            <a:off x="3416595" y="283180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2DDB3-38F6-6940-E3B6-66CE0581B44A}"/>
              </a:ext>
            </a:extLst>
          </p:cNvPr>
          <p:cNvSpPr/>
          <p:nvPr/>
        </p:nvSpPr>
        <p:spPr>
          <a:xfrm>
            <a:off x="3416595" y="413606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26371-D664-7266-899B-EB665955070B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 include ¾ to recover</a:t>
            </a:r>
          </a:p>
        </p:txBody>
      </p:sp>
    </p:spTree>
    <p:extLst>
      <p:ext uri="{BB962C8B-B14F-4D97-AF65-F5344CB8AC3E}">
        <p14:creationId xmlns:p14="http://schemas.microsoft.com/office/powerpoint/2010/main" val="249695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BF36D8-042D-3BCE-D101-762471FC3268}"/>
              </a:ext>
            </a:extLst>
          </p:cNvPr>
          <p:cNvSpPr/>
          <p:nvPr/>
        </p:nvSpPr>
        <p:spPr>
          <a:xfrm>
            <a:off x="3416595" y="598968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&lt;</a:t>
            </a:r>
            <a:r>
              <a:rPr lang="en-US" dirty="0" err="1"/>
              <a:t>Username|Password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Is _____________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2198F-68F1-FCF9-59F6-CBC4D842C62A}"/>
              </a:ext>
            </a:extLst>
          </p:cNvPr>
          <p:cNvSpPr/>
          <p:nvPr/>
        </p:nvSpPr>
        <p:spPr>
          <a:xfrm>
            <a:off x="3416595" y="5642344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37B100-90FD-A501-52B7-11A8E2689980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 error if not enough data/ wrong data</a:t>
            </a:r>
          </a:p>
        </p:txBody>
      </p:sp>
    </p:spTree>
    <p:extLst>
      <p:ext uri="{BB962C8B-B14F-4D97-AF65-F5344CB8AC3E}">
        <p14:creationId xmlns:p14="http://schemas.microsoft.com/office/powerpoint/2010/main" val="407620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A0FD3-7744-041E-ED0B-92B6107F9590}"/>
              </a:ext>
            </a:extLst>
          </p:cNvPr>
          <p:cNvSpPr/>
          <p:nvPr/>
        </p:nvSpPr>
        <p:spPr>
          <a:xfrm>
            <a:off x="3416595" y="241004"/>
            <a:ext cx="5358810" cy="1137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&lt;FirstName&gt;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F8052-78F2-6FA1-BB50-5553DC60EBD9}"/>
              </a:ext>
            </a:extLst>
          </p:cNvPr>
          <p:cNvSpPr/>
          <p:nvPr/>
        </p:nvSpPr>
        <p:spPr>
          <a:xfrm>
            <a:off x="3416595" y="149919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Balance: _______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BAFB5-C6FA-F693-B01D-5428D47180B7}"/>
              </a:ext>
            </a:extLst>
          </p:cNvPr>
          <p:cNvSpPr/>
          <p:nvPr/>
        </p:nvSpPr>
        <p:spPr>
          <a:xfrm>
            <a:off x="3416595" y="206626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Account Value: _______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E1BB1-EF0B-2A3D-D7F3-74C0743C2464}"/>
              </a:ext>
            </a:extLst>
          </p:cNvPr>
          <p:cNvSpPr/>
          <p:nvPr/>
        </p:nvSpPr>
        <p:spPr>
          <a:xfrm>
            <a:off x="3416595" y="2672316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Stocks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FFE3D7-C925-EE5D-B0A5-15A6CA341507}"/>
              </a:ext>
            </a:extLst>
          </p:cNvPr>
          <p:cNvSpPr/>
          <p:nvPr/>
        </p:nvSpPr>
        <p:spPr>
          <a:xfrm>
            <a:off x="3416595" y="3446721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Add/Withdraw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3E45B-79DF-FCB1-03C6-B5A303BF75CD}"/>
              </a:ext>
            </a:extLst>
          </p:cNvPr>
          <p:cNvSpPr/>
          <p:nvPr/>
        </p:nvSpPr>
        <p:spPr>
          <a:xfrm>
            <a:off x="3416595" y="3997842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Buy/Sell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228511-237E-8C1A-D080-756C04599677}"/>
              </a:ext>
            </a:extLst>
          </p:cNvPr>
          <p:cNvSpPr/>
          <p:nvPr/>
        </p:nvSpPr>
        <p:spPr>
          <a:xfrm>
            <a:off x="3416595" y="454896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AB43D-DF0F-8487-38D8-FE0E31459FC0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Selecting a stock will show</a:t>
            </a:r>
          </a:p>
        </p:txBody>
      </p:sp>
    </p:spTree>
    <p:extLst>
      <p:ext uri="{BB962C8B-B14F-4D97-AF65-F5344CB8AC3E}">
        <p14:creationId xmlns:p14="http://schemas.microsoft.com/office/powerpoint/2010/main" val="111985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B0FACA-C3EE-772C-953C-1A47AF292052}"/>
              </a:ext>
            </a:extLst>
          </p:cNvPr>
          <p:cNvSpPr/>
          <p:nvPr/>
        </p:nvSpPr>
        <p:spPr>
          <a:xfrm>
            <a:off x="3416595" y="2066260"/>
            <a:ext cx="5358810" cy="4465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9006D5-34E7-F1D2-D110-F69ECD1C31CF}"/>
              </a:ext>
            </a:extLst>
          </p:cNvPr>
          <p:cNvSpPr/>
          <p:nvPr/>
        </p:nvSpPr>
        <p:spPr>
          <a:xfrm>
            <a:off x="3416595" y="570613"/>
            <a:ext cx="5358810" cy="446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B37DA-586B-42C9-AE30-F73797369BDC}"/>
              </a:ext>
            </a:extLst>
          </p:cNvPr>
          <p:cNvSpPr/>
          <p:nvPr/>
        </p:nvSpPr>
        <p:spPr>
          <a:xfrm>
            <a:off x="3416595" y="272902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A7F0D-16BC-28A1-64A9-48F7EECE3AB5}"/>
              </a:ext>
            </a:extLst>
          </p:cNvPr>
          <p:cNvSpPr/>
          <p:nvPr/>
        </p:nvSpPr>
        <p:spPr>
          <a:xfrm>
            <a:off x="3416595" y="3429000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0D3EF-F84A-5355-34D1-33176E8421A5}"/>
              </a:ext>
            </a:extLst>
          </p:cNvPr>
          <p:cNvSpPr/>
          <p:nvPr/>
        </p:nvSpPr>
        <p:spPr>
          <a:xfrm>
            <a:off x="386524" y="2660794"/>
            <a:ext cx="2060841" cy="365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Updates Home user page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222669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08D8F-F1AB-91DE-8755-B7F6418671E7}"/>
              </a:ext>
            </a:extLst>
          </p:cNvPr>
          <p:cNvSpPr/>
          <p:nvPr/>
        </p:nvSpPr>
        <p:spPr>
          <a:xfrm>
            <a:off x="3416595" y="206626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Success/Fail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19584-B3D1-1258-3E9F-26B0A6005F19}"/>
              </a:ext>
            </a:extLst>
          </p:cNvPr>
          <p:cNvSpPr/>
          <p:nvPr/>
        </p:nvSpPr>
        <p:spPr>
          <a:xfrm>
            <a:off x="3416595" y="279281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4956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294</Words>
  <Application>Microsoft Office PowerPoint</Application>
  <PresentationFormat>Widescreen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Kevin</dc:creator>
  <cp:lastModifiedBy>Lin, Kevin</cp:lastModifiedBy>
  <cp:revision>3</cp:revision>
  <dcterms:created xsi:type="dcterms:W3CDTF">2023-04-18T15:27:31Z</dcterms:created>
  <dcterms:modified xsi:type="dcterms:W3CDTF">2023-04-19T03:30:36Z</dcterms:modified>
</cp:coreProperties>
</file>