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bf2ef37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bf2ef37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bf2ef3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bf2ef3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bf2ef37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bf2ef37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bf2ef37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bf2ef37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bf2ef3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bf2ef3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bf2ef3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bf2ef3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bf2ef3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bf2ef3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bf2ef3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bf2ef3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bf2ef37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bf2ef3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bf2ef3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bf2ef3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bf2ef3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bf2ef3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bf2ef3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bf2ef3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usinessofapps.com/data/discord-statistics/" TargetMode="External"/><Relationship Id="rId4" Type="http://schemas.openxmlformats.org/officeDocument/2006/relationships/hyperlink" Target="https://www.capcom.co.jp/ir/english/finance/mill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A ‘Monster Hunter: Rise’ Discord Bot 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by Trevor Kling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Optimizations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Subqueries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Remove all armor pieces </a:t>
            </a:r>
            <a:r>
              <a:rPr i="1" lang="en">
                <a:solidFill>
                  <a:srgbClr val="F3F3F3"/>
                </a:solidFill>
              </a:rPr>
              <a:t>not </a:t>
            </a:r>
            <a:r>
              <a:rPr lang="en">
                <a:solidFill>
                  <a:srgbClr val="F3F3F3"/>
                </a:solidFill>
              </a:rPr>
              <a:t>containing a desired skill or decoration slot before joining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Similar process with decorations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1575" y="2410125"/>
            <a:ext cx="8520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Artificially restrict search space</a:t>
            </a:r>
            <a:endParaRPr sz="18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Most likely candidates will have the skills already on the armor, not included via decorations.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Sort candidates by skill value provided then by slots available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Only return num_results options prior to joins (good performance with 3-4 pieces)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Avenues for Improvement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Characterization of the bot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Improve display formatting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Include more robust sorting methods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Introduce total Defense as a tiebreaker between sets providing same skills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Improve information querying methods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Skill Descriptions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Armor images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Fuzzy skill name matching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Add command categories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Thanks for listening!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Discord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Lightweight text/audio chat service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~140 million monthly active users, ~6.7 million active servers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Market valuation: $7 billion USD</a:t>
            </a:r>
            <a:r>
              <a:rPr baseline="30000" lang="en">
                <a:solidFill>
                  <a:srgbClr val="F3F3F3"/>
                </a:solidFill>
              </a:rPr>
              <a:t>[1]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Monster Hunter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Game franchise developed by Capcom Co., Ltd.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‘Monster Hunter: World’ - 16.8 million copies sold</a:t>
            </a:r>
            <a:r>
              <a:rPr baseline="30000" lang="en">
                <a:solidFill>
                  <a:srgbClr val="F3F3F3"/>
                </a:solidFill>
              </a:rPr>
              <a:t>[2]</a:t>
            </a:r>
            <a:endParaRPr baseline="300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‘Monster Hunter: Rise’ - 6+ million copies sold since March 26</a:t>
            </a:r>
            <a:r>
              <a:rPr baseline="30000" lang="en">
                <a:solidFill>
                  <a:srgbClr val="F3F3F3"/>
                </a:solidFill>
              </a:rPr>
              <a:t>[3]</a:t>
            </a:r>
            <a:endParaRPr baseline="30000">
              <a:solidFill>
                <a:srgbClr val="F3F3F3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51775" y="4186275"/>
            <a:ext cx="75756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[1] </a:t>
            </a:r>
            <a:r>
              <a:rPr i="1" lang="en" sz="1000">
                <a:solidFill>
                  <a:srgbClr val="F3F3F3"/>
                </a:solidFill>
              </a:rPr>
              <a:t>Discord Revenue and Usage Statistics (2021)</a:t>
            </a:r>
            <a:r>
              <a:rPr lang="en" sz="1000">
                <a:solidFill>
                  <a:srgbClr val="F3F3F3"/>
                </a:solidFill>
              </a:rPr>
              <a:t>. Business of Apps. (2021, May 6).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https://www.businessofapps.com/data/discord-statistics/</a:t>
            </a:r>
            <a:r>
              <a:rPr lang="en" sz="1000">
                <a:solidFill>
                  <a:srgbClr val="F3F3F3"/>
                </a:solidFill>
              </a:rPr>
              <a:t>.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[2] </a:t>
            </a:r>
            <a:r>
              <a:rPr i="1" lang="en" sz="1000">
                <a:solidFill>
                  <a:srgbClr val="F3F3F3"/>
                </a:solidFill>
              </a:rPr>
              <a:t>CAPCOM: Platinum Titles</a:t>
            </a:r>
            <a:r>
              <a:rPr lang="en" sz="1000">
                <a:solidFill>
                  <a:srgbClr val="F3F3F3"/>
                </a:solidFill>
              </a:rPr>
              <a:t>. CAPCOM IR. (n.d.).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https://www.capcom.co.jp/ir/english/finance/million.html</a:t>
            </a:r>
            <a:r>
              <a:rPr lang="en" sz="1000">
                <a:solidFill>
                  <a:srgbClr val="F3F3F3"/>
                </a:solidFill>
              </a:rPr>
              <a:t>.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[3] </a:t>
            </a:r>
            <a:r>
              <a:rPr i="1" lang="en" sz="1000">
                <a:solidFill>
                  <a:srgbClr val="F3F3F3"/>
                </a:solidFill>
              </a:rPr>
              <a:t>MONSTER HUNTER RISE: CAPCOM</a:t>
            </a:r>
            <a:r>
              <a:rPr lang="en" sz="1000">
                <a:solidFill>
                  <a:srgbClr val="F3F3F3"/>
                </a:solidFill>
              </a:rPr>
              <a:t>. Monster Hunter Portal. (n.d.). https://www.monsterhunter.com/rise/us/topics/itempack/.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Loop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961" y="1017725"/>
            <a:ext cx="2844075" cy="20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388" y="3277925"/>
            <a:ext cx="2617225" cy="1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 rot="8253334">
            <a:off x="5850619" y="2791357"/>
            <a:ext cx="1103760" cy="116488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rot="-2698018">
            <a:off x="2145672" y="2614947"/>
            <a:ext cx="1103723" cy="116502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 Sets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0" y="1184763"/>
            <a:ext cx="4464385" cy="33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175" y="1151438"/>
            <a:ext cx="22955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700" y="1118100"/>
            <a:ext cx="22860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549" y="3766050"/>
            <a:ext cx="3216602" cy="1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 rot="1204504">
            <a:off x="5738039" y="2438425"/>
            <a:ext cx="175673" cy="14050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22" y="64713"/>
            <a:ext cx="8083452" cy="5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“!build” command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47725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Combinatorial Optimization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Specifically, a Constraint Satisfaction Problem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Often involve high complexity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Search space likely scales like O(n</a:t>
            </a:r>
            <a:r>
              <a:rPr baseline="30000" lang="en" sz="1500">
                <a:solidFill>
                  <a:srgbClr val="F3F3F3"/>
                </a:solidFill>
              </a:rPr>
              <a:t>5</a:t>
            </a:r>
            <a:r>
              <a:rPr lang="en" sz="1500">
                <a:solidFill>
                  <a:srgbClr val="F3F3F3"/>
                </a:solidFill>
              </a:rPr>
              <a:t>)</a:t>
            </a:r>
            <a:endParaRPr sz="1500"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Left joins across 24 total tables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2614550"/>
            <a:ext cx="84636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Dynamically Produced Queries</a:t>
            </a:r>
            <a:endParaRPr sz="18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Number and value of skills requested can vary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User-given maximum skill values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1825" y="3551000"/>
            <a:ext cx="8520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Discord Bot</a:t>
            </a:r>
            <a:endParaRPr sz="18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Attempting to simulate human interaction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Performance &gt; Accuracy in many scenarios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