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95340A-4C4A-417A-AB14-0FFED72BC4E1}">
          <p14:sldIdLst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0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6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1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9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4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9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2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3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2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F0573-7EA0-46BD-928D-2006781AD92F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9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470"/>
            <a:ext cx="10515600" cy="2485118"/>
          </a:xfrm>
        </p:spPr>
        <p:txBody>
          <a:bodyPr/>
          <a:lstStyle/>
          <a:p>
            <a:r>
              <a:rPr lang="en-US" dirty="0"/>
              <a:t>Out of curiosity, how much change is there to a stock price before and after and acquisition?</a:t>
            </a:r>
          </a:p>
        </p:txBody>
      </p:sp>
    </p:spTree>
    <p:extLst>
      <p:ext uri="{BB962C8B-B14F-4D97-AF65-F5344CB8AC3E}">
        <p14:creationId xmlns:p14="http://schemas.microsoft.com/office/powerpoint/2010/main" val="37410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US" dirty="0"/>
              <a:t>Data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2"/>
            <a:ext cx="10515600" cy="50074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Started with our S&amp;P 100 list </a:t>
            </a:r>
          </a:p>
          <a:p>
            <a:r>
              <a:rPr lang="en-US" dirty="0"/>
              <a:t>Performed a search of recent (last 2 years) of acquisitions using data collected by </a:t>
            </a:r>
            <a:r>
              <a:rPr lang="en-US" dirty="0" err="1"/>
              <a:t>PitchBook.com</a:t>
            </a:r>
            <a:endParaRPr lang="en-US" dirty="0"/>
          </a:p>
          <a:p>
            <a:r>
              <a:rPr lang="en-US" dirty="0"/>
              <a:t>Out of the initial 100, 48 public companies had a recent acquisition</a:t>
            </a:r>
          </a:p>
          <a:p>
            <a:r>
              <a:rPr lang="en-US" dirty="0"/>
              <a:t>From the list of 48 companies, stock data was pulled using IEX Trading’s API</a:t>
            </a:r>
          </a:p>
          <a:p>
            <a:r>
              <a:rPr lang="en-US" dirty="0"/>
              <a:t>Most companies had a +5/-5 percent change in stock prices 5 days before an acquisition to 5 days after</a:t>
            </a:r>
          </a:p>
          <a:p>
            <a:r>
              <a:rPr lang="en-US" dirty="0"/>
              <a:t>Information Technology and B2C acquisitions top the list with the highest changes</a:t>
            </a:r>
          </a:p>
          <a:p>
            <a:r>
              <a:rPr lang="en-US" dirty="0"/>
              <a:t>One outlier is Merck (MRK) with a 13% loss after it’s acquisition of </a:t>
            </a:r>
            <a:r>
              <a:rPr lang="en-US" dirty="0" err="1"/>
              <a:t>Rigontec</a:t>
            </a:r>
            <a:r>
              <a:rPr lang="en-US" dirty="0"/>
              <a:t>, a biotechnology company</a:t>
            </a:r>
          </a:p>
          <a:p>
            <a:r>
              <a:rPr lang="en-US" dirty="0"/>
              <a:t>What the data doesn’t show if it other events contributed to the percent changes</a:t>
            </a:r>
          </a:p>
        </p:txBody>
      </p:sp>
    </p:spTree>
    <p:extLst>
      <p:ext uri="{BB962C8B-B14F-4D97-AF65-F5344CB8AC3E}">
        <p14:creationId xmlns:p14="http://schemas.microsoft.com/office/powerpoint/2010/main" val="335948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8904"/>
            <a:ext cx="10515600" cy="5199016"/>
          </a:xfrm>
        </p:spPr>
        <p:txBody>
          <a:bodyPr/>
          <a:lstStyle/>
          <a:p>
            <a:r>
              <a:rPr lang="en-US" dirty="0"/>
              <a:t>Issues with the data</a:t>
            </a:r>
          </a:p>
          <a:p>
            <a:pPr lvl="1"/>
            <a:r>
              <a:rPr lang="en-US" dirty="0"/>
              <a:t>Not all initial 100 companies had recent acquisitions</a:t>
            </a:r>
          </a:p>
          <a:p>
            <a:pPr lvl="1"/>
            <a:r>
              <a:rPr lang="en-US" dirty="0"/>
              <a:t>A few companies had acquisitions older than 2 years which was outside the scope of the stock data</a:t>
            </a:r>
          </a:p>
          <a:p>
            <a:r>
              <a:rPr lang="en-US" dirty="0"/>
              <a:t>Steps to fix</a:t>
            </a:r>
          </a:p>
          <a:p>
            <a:pPr lvl="1"/>
            <a:r>
              <a:rPr lang="en-US" dirty="0"/>
              <a:t>Used .</a:t>
            </a:r>
            <a:r>
              <a:rPr lang="en-US" dirty="0" err="1"/>
              <a:t>dropna</a:t>
            </a:r>
            <a:r>
              <a:rPr lang="en-US" dirty="0"/>
              <a:t> to eliminate any companies without deal dates</a:t>
            </a:r>
          </a:p>
          <a:p>
            <a:pPr lvl="1"/>
            <a:r>
              <a:rPr lang="en-US" dirty="0"/>
              <a:t>Used a try except statement to continue the loop if a missing deal date caused an error while converting it to a datetime object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2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8D2BED-A876-F549-BE21-10C3ECA12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731"/>
            <a:ext cx="12192000" cy="5014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33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 – Graph</a:t>
            </a:r>
          </a:p>
        </p:txBody>
      </p:sp>
    </p:spTree>
    <p:extLst>
      <p:ext uri="{BB962C8B-B14F-4D97-AF65-F5344CB8AC3E}">
        <p14:creationId xmlns:p14="http://schemas.microsoft.com/office/powerpoint/2010/main" val="187194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219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Motivation</vt:lpstr>
      <vt:lpstr>Data Discovery</vt:lpstr>
      <vt:lpstr>Data Cleanup</vt:lpstr>
      <vt:lpstr>Data Analysis – Graph</vt:lpstr>
    </vt:vector>
  </TitlesOfParts>
  <Company>Microsoft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Boyette</dc:creator>
  <cp:lastModifiedBy>T.J. Zientek</cp:lastModifiedBy>
  <cp:revision>17</cp:revision>
  <dcterms:created xsi:type="dcterms:W3CDTF">2018-07-06T14:11:57Z</dcterms:created>
  <dcterms:modified xsi:type="dcterms:W3CDTF">2018-07-07T05:54:27Z</dcterms:modified>
</cp:coreProperties>
</file>