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95340A-4C4A-417A-AB14-0FFED72BC4E1}">
          <p14:sldIdLst>
            <p14:sldId id="257"/>
            <p14:sldId id="258"/>
            <p14:sldId id="259"/>
            <p14:sldId id="260"/>
          </p14:sldIdLst>
        </p14:section>
        <p14:section name="Untitled Section" id="{A344C52F-5477-4420-B9EC-D9F050D3E070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6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9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4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3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9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70"/>
            <a:ext cx="10515600" cy="2485118"/>
          </a:xfrm>
        </p:spPr>
        <p:txBody>
          <a:bodyPr/>
          <a:lstStyle/>
          <a:p>
            <a:r>
              <a:rPr lang="en-US" dirty="0" smtClean="0"/>
              <a:t>I thought it would be interesting to breakdown the social media (Twitter) behavior of the S&amp;P 100. How often they tweet, what types of tweets, who tweets the most and how they interact (if at all) with others on the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US" dirty="0" smtClean="0"/>
              <a:t>Data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2"/>
            <a:ext cx="10515600" cy="3386455"/>
          </a:xfrm>
        </p:spPr>
        <p:txBody>
          <a:bodyPr/>
          <a:lstStyle/>
          <a:p>
            <a:r>
              <a:rPr lang="en-US" dirty="0" smtClean="0"/>
              <a:t>Used the </a:t>
            </a:r>
            <a:r>
              <a:rPr lang="en-US" dirty="0" err="1" smtClean="0"/>
              <a:t>Tweepy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with a </a:t>
            </a:r>
            <a:r>
              <a:rPr lang="en-US" dirty="0" err="1" smtClean="0"/>
              <a:t>user_timeline</a:t>
            </a:r>
            <a:r>
              <a:rPr lang="en-US" dirty="0" smtClean="0"/>
              <a:t> search. </a:t>
            </a:r>
          </a:p>
          <a:p>
            <a:r>
              <a:rPr lang="en-US" dirty="0" smtClean="0"/>
              <a:t>Looped through each twitter handle grabbing 200 tweets at a time, 11 times for a max of 2200 tweets.  Used the </a:t>
            </a:r>
            <a:r>
              <a:rPr lang="en-US" dirty="0" err="1" smtClean="0"/>
              <a:t>max_id</a:t>
            </a:r>
            <a:r>
              <a:rPr lang="en-US" dirty="0" smtClean="0"/>
              <a:t> parameter to grab only unique tweets.</a:t>
            </a:r>
          </a:p>
          <a:p>
            <a:r>
              <a:rPr lang="en-US" dirty="0" smtClean="0"/>
              <a:t>Gathered approximately 187,000 tweets</a:t>
            </a:r>
          </a:p>
          <a:p>
            <a:r>
              <a:rPr lang="en-US" dirty="0" smtClean="0"/>
              <a:t>Used Regular Expression library to find the patterns for a retweet, URL,@ mention, hashtag.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8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904"/>
            <a:ext cx="10515600" cy="5199016"/>
          </a:xfrm>
        </p:spPr>
        <p:txBody>
          <a:bodyPr/>
          <a:lstStyle/>
          <a:p>
            <a:r>
              <a:rPr lang="en-US" dirty="0" smtClean="0"/>
              <a:t>Issues with the data</a:t>
            </a:r>
          </a:p>
          <a:p>
            <a:pPr lvl="1"/>
            <a:r>
              <a:rPr lang="en-US" dirty="0" smtClean="0"/>
              <a:t>Some tweet text would break to new row</a:t>
            </a:r>
          </a:p>
          <a:p>
            <a:pPr lvl="1"/>
            <a:r>
              <a:rPr lang="en-US" dirty="0" smtClean="0"/>
              <a:t>A few companies did not have twitter handles</a:t>
            </a:r>
          </a:p>
          <a:p>
            <a:pPr lvl="1"/>
            <a:r>
              <a:rPr lang="en-US" dirty="0" smtClean="0"/>
              <a:t>Counting the difference between a retweet and a “@ mention”</a:t>
            </a:r>
          </a:p>
          <a:p>
            <a:pPr lvl="1"/>
            <a:r>
              <a:rPr lang="en-US" dirty="0" smtClean="0"/>
              <a:t>A search for @Danaher Corporation would return tweets from MY timeline...</a:t>
            </a:r>
            <a:endParaRPr lang="en-US" dirty="0"/>
          </a:p>
          <a:p>
            <a:r>
              <a:rPr lang="en-US" dirty="0" smtClean="0"/>
              <a:t>Steps to fix</a:t>
            </a:r>
          </a:p>
          <a:p>
            <a:pPr lvl="1"/>
            <a:r>
              <a:rPr lang="en-US" dirty="0" smtClean="0"/>
              <a:t>Used .</a:t>
            </a:r>
            <a:r>
              <a:rPr lang="en-US" dirty="0" err="1" smtClean="0"/>
              <a:t>dropna</a:t>
            </a:r>
            <a:r>
              <a:rPr lang="en-US" dirty="0" smtClean="0"/>
              <a:t> to clear bad rows of data</a:t>
            </a:r>
          </a:p>
          <a:p>
            <a:pPr lvl="1"/>
            <a:r>
              <a:rPr lang="en-US" dirty="0" smtClean="0"/>
              <a:t>Used a try except statement to continue the loop if a search would cause an error due to the twitter handle not existing</a:t>
            </a:r>
          </a:p>
          <a:p>
            <a:pPr lvl="1"/>
            <a:r>
              <a:rPr lang="en-US" dirty="0" smtClean="0"/>
              <a:t>Used an if statement to not count the “@” if it was already counted as a “RT @”</a:t>
            </a:r>
          </a:p>
          <a:p>
            <a:pPr lvl="1"/>
            <a:r>
              <a:rPr lang="en-US" dirty="0" smtClean="0"/>
              <a:t>Used the .drop function to remove my timeline tweets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782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896" y="1559514"/>
            <a:ext cx="6753225" cy="481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Analysis – Graph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7978"/>
            <a:ext cx="10515600" cy="311213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First graph breaks down the S&amp;P 100 by Industry showing how often these industries tweet. </a:t>
            </a:r>
          </a:p>
          <a:p>
            <a:r>
              <a:rPr lang="en-US" sz="2000" dirty="0" smtClean="0"/>
              <a:t>Interesting data points</a:t>
            </a:r>
          </a:p>
          <a:p>
            <a:pPr lvl="1"/>
            <a:r>
              <a:rPr lang="en-US" sz="2000" dirty="0" smtClean="0"/>
              <a:t>Drug Manufactures had the most tweets</a:t>
            </a:r>
          </a:p>
          <a:p>
            <a:pPr lvl="1"/>
            <a:r>
              <a:rPr lang="en-US" sz="2000" dirty="0" smtClean="0"/>
              <a:t>Aerospace and Defense had a surprising amount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of tweets.</a:t>
            </a:r>
          </a:p>
          <a:p>
            <a:pPr lvl="1"/>
            <a:r>
              <a:rPr lang="en-US" sz="2000" dirty="0" smtClean="0"/>
              <a:t>Biotechnology had a surprising amount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given only making up %11 of S&amp;P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94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29" y="1691187"/>
            <a:ext cx="6715125" cy="4762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US" dirty="0" smtClean="0"/>
              <a:t>Data Analysis – Graph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545"/>
            <a:ext cx="10515600" cy="2772501"/>
          </a:xfrm>
        </p:spPr>
        <p:txBody>
          <a:bodyPr/>
          <a:lstStyle/>
          <a:p>
            <a:r>
              <a:rPr lang="en-US" sz="2000" dirty="0" smtClean="0"/>
              <a:t>Second graph breaks down the S&amp;P 100 by company and how they </a:t>
            </a:r>
            <a:r>
              <a:rPr lang="en-US" sz="2000" dirty="0" smtClean="0"/>
              <a:t>post or interact with users</a:t>
            </a:r>
            <a:endParaRPr lang="en-US" sz="2000" dirty="0" smtClean="0"/>
          </a:p>
          <a:p>
            <a:r>
              <a:rPr lang="en-US" sz="2000" dirty="0" smtClean="0"/>
              <a:t>Interesting data points</a:t>
            </a:r>
          </a:p>
          <a:p>
            <a:pPr lvl="1"/>
            <a:r>
              <a:rPr lang="en-US" sz="2000" dirty="0" smtClean="0"/>
              <a:t>NVIDIA does a lot of hash tagging</a:t>
            </a:r>
          </a:p>
          <a:p>
            <a:pPr lvl="1"/>
            <a:r>
              <a:rPr lang="en-US" sz="2000" dirty="0" smtClean="0"/>
              <a:t>20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Century Fox does a lot of retweeting</a:t>
            </a:r>
          </a:p>
          <a:p>
            <a:pPr lvl="1"/>
            <a:r>
              <a:rPr lang="en-US" sz="2000" dirty="0" smtClean="0"/>
              <a:t>URL’s and @ mentions are the majority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325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Motivation</vt:lpstr>
      <vt:lpstr>Data Discovery</vt:lpstr>
      <vt:lpstr>Data Cleanup</vt:lpstr>
      <vt:lpstr>Data Analysis – Graph 1</vt:lpstr>
      <vt:lpstr>Data Analysis – Graph 2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Boyette</dc:creator>
  <cp:lastModifiedBy>Joel Boyette</cp:lastModifiedBy>
  <cp:revision>13</cp:revision>
  <dcterms:created xsi:type="dcterms:W3CDTF">2018-07-06T14:11:57Z</dcterms:created>
  <dcterms:modified xsi:type="dcterms:W3CDTF">2018-07-06T15:43:05Z</dcterms:modified>
</cp:coreProperties>
</file>