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FF2D2D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95959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FF2D2D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FF2D2D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0126" y="0"/>
            <a:ext cx="6110961" cy="280556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2874299"/>
            <a:ext cx="9144000" cy="2269490"/>
          </a:xfrm>
          <a:custGeom>
            <a:avLst/>
            <a:gdLst/>
            <a:ahLst/>
            <a:cxnLst/>
            <a:rect l="l" t="t" r="r" b="b"/>
            <a:pathLst>
              <a:path w="9144000" h="2269490">
                <a:moveTo>
                  <a:pt x="0" y="0"/>
                </a:moveTo>
                <a:lnTo>
                  <a:pt x="9143999" y="0"/>
                </a:lnTo>
                <a:lnTo>
                  <a:pt x="9143999" y="2269199"/>
                </a:lnTo>
                <a:lnTo>
                  <a:pt x="0" y="2269199"/>
                </a:lnTo>
                <a:lnTo>
                  <a:pt x="0" y="0"/>
                </a:lnTo>
                <a:close/>
              </a:path>
            </a:pathLst>
          </a:custGeom>
          <a:solidFill>
            <a:srgbClr val="09AB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505248"/>
            <a:ext cx="8374549" cy="40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FF2D2D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5" y="1176350"/>
            <a:ext cx="8374549" cy="1911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95959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274" y="3124162"/>
            <a:ext cx="347154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FFFFFF"/>
                </a:solidFill>
                <a:latin typeface="Times New Roman"/>
                <a:cs typeface="Times New Roman"/>
              </a:rPr>
              <a:t>Título</a:t>
            </a:r>
            <a:r>
              <a:rPr dirty="0" sz="36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FFFFFF"/>
                </a:solidFill>
                <a:latin typeface="Times New Roman"/>
                <a:cs typeface="Times New Roman"/>
              </a:rPr>
              <a:t>do</a:t>
            </a:r>
            <a:r>
              <a:rPr dirty="0" sz="36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Times New Roman"/>
                <a:cs typeface="Times New Roman"/>
              </a:rPr>
              <a:t>Trabalho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925" y="4083260"/>
            <a:ext cx="1445260" cy="79502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just" marL="12700" marR="5080">
              <a:lnSpc>
                <a:spcPts val="1950"/>
              </a:lnSpc>
              <a:spcBef>
                <a:spcPts val="340"/>
              </a:spcBef>
            </a:pPr>
            <a:r>
              <a:rPr dirty="0" sz="1800" spc="-5">
                <a:solidFill>
                  <a:srgbClr val="434343"/>
                </a:solidFill>
                <a:latin typeface="Arial"/>
                <a:cs typeface="Arial"/>
              </a:rPr>
              <a:t>Autor1,</a:t>
            </a:r>
            <a:r>
              <a:rPr dirty="0" sz="1800" spc="-10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Arial"/>
                <a:cs typeface="Arial"/>
              </a:rPr>
              <a:t>e-mail </a:t>
            </a:r>
            <a:r>
              <a:rPr dirty="0" sz="1800" spc="-484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Arial"/>
                <a:cs typeface="Arial"/>
              </a:rPr>
              <a:t>Autor2,</a:t>
            </a:r>
            <a:r>
              <a:rPr dirty="0" sz="1800" spc="-10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Arial"/>
                <a:cs typeface="Arial"/>
              </a:rPr>
              <a:t>e-mail </a:t>
            </a:r>
            <a:r>
              <a:rPr dirty="0" sz="1800" spc="-484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Arial"/>
                <a:cs typeface="Arial"/>
              </a:rPr>
              <a:t>Autor3,</a:t>
            </a:r>
            <a:r>
              <a:rPr dirty="0" sz="1800" spc="-10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Arial"/>
                <a:cs typeface="Arial"/>
              </a:rPr>
              <a:t>e-mail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110998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Sumário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1560195" cy="1597025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>
                <a:solidFill>
                  <a:srgbClr val="595959"/>
                </a:solidFill>
                <a:latin typeface="Times New Roman"/>
                <a:cs typeface="Times New Roman"/>
              </a:rPr>
              <a:t>Introdução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595959"/>
                </a:solidFill>
                <a:latin typeface="Times New Roman"/>
                <a:cs typeface="Times New Roman"/>
              </a:rPr>
              <a:t>Metodologia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595959"/>
                </a:solidFill>
                <a:latin typeface="Times New Roman"/>
                <a:cs typeface="Times New Roman"/>
              </a:rPr>
              <a:t>Resultados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595959"/>
                </a:solidFill>
                <a:latin typeface="Times New Roman"/>
                <a:cs typeface="Times New Roman"/>
              </a:rPr>
              <a:t>Conclusão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595959"/>
                </a:solidFill>
                <a:latin typeface="Times New Roman"/>
                <a:cs typeface="Times New Roman"/>
              </a:rPr>
              <a:t>Referências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203073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Título</a:t>
            </a:r>
            <a:r>
              <a:rPr dirty="0" spc="-25"/>
              <a:t> </a:t>
            </a:r>
            <a:r>
              <a:rPr dirty="0" spc="5"/>
              <a:t>da</a:t>
            </a:r>
            <a:r>
              <a:rPr dirty="0" spc="-15"/>
              <a:t> </a:t>
            </a:r>
            <a:r>
              <a:rPr dirty="0"/>
              <a:t>Seção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pc="-5"/>
              <a:t>Lorem ipsum </a:t>
            </a:r>
            <a:r>
              <a:rPr dirty="0"/>
              <a:t>dolor </a:t>
            </a:r>
            <a:r>
              <a:rPr dirty="0" spc="-5"/>
              <a:t>sit amet, consectetur adipiscing elit, sed </a:t>
            </a:r>
            <a:r>
              <a:rPr dirty="0"/>
              <a:t>do </a:t>
            </a:r>
            <a:r>
              <a:rPr dirty="0" spc="-5"/>
              <a:t>eiusmod tempor incididunt </a:t>
            </a:r>
            <a:r>
              <a:rPr dirty="0" spc="-434"/>
              <a:t> </a:t>
            </a:r>
            <a:r>
              <a:rPr dirty="0"/>
              <a:t>ut </a:t>
            </a:r>
            <a:r>
              <a:rPr dirty="0" spc="-5"/>
              <a:t>labore et </a:t>
            </a:r>
            <a:r>
              <a:rPr dirty="0"/>
              <a:t>dolore </a:t>
            </a:r>
            <a:r>
              <a:rPr dirty="0" spc="-5"/>
              <a:t>magna aliqua. Ut enim ad minim </a:t>
            </a:r>
            <a:r>
              <a:rPr dirty="0"/>
              <a:t>veniam, quis nostrud </a:t>
            </a:r>
            <a:r>
              <a:rPr dirty="0" spc="-5"/>
              <a:t>exercitation </a:t>
            </a:r>
            <a:r>
              <a:rPr dirty="0"/>
              <a:t> ullamco </a:t>
            </a:r>
            <a:r>
              <a:rPr dirty="0" spc="-5"/>
              <a:t>laboris </a:t>
            </a:r>
            <a:r>
              <a:rPr dirty="0"/>
              <a:t>nisi ut </a:t>
            </a:r>
            <a:r>
              <a:rPr dirty="0" spc="-5"/>
              <a:t>aliquip ex ea commodo consequat. Duis aute irure </a:t>
            </a:r>
            <a:r>
              <a:rPr dirty="0"/>
              <a:t>dolor </a:t>
            </a:r>
            <a:r>
              <a:rPr dirty="0" spc="-5"/>
              <a:t>in </a:t>
            </a:r>
            <a:r>
              <a:rPr dirty="0"/>
              <a:t> reprehenderit </a:t>
            </a:r>
            <a:r>
              <a:rPr dirty="0" spc="-5"/>
              <a:t>in </a:t>
            </a:r>
            <a:r>
              <a:rPr dirty="0"/>
              <a:t>voluptate velit </a:t>
            </a:r>
            <a:r>
              <a:rPr dirty="0" spc="-5"/>
              <a:t>esse cillum </a:t>
            </a:r>
            <a:r>
              <a:rPr dirty="0"/>
              <a:t>dolore </a:t>
            </a:r>
            <a:r>
              <a:rPr dirty="0" spc="-5"/>
              <a:t>eu </a:t>
            </a:r>
            <a:r>
              <a:rPr dirty="0"/>
              <a:t>fugiat nulla pariatur. </a:t>
            </a:r>
            <a:r>
              <a:rPr dirty="0" spc="-5"/>
              <a:t>Excepteur sint </a:t>
            </a:r>
            <a:r>
              <a:rPr dirty="0"/>
              <a:t> occaecat </a:t>
            </a:r>
            <a:r>
              <a:rPr dirty="0" spc="-5"/>
              <a:t>cupidatat </a:t>
            </a:r>
            <a:r>
              <a:rPr dirty="0"/>
              <a:t>non proident, </a:t>
            </a:r>
            <a:r>
              <a:rPr dirty="0" spc="-5"/>
              <a:t>sunt in culpa </a:t>
            </a:r>
            <a:r>
              <a:rPr dirty="0"/>
              <a:t>qui officia deserunt </a:t>
            </a:r>
            <a:r>
              <a:rPr dirty="0" spc="-5"/>
              <a:t>mollit anim id est </a:t>
            </a:r>
            <a:r>
              <a:rPr dirty="0"/>
              <a:t> </a:t>
            </a:r>
            <a:r>
              <a:rPr dirty="0" spc="-5"/>
              <a:t>laborum.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2021-03-10T20:30:09Z</dcterms:created>
  <dcterms:modified xsi:type="dcterms:W3CDTF">2021-03-10T20:30:09Z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