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366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244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325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91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67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601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005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927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35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91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874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3B079-B95B-4CF8-A217-617FE502D280}" type="datetimeFigureOut">
              <a:rPr lang="de-CH" smtClean="0"/>
              <a:t>23.01.2017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FA29B-E7FC-4297-B2DD-9A0434CDAA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780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ded Corner 23"/>
          <p:cNvSpPr/>
          <p:nvPr/>
        </p:nvSpPr>
        <p:spPr>
          <a:xfrm>
            <a:off x="3451229" y="670954"/>
            <a:ext cx="1617106" cy="5162518"/>
          </a:xfrm>
          <a:prstGeom prst="foldedCorner">
            <a:avLst>
              <a:gd name="adj" fmla="val 207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smtClean="0">
                <a:solidFill>
                  <a:schemeClr val="tx1"/>
                </a:solidFill>
              </a:rPr>
              <a:t>&lt;</a:t>
            </a:r>
            <a:r>
              <a:rPr lang="en-GB" dirty="0" err="1" smtClean="0">
                <a:solidFill>
                  <a:schemeClr val="tx1"/>
                </a:solidFill>
              </a:rPr>
              <a:t>GameEngine</a:t>
            </a:r>
            <a:r>
              <a:rPr lang="en-GB" dirty="0" smtClean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329537" y="670954"/>
            <a:ext cx="2956956" cy="5162517"/>
          </a:xfrm>
          <a:prstGeom prst="foldedCorner">
            <a:avLst>
              <a:gd name="adj" fmla="val 121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>
                <a:solidFill>
                  <a:schemeClr val="tx1"/>
                </a:solidFill>
              </a:rPr>
              <a:t>ChartBarClick.cs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5" name="Folded Corner 4"/>
          <p:cNvSpPr/>
          <p:nvPr/>
        </p:nvSpPr>
        <p:spPr>
          <a:xfrm>
            <a:off x="5216129" y="670956"/>
            <a:ext cx="6751164" cy="5162516"/>
          </a:xfrm>
          <a:prstGeom prst="foldedCorner">
            <a:avLst>
              <a:gd name="adj" fmla="val 67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 err="1" smtClean="0">
                <a:solidFill>
                  <a:schemeClr val="tx1"/>
                </a:solidFill>
              </a:rPr>
              <a:t>SceneManager.cs</a:t>
            </a:r>
            <a:endParaRPr lang="en-GB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72354" y="1525006"/>
            <a:ext cx="2556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err="1" smtClean="0">
                <a:solidFill>
                  <a:schemeClr val="tx1"/>
                </a:solidFill>
              </a:rPr>
              <a:t>updateSelection</a:t>
            </a:r>
            <a:r>
              <a:rPr lang="en-GB" sz="1200" b="1" dirty="0" smtClean="0">
                <a:solidFill>
                  <a:schemeClr val="tx1"/>
                </a:solidFill>
              </a:rPr>
              <a:t>(label)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9875" y="1891167"/>
            <a:ext cx="2556000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CALL: </a:t>
            </a:r>
            <a:r>
              <a:rPr lang="en-GB" sz="1200" dirty="0" err="1" smtClean="0">
                <a:solidFill>
                  <a:schemeClr val="tx1"/>
                </a:solidFill>
              </a:rPr>
              <a:t>updateDetailView</a:t>
            </a:r>
            <a:r>
              <a:rPr lang="en-GB" sz="1200" dirty="0" smtClean="0">
                <a:solidFill>
                  <a:schemeClr val="tx1"/>
                </a:solidFill>
              </a:rPr>
              <a:t>(null);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09876" y="2257328"/>
            <a:ext cx="2556000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>
                <a:solidFill>
                  <a:schemeClr val="tx1"/>
                </a:solidFill>
              </a:rPr>
              <a:t>CALL: </a:t>
            </a:r>
            <a:r>
              <a:rPr lang="de-CH" sz="1200" dirty="0" err="1" smtClean="0">
                <a:solidFill>
                  <a:schemeClr val="tx1"/>
                </a:solidFill>
              </a:rPr>
              <a:t>StartCoroutine</a:t>
            </a:r>
            <a:r>
              <a:rPr lang="de-CH" sz="1200" dirty="0" smtClean="0">
                <a:solidFill>
                  <a:schemeClr val="tx1"/>
                </a:solidFill>
              </a:rPr>
              <a:t>(</a:t>
            </a:r>
            <a:r>
              <a:rPr lang="de-CH" sz="1200" dirty="0" err="1" smtClean="0">
                <a:solidFill>
                  <a:schemeClr val="tx1"/>
                </a:solidFill>
              </a:rPr>
              <a:t>YieldingWork</a:t>
            </a:r>
            <a:r>
              <a:rPr lang="de-CH" sz="1200" dirty="0">
                <a:solidFill>
                  <a:schemeClr val="tx1"/>
                </a:solidFill>
              </a:rPr>
              <a:t>());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82570" y="2868400"/>
            <a:ext cx="2556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err="1" smtClean="0">
                <a:solidFill>
                  <a:schemeClr val="tx1"/>
                </a:solidFill>
              </a:rPr>
              <a:t>YieldingWork</a:t>
            </a:r>
            <a:r>
              <a:rPr lang="en-GB" sz="1200" b="1" dirty="0" smtClean="0">
                <a:solidFill>
                  <a:schemeClr val="tx1"/>
                </a:solidFill>
              </a:rPr>
              <a:t>()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149530" y="3234561"/>
            <a:ext cx="2556000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>
                <a:solidFill>
                  <a:schemeClr val="tx1"/>
                </a:solidFill>
              </a:rPr>
              <a:t>CALL: </a:t>
            </a:r>
            <a:r>
              <a:rPr lang="de-CH" sz="1200" dirty="0" err="1" smtClean="0">
                <a:solidFill>
                  <a:schemeClr val="tx1"/>
                </a:solidFill>
              </a:rPr>
              <a:t>new</a:t>
            </a:r>
            <a:r>
              <a:rPr lang="de-CH" sz="1200" dirty="0" smtClean="0">
                <a:solidFill>
                  <a:schemeClr val="tx1"/>
                </a:solidFill>
              </a:rPr>
              <a:t> </a:t>
            </a:r>
            <a:r>
              <a:rPr lang="de-CH" sz="1200" dirty="0">
                <a:solidFill>
                  <a:schemeClr val="tx1"/>
                </a:solidFill>
              </a:rPr>
              <a:t>Thread(</a:t>
            </a:r>
            <a:r>
              <a:rPr lang="de-CH" sz="1200" dirty="0" err="1">
                <a:solidFill>
                  <a:schemeClr val="tx1"/>
                </a:solidFill>
              </a:rPr>
              <a:t>ThreadedWork</a:t>
            </a:r>
            <a:r>
              <a:rPr lang="de-CH" sz="12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088472" y="3617055"/>
            <a:ext cx="2556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 smtClean="0">
                <a:solidFill>
                  <a:schemeClr val="tx1"/>
                </a:solidFill>
              </a:rPr>
              <a:t>ThreadedWork</a:t>
            </a:r>
            <a:r>
              <a:rPr lang="en-GB" sz="1200" b="1" dirty="0" smtClean="0">
                <a:solidFill>
                  <a:schemeClr val="tx1"/>
                </a:solidFill>
              </a:rPr>
              <a:t>()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355432" y="3983216"/>
            <a:ext cx="2556000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CALL: </a:t>
            </a:r>
            <a:r>
              <a:rPr lang="de-CH" sz="1200" dirty="0" err="1">
                <a:solidFill>
                  <a:schemeClr val="tx1"/>
                </a:solidFill>
              </a:rPr>
              <a:t>updateArrayLists</a:t>
            </a:r>
            <a:r>
              <a:rPr lang="de-CH" sz="12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49530" y="5046750"/>
            <a:ext cx="2556000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>
                <a:solidFill>
                  <a:schemeClr val="tx1"/>
                </a:solidFill>
              </a:rPr>
              <a:t>CALL: </a:t>
            </a:r>
            <a:r>
              <a:rPr lang="de-CH" sz="1200" dirty="0" err="1">
                <a:solidFill>
                  <a:schemeClr val="tx1"/>
                </a:solidFill>
              </a:rPr>
              <a:t>updateBarCharts</a:t>
            </a:r>
            <a:r>
              <a:rPr lang="de-CH" sz="12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49530" y="5412911"/>
            <a:ext cx="2556000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>
                <a:solidFill>
                  <a:schemeClr val="tx1"/>
                </a:solidFill>
              </a:rPr>
              <a:t>CALL: </a:t>
            </a:r>
            <a:r>
              <a:rPr lang="de-CH" sz="1200" dirty="0" err="1">
                <a:solidFill>
                  <a:schemeClr val="tx1"/>
                </a:solidFill>
              </a:rPr>
              <a:t>updateTable</a:t>
            </a:r>
            <a:r>
              <a:rPr lang="de-CH" sz="1200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6413" y="1177637"/>
            <a:ext cx="2556000" cy="288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 err="1" smtClean="0">
                <a:solidFill>
                  <a:schemeClr val="tx1"/>
                </a:solidFill>
              </a:rPr>
              <a:t>StartUsing</a:t>
            </a:r>
            <a:r>
              <a:rPr lang="en-GB" sz="1200" b="1" dirty="0" smtClean="0">
                <a:solidFill>
                  <a:schemeClr val="tx1"/>
                </a:solidFill>
              </a:rPr>
              <a:t>()</a:t>
            </a:r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4553" y="1526971"/>
            <a:ext cx="2556000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 smtClean="0">
                <a:solidFill>
                  <a:schemeClr val="tx1"/>
                </a:solidFill>
              </a:rPr>
              <a:t>CALL: </a:t>
            </a:r>
            <a:r>
              <a:rPr lang="de-CH" sz="1200" dirty="0" err="1">
                <a:solidFill>
                  <a:schemeClr val="tx1"/>
                </a:solidFill>
              </a:rPr>
              <a:t>updateSelection</a:t>
            </a:r>
            <a:r>
              <a:rPr lang="de-CH" sz="1200" dirty="0">
                <a:solidFill>
                  <a:schemeClr val="tx1"/>
                </a:solidFill>
              </a:rPr>
              <a:t>(</a:t>
            </a:r>
            <a:r>
              <a:rPr lang="de-CH" sz="1200" dirty="0" err="1">
                <a:solidFill>
                  <a:schemeClr val="tx1"/>
                </a:solidFill>
              </a:rPr>
              <a:t>label</a:t>
            </a:r>
            <a:r>
              <a:rPr lang="de-CH" sz="12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5630" y="249380"/>
            <a:ext cx="8584648" cy="571090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rgbClr val="00B050"/>
                </a:solidFill>
              </a:rPr>
              <a:t>MAIN THREAD</a:t>
            </a:r>
            <a:endParaRPr lang="de-CH" b="1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26458" y="240475"/>
            <a:ext cx="3138143" cy="5719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>
                <a:solidFill>
                  <a:srgbClr val="FF0000"/>
                </a:solidFill>
              </a:rPr>
              <a:t>2</a:t>
            </a:r>
            <a:r>
              <a:rPr lang="en-GB" b="1" baseline="30000" dirty="0" smtClean="0">
                <a:solidFill>
                  <a:srgbClr val="FF0000"/>
                </a:solidFill>
              </a:rPr>
              <a:t>ND</a:t>
            </a:r>
            <a:r>
              <a:rPr lang="en-GB" b="1" dirty="0" smtClean="0">
                <a:solidFill>
                  <a:srgbClr val="FF0000"/>
                </a:solidFill>
              </a:rPr>
              <a:t> THREAD</a:t>
            </a:r>
            <a:endParaRPr lang="de-CH" b="1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49530" y="4317898"/>
            <a:ext cx="2556000" cy="288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 smtClean="0">
                <a:solidFill>
                  <a:schemeClr val="tx1"/>
                </a:solidFill>
              </a:rPr>
              <a:t>CHECK: 2nd </a:t>
            </a:r>
            <a:r>
              <a:rPr lang="de-CH" sz="1200" dirty="0">
                <a:solidFill>
                  <a:schemeClr val="tx1"/>
                </a:solidFill>
              </a:rPr>
              <a:t>T</a:t>
            </a:r>
            <a:r>
              <a:rPr lang="de-CH" sz="1200" dirty="0" smtClean="0">
                <a:solidFill>
                  <a:schemeClr val="tx1"/>
                </a:solidFill>
              </a:rPr>
              <a:t>hread still </a:t>
            </a:r>
            <a:r>
              <a:rPr lang="de-CH" sz="1200" dirty="0" err="1" smtClean="0">
                <a:solidFill>
                  <a:schemeClr val="tx1"/>
                </a:solidFill>
              </a:rPr>
              <a:t>running</a:t>
            </a:r>
            <a:r>
              <a:rPr lang="de-CH" sz="1200" dirty="0" smtClean="0">
                <a:solidFill>
                  <a:schemeClr val="tx1"/>
                </a:solidFill>
              </a:rPr>
              <a:t>?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16" idx="3"/>
            <a:endCxn id="6" idx="1"/>
          </p:cNvCxnSpPr>
          <p:nvPr/>
        </p:nvCxnSpPr>
        <p:spPr>
          <a:xfrm flipV="1">
            <a:off x="3170553" y="1669006"/>
            <a:ext cx="2201801" cy="196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9" idx="0"/>
          </p:cNvCxnSpPr>
          <p:nvPr/>
        </p:nvCxnSpPr>
        <p:spPr>
          <a:xfrm rot="16200000" flipH="1">
            <a:off x="6862687" y="2570517"/>
            <a:ext cx="323072" cy="272694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9"/>
          <p:cNvCxnSpPr>
            <a:stCxn id="10" idx="3"/>
            <a:endCxn id="11" idx="0"/>
          </p:cNvCxnSpPr>
          <p:nvPr/>
        </p:nvCxnSpPr>
        <p:spPr>
          <a:xfrm>
            <a:off x="8705530" y="3378561"/>
            <a:ext cx="1660942" cy="23849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9"/>
          <p:cNvCxnSpPr>
            <a:stCxn id="10" idx="2"/>
            <a:endCxn id="26" idx="0"/>
          </p:cNvCxnSpPr>
          <p:nvPr/>
        </p:nvCxnSpPr>
        <p:spPr>
          <a:xfrm>
            <a:off x="7427530" y="3522561"/>
            <a:ext cx="0" cy="7953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9"/>
          <p:cNvCxnSpPr>
            <a:stCxn id="26" idx="1"/>
            <a:endCxn id="45" idx="0"/>
          </p:cNvCxnSpPr>
          <p:nvPr/>
        </p:nvCxnSpPr>
        <p:spPr>
          <a:xfrm flipH="1" flipV="1">
            <a:off x="4892153" y="4460936"/>
            <a:ext cx="1257377" cy="96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27668" y="4113088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de-CH" dirty="0"/>
          </a:p>
        </p:txBody>
      </p:sp>
      <p:sp>
        <p:nvSpPr>
          <p:cNvPr id="45" name="Cloud 44"/>
          <p:cNvSpPr/>
          <p:nvPr/>
        </p:nvSpPr>
        <p:spPr>
          <a:xfrm>
            <a:off x="3507492" y="3259299"/>
            <a:ext cx="1385816" cy="2403273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</a:t>
            </a:r>
            <a:r>
              <a:rPr lang="en-GB" dirty="0" smtClean="0">
                <a:solidFill>
                  <a:schemeClr val="tx1"/>
                </a:solidFill>
              </a:rPr>
              <a:t>eep the game running</a:t>
            </a:r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29"/>
          <p:cNvCxnSpPr>
            <a:stCxn id="12" idx="2"/>
            <a:endCxn id="26" idx="3"/>
          </p:cNvCxnSpPr>
          <p:nvPr/>
        </p:nvCxnSpPr>
        <p:spPr>
          <a:xfrm rot="5400000">
            <a:off x="9574140" y="3402606"/>
            <a:ext cx="190682" cy="1927902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9"/>
          <p:cNvCxnSpPr>
            <a:stCxn id="26" idx="2"/>
            <a:endCxn id="13" idx="0"/>
          </p:cNvCxnSpPr>
          <p:nvPr/>
        </p:nvCxnSpPr>
        <p:spPr>
          <a:xfrm>
            <a:off x="7427530" y="4605898"/>
            <a:ext cx="0" cy="4408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00677" y="460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78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Schär</dc:creator>
  <cp:lastModifiedBy>Fabian Schär</cp:lastModifiedBy>
  <cp:revision>5</cp:revision>
  <dcterms:created xsi:type="dcterms:W3CDTF">2017-01-23T22:39:13Z</dcterms:created>
  <dcterms:modified xsi:type="dcterms:W3CDTF">2017-01-23T23:12:49Z</dcterms:modified>
</cp:coreProperties>
</file>