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  <a:srgbClr val="F1FEE7"/>
    <a:srgbClr val="02F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63" d="100"/>
          <a:sy n="163" d="100"/>
        </p:scale>
        <p:origin x="1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48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7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8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16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8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36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6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0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AF8F-959D-484A-BAE9-E166F1AB3495}" type="datetimeFigureOut">
              <a:rPr lang="en-GB" smtClean="0"/>
              <a:t>21/01/2017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5"/>
          <p:cNvSpPr/>
          <p:nvPr/>
        </p:nvSpPr>
        <p:spPr>
          <a:xfrm>
            <a:off x="581886" y="2612570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1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Year</a:t>
            </a:r>
            <a:br>
              <a:rPr lang="en-GB" sz="2000" dirty="0" smtClean="0"/>
            </a:br>
            <a:r>
              <a:rPr lang="en-GB" sz="2000" dirty="0" smtClean="0"/>
              <a:t>OVERVIEW</a:t>
            </a:r>
            <a:endParaRPr lang="en-GB" sz="20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3592285" y="2612571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2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Month</a:t>
            </a:r>
            <a:br>
              <a:rPr lang="en-GB" sz="2000" dirty="0" smtClean="0"/>
            </a:br>
            <a:r>
              <a:rPr lang="en-GB" sz="2000" dirty="0" smtClean="0"/>
              <a:t>OVERVIEW</a:t>
            </a:r>
            <a:endParaRPr lang="en-GB" sz="2000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6602684" y="2612570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5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Fin. Transactions</a:t>
            </a:r>
            <a:br>
              <a:rPr lang="en-GB" sz="2000" dirty="0" smtClean="0"/>
            </a:br>
            <a:r>
              <a:rPr lang="en-GB" sz="2000" dirty="0" smtClean="0"/>
              <a:t>OVERVIEW</a:t>
            </a:r>
            <a:endParaRPr lang="en-GB" sz="2000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3592285" y="166257"/>
            <a:ext cx="2090057" cy="1573481"/>
          </a:xfrm>
          <a:prstGeom prst="snip1Rect">
            <a:avLst/>
          </a:prstGeom>
          <a:solidFill>
            <a:srgbClr val="E5F2FF">
              <a:alpha val="50196"/>
            </a:srgb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3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Year</a:t>
            </a:r>
            <a:br>
              <a:rPr lang="en-GB" sz="2000" dirty="0" smtClean="0"/>
            </a:br>
            <a:r>
              <a:rPr lang="en-GB" sz="2000" dirty="0" smtClean="0"/>
              <a:t>SELECTION</a:t>
            </a:r>
            <a:endParaRPr lang="en-GB" sz="2000" dirty="0"/>
          </a:p>
        </p:txBody>
      </p:sp>
      <p:sp>
        <p:nvSpPr>
          <p:cNvPr id="66" name="Snip Single Corner Rectangle 65"/>
          <p:cNvSpPr/>
          <p:nvPr/>
        </p:nvSpPr>
        <p:spPr>
          <a:xfrm>
            <a:off x="9613083" y="2612570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6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Fin. Transaction</a:t>
            </a:r>
            <a:br>
              <a:rPr lang="en-GB" sz="2000" dirty="0" smtClean="0"/>
            </a:br>
            <a:r>
              <a:rPr lang="en-GB" sz="2000" dirty="0" smtClean="0"/>
              <a:t>DETAILS</a:t>
            </a:r>
            <a:endParaRPr lang="en-GB" sz="2000" dirty="0"/>
          </a:p>
        </p:txBody>
      </p:sp>
      <p:sp>
        <p:nvSpPr>
          <p:cNvPr id="67" name="Snip Single Corner Rectangle 66"/>
          <p:cNvSpPr/>
          <p:nvPr/>
        </p:nvSpPr>
        <p:spPr>
          <a:xfrm>
            <a:off x="3592285" y="5058885"/>
            <a:ext cx="2090057" cy="1573481"/>
          </a:xfrm>
          <a:prstGeom prst="snip1Rect">
            <a:avLst/>
          </a:prstGeom>
          <a:solidFill>
            <a:srgbClr val="E5F2FF">
              <a:alpha val="50196"/>
            </a:srgb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4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Categories</a:t>
            </a:r>
            <a:br>
              <a:rPr lang="en-GB" sz="2000" dirty="0" smtClean="0"/>
            </a:br>
            <a:r>
              <a:rPr lang="en-GB" sz="2000" dirty="0" smtClean="0"/>
              <a:t>FILTERING</a:t>
            </a:r>
            <a:endParaRPr lang="en-GB" sz="2000" dirty="0"/>
          </a:p>
        </p:txBody>
      </p:sp>
      <p:cxnSp>
        <p:nvCxnSpPr>
          <p:cNvPr id="69" name="Straight Arrow Connector 68"/>
          <p:cNvCxnSpPr>
            <a:stCxn id="35" idx="0"/>
            <a:endCxn id="66" idx="2"/>
          </p:cNvCxnSpPr>
          <p:nvPr/>
        </p:nvCxnSpPr>
        <p:spPr>
          <a:xfrm>
            <a:off x="8692741" y="3399311"/>
            <a:ext cx="92034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  <a:endCxn id="6" idx="3"/>
          </p:cNvCxnSpPr>
          <p:nvPr/>
        </p:nvCxnSpPr>
        <p:spPr>
          <a:xfrm rot="10800000" flipV="1">
            <a:off x="1626915" y="952998"/>
            <a:ext cx="1965370" cy="1659572"/>
          </a:xfrm>
          <a:prstGeom prst="bentConnector2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1" idx="1"/>
            <a:endCxn id="9" idx="3"/>
          </p:cNvCxnSpPr>
          <p:nvPr/>
        </p:nvCxnSpPr>
        <p:spPr>
          <a:xfrm>
            <a:off x="4637314" y="1739738"/>
            <a:ext cx="0" cy="872833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7" idx="3"/>
          </p:cNvCxnSpPr>
          <p:nvPr/>
        </p:nvCxnSpPr>
        <p:spPr>
          <a:xfrm flipH="1" flipV="1">
            <a:off x="4637313" y="4186051"/>
            <a:ext cx="1" cy="872834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7" idx="2"/>
            <a:endCxn id="6" idx="1"/>
          </p:cNvCxnSpPr>
          <p:nvPr/>
        </p:nvCxnSpPr>
        <p:spPr>
          <a:xfrm rot="10800000">
            <a:off x="1626915" y="4186052"/>
            <a:ext cx="1965370" cy="1659575"/>
          </a:xfrm>
          <a:prstGeom prst="bentConnector2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7" idx="0"/>
            <a:endCxn id="35" idx="1"/>
          </p:cNvCxnSpPr>
          <p:nvPr/>
        </p:nvCxnSpPr>
        <p:spPr>
          <a:xfrm flipV="1">
            <a:off x="5682342" y="4186051"/>
            <a:ext cx="1965371" cy="1659575"/>
          </a:xfrm>
          <a:prstGeom prst="bentConnector2">
            <a:avLst/>
          </a:prstGeom>
          <a:ln w="57150"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" idx="0"/>
            <a:endCxn id="9" idx="2"/>
          </p:cNvCxnSpPr>
          <p:nvPr/>
        </p:nvCxnSpPr>
        <p:spPr>
          <a:xfrm>
            <a:off x="2671943" y="3399311"/>
            <a:ext cx="920342" cy="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" idx="0"/>
            <a:endCxn id="35" idx="2"/>
          </p:cNvCxnSpPr>
          <p:nvPr/>
        </p:nvCxnSpPr>
        <p:spPr>
          <a:xfrm flipV="1">
            <a:off x="5682342" y="3399311"/>
            <a:ext cx="920342" cy="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05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5"/>
          <p:cNvSpPr/>
          <p:nvPr/>
        </p:nvSpPr>
        <p:spPr>
          <a:xfrm>
            <a:off x="581886" y="2612570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1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Year</a:t>
            </a:r>
            <a:br>
              <a:rPr lang="en-GB" sz="2000" dirty="0" smtClean="0"/>
            </a:br>
            <a:r>
              <a:rPr lang="en-GB" sz="2000" dirty="0" smtClean="0"/>
              <a:t>OVERVIEW</a:t>
            </a:r>
            <a:endParaRPr lang="en-GB" sz="20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3592285" y="2612571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2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Month</a:t>
            </a:r>
            <a:br>
              <a:rPr lang="en-GB" sz="2000" dirty="0" smtClean="0"/>
            </a:br>
            <a:r>
              <a:rPr lang="en-GB" sz="2000" dirty="0" smtClean="0"/>
              <a:t>OVERVIEW</a:t>
            </a:r>
            <a:endParaRPr lang="en-GB" sz="2000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6602684" y="2612570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5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Fin. Transactions</a:t>
            </a:r>
            <a:br>
              <a:rPr lang="en-GB" sz="2000" dirty="0" smtClean="0"/>
            </a:br>
            <a:r>
              <a:rPr lang="en-GB" sz="2000" dirty="0" smtClean="0"/>
              <a:t>OVERVIEW</a:t>
            </a:r>
            <a:endParaRPr lang="en-GB" sz="2000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3592285" y="166257"/>
            <a:ext cx="2090057" cy="1573481"/>
          </a:xfrm>
          <a:prstGeom prst="snip1Rect">
            <a:avLst/>
          </a:prstGeom>
          <a:solidFill>
            <a:srgbClr val="E5F2FF">
              <a:alpha val="50196"/>
            </a:srgb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3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Year</a:t>
            </a:r>
            <a:br>
              <a:rPr lang="en-GB" sz="2000" dirty="0" smtClean="0"/>
            </a:br>
            <a:r>
              <a:rPr lang="en-GB" sz="2000" dirty="0" smtClean="0"/>
              <a:t>SELECTION</a:t>
            </a:r>
            <a:endParaRPr lang="en-GB" sz="2000" dirty="0"/>
          </a:p>
        </p:txBody>
      </p:sp>
      <p:sp>
        <p:nvSpPr>
          <p:cNvPr id="66" name="Snip Single Corner Rectangle 65"/>
          <p:cNvSpPr/>
          <p:nvPr/>
        </p:nvSpPr>
        <p:spPr>
          <a:xfrm>
            <a:off x="9613083" y="2612570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6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Fin. Transaction</a:t>
            </a:r>
            <a:br>
              <a:rPr lang="en-GB" sz="2000" dirty="0" smtClean="0"/>
            </a:br>
            <a:r>
              <a:rPr lang="en-GB" sz="2000" dirty="0" smtClean="0"/>
              <a:t>DETAILS</a:t>
            </a:r>
            <a:endParaRPr lang="en-GB" sz="2000" dirty="0"/>
          </a:p>
        </p:txBody>
      </p:sp>
      <p:sp>
        <p:nvSpPr>
          <p:cNvPr id="67" name="Snip Single Corner Rectangle 66"/>
          <p:cNvSpPr/>
          <p:nvPr/>
        </p:nvSpPr>
        <p:spPr>
          <a:xfrm>
            <a:off x="3592285" y="5058885"/>
            <a:ext cx="2090057" cy="1573481"/>
          </a:xfrm>
          <a:prstGeom prst="snip1Rect">
            <a:avLst/>
          </a:prstGeom>
          <a:solidFill>
            <a:srgbClr val="E5F2FF">
              <a:alpha val="50196"/>
            </a:srgb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4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Categories</a:t>
            </a:r>
            <a:br>
              <a:rPr lang="en-GB" sz="2000" dirty="0" smtClean="0"/>
            </a:br>
            <a:r>
              <a:rPr lang="en-GB" sz="2000" dirty="0" smtClean="0"/>
              <a:t>FILTERING</a:t>
            </a:r>
            <a:endParaRPr lang="en-GB" sz="2000" dirty="0"/>
          </a:p>
        </p:txBody>
      </p:sp>
      <p:cxnSp>
        <p:nvCxnSpPr>
          <p:cNvPr id="69" name="Straight Arrow Connector 68"/>
          <p:cNvCxnSpPr>
            <a:stCxn id="35" idx="0"/>
            <a:endCxn id="66" idx="2"/>
          </p:cNvCxnSpPr>
          <p:nvPr/>
        </p:nvCxnSpPr>
        <p:spPr>
          <a:xfrm>
            <a:off x="8692741" y="3399311"/>
            <a:ext cx="92034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  <a:endCxn id="6" idx="3"/>
          </p:cNvCxnSpPr>
          <p:nvPr/>
        </p:nvCxnSpPr>
        <p:spPr>
          <a:xfrm rot="10800000" flipV="1">
            <a:off x="1626915" y="952998"/>
            <a:ext cx="1965370" cy="1659572"/>
          </a:xfrm>
          <a:prstGeom prst="bentConnector2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1" idx="1"/>
            <a:endCxn id="9" idx="3"/>
          </p:cNvCxnSpPr>
          <p:nvPr/>
        </p:nvCxnSpPr>
        <p:spPr>
          <a:xfrm>
            <a:off x="4637314" y="1739738"/>
            <a:ext cx="0" cy="872833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7" idx="3"/>
          </p:cNvCxnSpPr>
          <p:nvPr/>
        </p:nvCxnSpPr>
        <p:spPr>
          <a:xfrm flipH="1" flipV="1">
            <a:off x="4637313" y="4186051"/>
            <a:ext cx="1" cy="872834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7" idx="2"/>
            <a:endCxn id="6" idx="1"/>
          </p:cNvCxnSpPr>
          <p:nvPr/>
        </p:nvCxnSpPr>
        <p:spPr>
          <a:xfrm rot="10800000">
            <a:off x="1626915" y="4186052"/>
            <a:ext cx="1965370" cy="1659575"/>
          </a:xfrm>
          <a:prstGeom prst="bentConnector2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7" idx="0"/>
            <a:endCxn id="35" idx="1"/>
          </p:cNvCxnSpPr>
          <p:nvPr/>
        </p:nvCxnSpPr>
        <p:spPr>
          <a:xfrm flipV="1">
            <a:off x="5682342" y="4186051"/>
            <a:ext cx="1965371" cy="1659575"/>
          </a:xfrm>
          <a:prstGeom prst="bentConnector2">
            <a:avLst/>
          </a:prstGeom>
          <a:ln w="57150"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" idx="0"/>
            <a:endCxn id="9" idx="2"/>
          </p:cNvCxnSpPr>
          <p:nvPr/>
        </p:nvCxnSpPr>
        <p:spPr>
          <a:xfrm>
            <a:off x="2671943" y="3399311"/>
            <a:ext cx="920342" cy="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" idx="0"/>
            <a:endCxn id="35" idx="2"/>
          </p:cNvCxnSpPr>
          <p:nvPr/>
        </p:nvCxnSpPr>
        <p:spPr>
          <a:xfrm flipV="1">
            <a:off x="5682342" y="3399311"/>
            <a:ext cx="920342" cy="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37313" y="16031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62843" y="82234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</a:rPr>
              <a:t>1</a:t>
            </a:r>
            <a:endParaRPr lang="de-CH" sz="54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88699" y="247598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</a:rPr>
              <a:t>3</a:t>
            </a:r>
            <a:endParaRPr lang="de-CH" sz="54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12308" y="247598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</a:rPr>
              <a:t>4</a:t>
            </a:r>
            <a:endParaRPr lang="de-CH" sz="54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49617" y="497279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</a:rPr>
              <a:t>5</a:t>
            </a:r>
            <a:endParaRPr lang="de-CH" sz="54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86447" y="416080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</a:rPr>
              <a:t>6</a:t>
            </a:r>
            <a:endParaRPr lang="de-CH" sz="54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10834" y="247598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</a:rPr>
              <a:t>8</a:t>
            </a:r>
            <a:endParaRPr lang="de-CH" sz="54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44366" y="49727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</a:rPr>
              <a:t>7</a:t>
            </a:r>
            <a:endParaRPr lang="de-CH" sz="54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4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Schär</dc:creator>
  <cp:lastModifiedBy>Fabian Schär</cp:lastModifiedBy>
  <cp:revision>9</cp:revision>
  <dcterms:created xsi:type="dcterms:W3CDTF">2017-01-06T17:31:52Z</dcterms:created>
  <dcterms:modified xsi:type="dcterms:W3CDTF">2017-01-21T12:18:37Z</dcterms:modified>
</cp:coreProperties>
</file>