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51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3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35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36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0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3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10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64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86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48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25C-A286-A744-AF58-A079C3EAE3BE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76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7F25C-A286-A744-AF58-A079C3EAE3BE}" type="datetimeFigureOut">
              <a:rPr lang="en-GB" smtClean="0"/>
              <a:t>10/07/2016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153CA-1888-494B-9D33-CD08AD4C6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58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26050" y="735013"/>
            <a:ext cx="1752600" cy="711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MRQ</a:t>
            </a:r>
            <a:endParaRPr lang="en-GB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2451100" y="1955800"/>
            <a:ext cx="7302500" cy="1320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959100" y="2241550"/>
            <a:ext cx="1752600" cy="711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SRQ 1</a:t>
            </a:r>
            <a:endParaRPr lang="en-GB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219700" y="2263775"/>
            <a:ext cx="1752600" cy="711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SRQ 2</a:t>
            </a:r>
            <a:endParaRPr lang="en-GB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480300" y="2254250"/>
            <a:ext cx="1752600" cy="711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SRQ 3</a:t>
            </a:r>
            <a:endParaRPr lang="en-GB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1397000" y="3811586"/>
            <a:ext cx="9372600" cy="21828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943100" y="4164010"/>
            <a:ext cx="2438400" cy="14779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smtClean="0"/>
              <a:t>Existing Interaction Patterns</a:t>
            </a:r>
            <a:endParaRPr lang="en-GB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7823200" y="4164010"/>
            <a:ext cx="2438400" cy="14779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New Interaction Patterns</a:t>
            </a:r>
            <a:endParaRPr lang="en-GB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4883150" y="4164010"/>
            <a:ext cx="2438400" cy="14779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Enhanced Interaction Patterns</a:t>
            </a:r>
            <a:endParaRPr lang="en-GB" sz="2400" dirty="0"/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6102350" y="1446213"/>
            <a:ext cx="0" cy="5095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8362950" y="2974975"/>
            <a:ext cx="679450" cy="11890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0"/>
          </p:cNvCxnSpPr>
          <p:nvPr/>
        </p:nvCxnSpPr>
        <p:spPr>
          <a:xfrm>
            <a:off x="6102350" y="2952750"/>
            <a:ext cx="0" cy="12112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0"/>
          </p:cNvCxnSpPr>
          <p:nvPr/>
        </p:nvCxnSpPr>
        <p:spPr>
          <a:xfrm flipH="1">
            <a:off x="3162300" y="2974975"/>
            <a:ext cx="679451" cy="11890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64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Schär</dc:creator>
  <cp:lastModifiedBy>Fabian Schär</cp:lastModifiedBy>
  <cp:revision>1</cp:revision>
  <dcterms:created xsi:type="dcterms:W3CDTF">2016-07-10T16:51:35Z</dcterms:created>
  <dcterms:modified xsi:type="dcterms:W3CDTF">2016-07-10T16:59:12Z</dcterms:modified>
</cp:coreProperties>
</file>