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93" d="100"/>
          <a:sy n="93" d="100"/>
        </p:scale>
        <p:origin x="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0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0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4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48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F25C-A286-A744-AF58-A079C3EAE3BE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26050" y="735013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MRQ</a:t>
            </a:r>
            <a:endParaRPr lang="en-GB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451100" y="1955800"/>
            <a:ext cx="7302500" cy="132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959100" y="2241550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SRQ 1</a:t>
            </a:r>
            <a:endParaRPr lang="en-GB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219700" y="2263775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SRQ 2</a:t>
            </a:r>
            <a:endParaRPr lang="en-GB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80300" y="2254250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SRQ 3</a:t>
            </a:r>
            <a:endParaRPr lang="en-GB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1416050" y="3786187"/>
            <a:ext cx="9372600" cy="2182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943100" y="4164010"/>
            <a:ext cx="2438400" cy="14779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Methods for User Input in VR</a:t>
            </a:r>
            <a:endParaRPr lang="en-GB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823200" y="4164010"/>
            <a:ext cx="2438400" cy="14779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Data Visualisation</a:t>
            </a:r>
            <a:endParaRPr lang="en-GB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4883150" y="4164010"/>
            <a:ext cx="2438400" cy="14779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Interaction Patterns in VR</a:t>
            </a:r>
            <a:endParaRPr lang="en-GB" sz="2400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6102350" y="1446213"/>
            <a:ext cx="0" cy="5095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8362950" y="2974975"/>
            <a:ext cx="679450" cy="11890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6102350" y="2952750"/>
            <a:ext cx="0" cy="12112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 flipH="1">
            <a:off x="3162300" y="2974975"/>
            <a:ext cx="679451" cy="11890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us 2"/>
          <p:cNvSpPr/>
          <p:nvPr/>
        </p:nvSpPr>
        <p:spPr>
          <a:xfrm>
            <a:off x="4381500" y="4668834"/>
            <a:ext cx="468312" cy="468312"/>
          </a:xfrm>
          <a:prstGeom prst="mathPlus">
            <a:avLst>
              <a:gd name="adj1" fmla="val 1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lus 16"/>
          <p:cNvSpPr/>
          <p:nvPr/>
        </p:nvSpPr>
        <p:spPr>
          <a:xfrm>
            <a:off x="7338219" y="4668834"/>
            <a:ext cx="468312" cy="468312"/>
          </a:xfrm>
          <a:prstGeom prst="mathPlus">
            <a:avLst>
              <a:gd name="adj1" fmla="val 18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4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Schär</dc:creator>
  <cp:lastModifiedBy>Fabian Schär</cp:lastModifiedBy>
  <cp:revision>4</cp:revision>
  <dcterms:created xsi:type="dcterms:W3CDTF">2016-07-10T16:51:35Z</dcterms:created>
  <dcterms:modified xsi:type="dcterms:W3CDTF">2016-12-10T17:06:34Z</dcterms:modified>
</cp:coreProperties>
</file>