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5"/>
    <a:srgbClr val="00A98E"/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39" d="100"/>
          <a:sy n="139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>
            <a:lvl1pPr>
              <a:defRPr b="0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HelveticaNeue LT 45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baseline="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>
                <a:solidFill>
                  <a:srgbClr val="443634"/>
                </a:solidFill>
                <a:latin typeface="HelveticaNeue LT 45 Light" pitchFamily="34" charset="0"/>
              </a:defRPr>
            </a:lvl5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501008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Add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1556792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>
                <a:latin typeface="+mj-l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980728"/>
            <a:ext cx="5111750" cy="514543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4800600"/>
            <a:ext cx="8208912" cy="572616"/>
          </a:xfrm>
          <a:prstGeom prst="rect">
            <a:avLst/>
          </a:prstGeom>
        </p:spPr>
        <p:txBody>
          <a:bodyPr anchor="b"/>
          <a:lstStyle>
            <a:lvl1pPr algn="ctr">
              <a:defRPr sz="2800" b="1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980727"/>
            <a:ext cx="8208912" cy="374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5367338"/>
            <a:ext cx="8208912" cy="725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443634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64533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HelveticaNeue LT 45 Light" pitchFamily="34" charset="0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HelveticaNeue LT 45 Light" pitchFamily="34" charset="0"/>
            </a:endParaRPr>
          </a:p>
        </p:txBody>
      </p:sp>
      <p:pic>
        <p:nvPicPr>
          <p:cNvPr id="14" name="Picture 6" descr="G:\spreadshirt\relaunch\spreadshirt_relaunch_2013\_corporate Design\presentation_template\lin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7544" y="6381328"/>
            <a:ext cx="8280000" cy="7303"/>
          </a:xfrm>
          <a:prstGeom prst="rect">
            <a:avLst/>
          </a:prstGeom>
          <a:noFill/>
        </p:spPr>
      </p:pic>
      <p:pic>
        <p:nvPicPr>
          <p:cNvPr id="7" name="Picture 3" descr="G:\brand\_logo\rgb\sprd_logo_rgb_medium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0"/>
            <a:ext cx="648072" cy="8452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new_brown-bar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presentation_new_brown-bar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5</cp:revision>
  <dcterms:created xsi:type="dcterms:W3CDTF">2013-04-25T14:00:18Z</dcterms:created>
  <dcterms:modified xsi:type="dcterms:W3CDTF">2013-06-19T10:46:29Z</dcterms:modified>
</cp:coreProperties>
</file>