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2nd </a:t>
            </a:r>
            <a:r>
              <a:rPr lang="de-DE" dirty="0" err="1" smtClean="0"/>
              <a:t>line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43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15667"/>
            <a:ext cx="8229600" cy="27789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15667"/>
            <a:ext cx="8229600" cy="2778956"/>
          </a:xfrm>
        </p:spPr>
        <p:txBody>
          <a:bodyPr/>
          <a:lstStyle/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  <a:endParaRPr lang="en-US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815667"/>
            <a:ext cx="4038600" cy="27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815667"/>
            <a:ext cx="4038600" cy="27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767892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301720"/>
            <a:ext cx="4042792" cy="2292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767892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2301720"/>
            <a:ext cx="4041775" cy="2292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5" y="897564"/>
            <a:ext cx="3008313" cy="8715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897565"/>
            <a:ext cx="5111750" cy="36970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869673"/>
            <a:ext cx="3008313" cy="2724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843558"/>
            <a:ext cx="8352928" cy="34563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4353948"/>
            <a:ext cx="6811144" cy="27520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Please add your text here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600" cy="486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91631"/>
            <a:ext cx="8229600" cy="310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484000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+mn-lt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+mn-lt"/>
            </a:endParaRPr>
          </a:p>
        </p:txBody>
      </p:sp>
      <p:pic>
        <p:nvPicPr>
          <p:cNvPr id="1030" name="Picture 6" descr="G:\spreadshirt\relaunch\spreadshirt_relaunch_2013\_corporate Design\presentation_template\line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67544" y="4785997"/>
            <a:ext cx="8280000" cy="5477"/>
          </a:xfrm>
          <a:prstGeom prst="rect">
            <a:avLst/>
          </a:prstGeom>
          <a:noFill/>
        </p:spPr>
      </p:pic>
      <p:pic>
        <p:nvPicPr>
          <p:cNvPr id="2050" name="Picture 2" descr="G:\brand\_logo\rgb\sprd_logo_rgb_small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2"/>
            <a:ext cx="504056" cy="6331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500" kern="1200" baseline="0">
          <a:solidFill>
            <a:srgbClr val="44363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rgbClr val="44363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rgbClr val="44363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44363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44363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rgbClr val="44363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18</cp:revision>
  <dcterms:created xsi:type="dcterms:W3CDTF">2013-04-03T12:24:26Z</dcterms:created>
  <dcterms:modified xsi:type="dcterms:W3CDTF">2013-06-19T11:26:02Z</dcterms:modified>
</cp:coreProperties>
</file>