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A5"/>
    <a:srgbClr val="00A98E"/>
    <a:srgbClr val="443634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164" d="100"/>
          <a:sy n="164" d="100"/>
        </p:scale>
        <p:origin x="-114" y="-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1E71-1634-4FD6-B951-F3A04D26BA64}" type="datetimeFigureOut">
              <a:rPr lang="de-DE" smtClean="0"/>
              <a:pPr/>
              <a:t>12.06.2013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46761-8262-4691-9D0A-7770642B67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62111-524E-4654-9D3B-575145C3F6E6}" type="datetimeFigureOut">
              <a:rPr lang="de-DE" smtClean="0"/>
              <a:pPr/>
              <a:t>12.06.2013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3D2F4-2A29-4A4A-880C-6DCE0BE7DF2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 anchor="b"/>
          <a:lstStyle>
            <a:lvl1pPr>
              <a:defRPr b="0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HelveticaNeue LT 45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baseline="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>
                <a:solidFill>
                  <a:srgbClr val="443634"/>
                </a:solidFill>
                <a:latin typeface="HelveticaNeue LT 45 Light" pitchFamily="34" charset="0"/>
              </a:defRPr>
            </a:lvl5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2625757"/>
            <a:ext cx="7772400" cy="1021556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Add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116759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7" name="Titelplatzhalter 1"/>
          <p:cNvSpPr txBox="1">
            <a:spLocks/>
          </p:cNvSpPr>
          <p:nvPr userDrawn="1"/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443634"/>
                </a:solidFill>
                <a:latin typeface="Museo Slab 3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18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16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Please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add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your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Headline </a:t>
            </a:r>
            <a:r>
              <a:rPr kumimoji="0" lang="de-DE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here</a:t>
            </a:r>
            <a:r>
              <a:rPr kumimoji="0" lang="de-DE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useo Slab 500" pitchFamily="50" charset="0"/>
                <a:ea typeface="+mj-ea"/>
                <a:cs typeface="+mj-cs"/>
              </a:rPr>
              <a:t> </a:t>
            </a:r>
            <a:endParaRPr kumimoji="0" lang="de-DE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useo Slab 5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5" y="735546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735547"/>
            <a:ext cx="5111750" cy="385907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443634"/>
                </a:solidFill>
                <a:latin typeface="HelveticaNeue LT 45 Light" pitchFamily="34" charset="0"/>
              </a:defRPr>
            </a:lvl1pPr>
            <a:lvl2pPr>
              <a:defRPr sz="2800">
                <a:solidFill>
                  <a:srgbClr val="443634"/>
                </a:solidFill>
                <a:latin typeface="HelveticaNeue LT 45 Light" pitchFamily="34" charset="0"/>
              </a:defRPr>
            </a:lvl2pPr>
            <a:lvl3pPr>
              <a:defRPr sz="2400">
                <a:solidFill>
                  <a:srgbClr val="443634"/>
                </a:solidFill>
                <a:latin typeface="HelveticaNeue LT 45 Light" pitchFamily="34" charset="0"/>
              </a:defRPr>
            </a:lvl3pPr>
            <a:lvl4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4pPr>
            <a:lvl5pPr>
              <a:defRPr sz="2000">
                <a:solidFill>
                  <a:srgbClr val="443634"/>
                </a:solidFill>
                <a:latin typeface="HelveticaNeue LT 45 Light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pPr lvl="1"/>
            <a:r>
              <a:rPr lang="de-DE" dirty="0" smtClean="0"/>
              <a:t>2nd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2"/>
            <a:r>
              <a:rPr lang="de-DE" dirty="0" smtClean="0"/>
              <a:t>3rd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3"/>
            <a:r>
              <a:rPr lang="de-DE" dirty="0" smtClean="0"/>
              <a:t>4th </a:t>
            </a:r>
            <a:r>
              <a:rPr lang="de-DE" dirty="0" err="1" smtClean="0"/>
              <a:t>Bulletpoint</a:t>
            </a:r>
            <a:endParaRPr lang="de-DE" dirty="0" smtClean="0"/>
          </a:p>
          <a:p>
            <a:pPr lvl="4"/>
            <a:r>
              <a:rPr lang="de-DE" dirty="0" smtClean="0"/>
              <a:t>5th </a:t>
            </a:r>
            <a:r>
              <a:rPr lang="de-DE" dirty="0" err="1" smtClean="0"/>
              <a:t>Bulletpoint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761661"/>
            <a:ext cx="3008313" cy="283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3600450"/>
            <a:ext cx="8208912" cy="429462"/>
          </a:xfrm>
          <a:prstGeom prst="rect">
            <a:avLst/>
          </a:prstGeom>
        </p:spPr>
        <p:txBody>
          <a:bodyPr anchor="b"/>
          <a:lstStyle>
            <a:lvl1pPr algn="ctr">
              <a:defRPr sz="2800" b="1" baseline="0">
                <a:solidFill>
                  <a:srgbClr val="00B2A5"/>
                </a:solidFill>
              </a:defRPr>
            </a:lvl1pPr>
          </a:lstStyle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67544" y="735546"/>
            <a:ext cx="8208912" cy="2810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4025503"/>
            <a:ext cx="8208912" cy="5444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443634"/>
                </a:solidFill>
                <a:latin typeface="HelveticaNeue LT 45 Ligh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an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9144000" cy="465516"/>
          </a:xfrm>
          <a:prstGeom prst="rect">
            <a:avLst/>
          </a:prstGeom>
          <a:solidFill>
            <a:srgbClr val="443634"/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Headline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0" y="4840003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0911401-B8F1-4119-8494-E3C4C3249EFF}" type="slidenum">
              <a:rPr lang="de-DE" sz="1200" smtClean="0">
                <a:solidFill>
                  <a:srgbClr val="443634"/>
                </a:solidFill>
                <a:latin typeface="HelveticaNeue LT 45 Light" pitchFamily="34" charset="0"/>
              </a:rPr>
              <a:pPr algn="ctr"/>
              <a:t>‹Nr.›</a:t>
            </a:fld>
            <a:endParaRPr lang="de-DE" sz="1200" dirty="0">
              <a:solidFill>
                <a:srgbClr val="443634"/>
              </a:solidFill>
              <a:latin typeface="HelveticaNeue LT 45 Light" pitchFamily="34" charset="0"/>
            </a:endParaRPr>
          </a:p>
        </p:txBody>
      </p:sp>
      <p:pic>
        <p:nvPicPr>
          <p:cNvPr id="14" name="Picture 6" descr="G:\spreadshirt\relaunch\spreadshirt_relaunch_2013\_corporate Design\presentation_template\lin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67544" y="4785997"/>
            <a:ext cx="8280000" cy="5477"/>
          </a:xfrm>
          <a:prstGeom prst="rect">
            <a:avLst/>
          </a:prstGeom>
          <a:noFill/>
        </p:spPr>
      </p:pic>
      <p:pic>
        <p:nvPicPr>
          <p:cNvPr id="7" name="Picture 3" descr="G:\brand\_logo\rgb\sprd_logo_rgb_medium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7544" y="0"/>
            <a:ext cx="576064" cy="72449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2500" kern="1200">
          <a:solidFill>
            <a:schemeClr val="bg1"/>
          </a:solidFill>
          <a:latin typeface="Museo Slab 500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d_presentation_brown-bar">
  <a:themeElements>
    <a:clrScheme name="sprd_colors">
      <a:dk1>
        <a:srgbClr val="443634"/>
      </a:dk1>
      <a:lt1>
        <a:sysClr val="window" lastClr="FFFFFF"/>
      </a:lt1>
      <a:dk2>
        <a:srgbClr val="443634"/>
      </a:dk2>
      <a:lt2>
        <a:srgbClr val="FFFFFF"/>
      </a:lt2>
      <a:accent1>
        <a:srgbClr val="00B2A5"/>
      </a:accent1>
      <a:accent2>
        <a:srgbClr val="C0504D"/>
      </a:accent2>
      <a:accent3>
        <a:srgbClr val="9BBB59"/>
      </a:accent3>
      <a:accent4>
        <a:srgbClr val="8064A2"/>
      </a:accent4>
      <a:accent5>
        <a:srgbClr val="F79646"/>
      </a:accent5>
      <a:accent6>
        <a:srgbClr val="800080"/>
      </a:accent6>
      <a:hlink>
        <a:srgbClr val="CC593E"/>
      </a:hlink>
      <a:folHlink>
        <a:srgbClr val="BF5239"/>
      </a:folHlink>
    </a:clrScheme>
    <a:fontScheme name="sprd_text">
      <a:majorFont>
        <a:latin typeface="Museo 500"/>
        <a:ea typeface=""/>
        <a:cs typeface=""/>
      </a:majorFont>
      <a:minorFont>
        <a:latin typeface="HelveticaNeue LT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sprd_presentation_brown-bar</Template>
  <TotalTime>0</TotalTime>
  <Words>0</Words>
  <Application>Microsoft Office PowerPoint</Application>
  <PresentationFormat>Bildschirmpräsentation (16:9)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sprd_presentation_brown-bar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</vt:vector>
  </TitlesOfParts>
  <Company>spreadshirt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ksn</dc:creator>
  <cp:lastModifiedBy>ksn</cp:lastModifiedBy>
  <cp:revision>2</cp:revision>
  <dcterms:created xsi:type="dcterms:W3CDTF">2013-06-12T14:04:54Z</dcterms:created>
  <dcterms:modified xsi:type="dcterms:W3CDTF">2013-06-12T14:09:59Z</dcterms:modified>
</cp:coreProperties>
</file>