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A5"/>
    <a:srgbClr val="00A98E"/>
    <a:srgbClr val="443634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55" autoAdjust="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E1E71-1634-4FD6-B951-F3A04D26BA64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46761-8262-4691-9D0A-7770642B67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62111-524E-4654-9D3B-575145C3F6E6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3D2F4-2A29-4A4A-880C-6DCE0BE7DF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b"/>
          <a:lstStyle>
            <a:lvl1pPr>
              <a:defRPr b="0" baseline="0">
                <a:solidFill>
                  <a:srgbClr val="00B2A5"/>
                </a:solidFill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3634"/>
                </a:solidFill>
                <a:latin typeface="+mn-lt"/>
              </a:defRPr>
            </a:lvl1pPr>
            <a:lvl2pPr>
              <a:defRPr>
                <a:solidFill>
                  <a:srgbClr val="443634"/>
                </a:solidFill>
                <a:latin typeface="+mn-lt"/>
              </a:defRPr>
            </a:lvl2pPr>
            <a:lvl3pPr>
              <a:defRPr>
                <a:solidFill>
                  <a:srgbClr val="443634"/>
                </a:solidFill>
                <a:latin typeface="+mn-lt"/>
              </a:defRPr>
            </a:lvl3pPr>
            <a:lvl4pPr>
              <a:defRPr baseline="0">
                <a:solidFill>
                  <a:srgbClr val="443634"/>
                </a:solidFill>
                <a:latin typeface="+mn-lt"/>
              </a:defRPr>
            </a:lvl4pPr>
            <a:lvl5pPr>
              <a:defRPr>
                <a:solidFill>
                  <a:srgbClr val="443634"/>
                </a:solidFill>
                <a:latin typeface="+mn-lt"/>
              </a:defRPr>
            </a:lvl5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3501008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solidFill>
                  <a:srgbClr val="00B2A5"/>
                </a:solidFill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Add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1556792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443634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7" name="Titelplatzhalter 1"/>
          <p:cNvSpPr txBox="1">
            <a:spLocks/>
          </p:cNvSpPr>
          <p:nvPr userDrawn="1"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Please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your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Headline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here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de-DE" sz="2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43634"/>
                </a:solidFill>
                <a:latin typeface="+mn-lt"/>
              </a:defRPr>
            </a:lvl1pPr>
            <a:lvl2pPr>
              <a:defRPr sz="2400">
                <a:solidFill>
                  <a:srgbClr val="443634"/>
                </a:solidFill>
                <a:latin typeface="+mn-lt"/>
              </a:defRPr>
            </a:lvl2pPr>
            <a:lvl3pPr>
              <a:defRPr sz="2000">
                <a:solidFill>
                  <a:srgbClr val="443634"/>
                </a:solidFill>
                <a:latin typeface="+mn-lt"/>
              </a:defRPr>
            </a:lvl3pPr>
            <a:lvl4pPr>
              <a:defRPr sz="1800">
                <a:solidFill>
                  <a:srgbClr val="443634"/>
                </a:solidFill>
                <a:latin typeface="+mn-lt"/>
              </a:defRPr>
            </a:lvl4pPr>
            <a:lvl5pPr>
              <a:defRPr sz="1800">
                <a:solidFill>
                  <a:srgbClr val="443634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43634"/>
                </a:solidFill>
                <a:latin typeface="+mn-lt"/>
              </a:defRPr>
            </a:lvl1pPr>
            <a:lvl2pPr>
              <a:defRPr sz="2400">
                <a:solidFill>
                  <a:srgbClr val="443634"/>
                </a:solidFill>
                <a:latin typeface="+mn-lt"/>
              </a:defRPr>
            </a:lvl2pPr>
            <a:lvl3pPr>
              <a:defRPr sz="2000">
                <a:solidFill>
                  <a:srgbClr val="443634"/>
                </a:solidFill>
                <a:latin typeface="+mn-lt"/>
              </a:defRPr>
            </a:lvl3pPr>
            <a:lvl4pPr>
              <a:defRPr sz="1800">
                <a:solidFill>
                  <a:srgbClr val="443634"/>
                </a:solidFill>
                <a:latin typeface="+mn-lt"/>
              </a:defRPr>
            </a:lvl4pPr>
            <a:lvl5pPr>
              <a:defRPr sz="1800">
                <a:solidFill>
                  <a:srgbClr val="443634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44363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Subheadline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3634"/>
                </a:solidFill>
                <a:latin typeface="+mn-lt"/>
              </a:defRPr>
            </a:lvl1pPr>
            <a:lvl2pPr>
              <a:defRPr sz="2000">
                <a:solidFill>
                  <a:srgbClr val="443634"/>
                </a:solidFill>
                <a:latin typeface="+mn-lt"/>
              </a:defRPr>
            </a:lvl2pPr>
            <a:lvl3pPr>
              <a:defRPr sz="1800">
                <a:solidFill>
                  <a:srgbClr val="443634"/>
                </a:solidFill>
                <a:latin typeface="+mn-lt"/>
              </a:defRPr>
            </a:lvl3pPr>
            <a:lvl4pPr>
              <a:defRPr sz="1600">
                <a:solidFill>
                  <a:srgbClr val="443634"/>
                </a:solidFill>
                <a:latin typeface="+mn-lt"/>
              </a:defRPr>
            </a:lvl4pPr>
            <a:lvl5pPr>
              <a:defRPr sz="1600">
                <a:solidFill>
                  <a:srgbClr val="44363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44363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Subheadline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3634"/>
                </a:solidFill>
                <a:latin typeface="+mn-lt"/>
              </a:defRPr>
            </a:lvl1pPr>
            <a:lvl2pPr>
              <a:defRPr sz="2000">
                <a:solidFill>
                  <a:srgbClr val="443634"/>
                </a:solidFill>
                <a:latin typeface="+mn-lt"/>
              </a:defRPr>
            </a:lvl2pPr>
            <a:lvl3pPr>
              <a:defRPr sz="1800">
                <a:solidFill>
                  <a:srgbClr val="443634"/>
                </a:solidFill>
                <a:latin typeface="+mn-lt"/>
              </a:defRPr>
            </a:lvl3pPr>
            <a:lvl4pPr>
              <a:defRPr sz="1600">
                <a:solidFill>
                  <a:srgbClr val="443634"/>
                </a:solidFill>
                <a:latin typeface="+mn-lt"/>
              </a:defRPr>
            </a:lvl4pPr>
            <a:lvl5pPr>
              <a:defRPr sz="1600">
                <a:solidFill>
                  <a:srgbClr val="44363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de-DE" sz="25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Please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your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Headline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here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de-DE" sz="2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useo Slab 500" pitchFamily="50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B2A5"/>
                </a:solidFill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980728"/>
            <a:ext cx="5111750" cy="514543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43634"/>
                </a:solidFill>
                <a:latin typeface="+mn-lt"/>
              </a:defRPr>
            </a:lvl1pPr>
            <a:lvl2pPr>
              <a:defRPr sz="2800">
                <a:solidFill>
                  <a:srgbClr val="443634"/>
                </a:solidFill>
                <a:latin typeface="+mn-lt"/>
              </a:defRPr>
            </a:lvl2pPr>
            <a:lvl3pPr>
              <a:defRPr sz="2400">
                <a:solidFill>
                  <a:srgbClr val="443634"/>
                </a:solidFill>
                <a:latin typeface="+mn-lt"/>
              </a:defRPr>
            </a:lvl3pPr>
            <a:lvl4pPr>
              <a:defRPr sz="2000">
                <a:solidFill>
                  <a:srgbClr val="443634"/>
                </a:solidFill>
                <a:latin typeface="+mn-lt"/>
              </a:defRPr>
            </a:lvl4pPr>
            <a:lvl5pPr>
              <a:defRPr sz="2000">
                <a:solidFill>
                  <a:srgbClr val="443634"/>
                </a:solidFill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43634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4800600"/>
            <a:ext cx="8208912" cy="572616"/>
          </a:xfrm>
          <a:prstGeom prst="rect">
            <a:avLst/>
          </a:prstGeom>
        </p:spPr>
        <p:txBody>
          <a:bodyPr anchor="b"/>
          <a:lstStyle>
            <a:lvl1pPr algn="ctr">
              <a:defRPr sz="2800" b="1" baseline="0">
                <a:solidFill>
                  <a:srgbClr val="00B2A5"/>
                </a:solidFill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67544" y="980727"/>
            <a:ext cx="8208912" cy="3746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7544" y="5367338"/>
            <a:ext cx="8208912" cy="7259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443634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an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443634"/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0" y="645333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911401-B8F1-4119-8494-E3C4C3249EFF}" type="slidenum">
              <a:rPr lang="de-DE" sz="1200" smtClean="0">
                <a:solidFill>
                  <a:srgbClr val="443634"/>
                </a:solidFill>
                <a:latin typeface="+mn-lt"/>
              </a:rPr>
              <a:pPr algn="ctr"/>
              <a:t>‹Nr.›</a:t>
            </a:fld>
            <a:endParaRPr lang="de-DE" sz="1200" dirty="0">
              <a:solidFill>
                <a:srgbClr val="443634"/>
              </a:solidFill>
              <a:latin typeface="+mn-lt"/>
            </a:endParaRPr>
          </a:p>
        </p:txBody>
      </p:sp>
      <p:pic>
        <p:nvPicPr>
          <p:cNvPr id="14" name="Picture 6" descr="G:\spreadshirt\relaunch\spreadshirt_relaunch_2013\_corporate Design\presentation_template\line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67544" y="6381328"/>
            <a:ext cx="8280000" cy="7303"/>
          </a:xfrm>
          <a:prstGeom prst="rect">
            <a:avLst/>
          </a:prstGeom>
          <a:noFill/>
        </p:spPr>
      </p:pic>
      <p:pic>
        <p:nvPicPr>
          <p:cNvPr id="7" name="Picture 3" descr="G:\brand\_logo\rgb\sprd_logo_rgb_medium.jp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7544" y="0"/>
            <a:ext cx="648072" cy="84524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25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new_brown-bar">
  <a:themeElements>
    <a:clrScheme name="sprd_colors">
      <a:dk1>
        <a:srgbClr val="443634"/>
      </a:dk1>
      <a:lt1>
        <a:sysClr val="window" lastClr="FFFFFF"/>
      </a:lt1>
      <a:dk2>
        <a:srgbClr val="443634"/>
      </a:dk2>
      <a:lt2>
        <a:srgbClr val="FFFFFF"/>
      </a:lt2>
      <a:accent1>
        <a:srgbClr val="00B2A5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800080"/>
      </a:accent6>
      <a:hlink>
        <a:srgbClr val="CC593E"/>
      </a:hlink>
      <a:folHlink>
        <a:srgbClr val="BF523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Bildschirmpräsentation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presentation_new_brown-bar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Company>spreadshirt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ksn</dc:creator>
  <cp:lastModifiedBy>ksn</cp:lastModifiedBy>
  <cp:revision>5</cp:revision>
  <dcterms:created xsi:type="dcterms:W3CDTF">2013-04-25T14:00:18Z</dcterms:created>
  <dcterms:modified xsi:type="dcterms:W3CDTF">2013-06-19T11:20:18Z</dcterms:modified>
</cp:coreProperties>
</file>