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3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1E71-1634-4FD6-B951-F3A04D26BA64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6761-8262-4691-9D0A-7770642B67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2111-524E-4654-9D3B-575145C3F6E6}" type="datetimeFigureOut">
              <a:rPr lang="de-DE" smtClean="0"/>
              <a:pPr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D2F4-2A29-4A4A-880C-6DCE0BE7DF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2nd </a:t>
            </a:r>
            <a:r>
              <a:rPr lang="de-DE" dirty="0" err="1" smtClean="0"/>
              <a:t>line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43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2420888"/>
            <a:ext cx="8229600" cy="370527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0"/>
            <a:endParaRPr lang="de-DE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235719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3068960"/>
            <a:ext cx="4042792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35719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3068960"/>
            <a:ext cx="4041775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196752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dirty="0" smtClean="0"/>
              <a:t>Please add your Headline here </a:t>
            </a:r>
            <a:br>
              <a:rPr lang="en-US" dirty="0" smtClean="0"/>
            </a:br>
            <a:r>
              <a:rPr lang="en-US" dirty="0" smtClean="0"/>
              <a:t>(if needed a 2nd line)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196752"/>
            <a:ext cx="5111750" cy="4929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Please add your text here</a:t>
            </a:r>
          </a:p>
          <a:p>
            <a:pPr lvl="1"/>
            <a:r>
              <a:rPr lang="en-US" dirty="0" smtClean="0"/>
              <a:t>2nd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2"/>
            <a:r>
              <a:rPr lang="en-US" dirty="0" smtClean="0"/>
              <a:t>3rd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3"/>
            <a:r>
              <a:rPr lang="en-US" dirty="0" smtClean="0"/>
              <a:t>4th </a:t>
            </a:r>
            <a:r>
              <a:rPr lang="en-US" dirty="0" err="1" smtClean="0"/>
              <a:t>Bulletpoint</a:t>
            </a:r>
            <a:endParaRPr lang="en-US" dirty="0" smtClean="0"/>
          </a:p>
          <a:p>
            <a:pPr lvl="4"/>
            <a:r>
              <a:rPr lang="en-US" dirty="0" smtClean="0"/>
              <a:t>5th </a:t>
            </a:r>
            <a:r>
              <a:rPr lang="en-US" dirty="0" err="1" smtClean="0"/>
              <a:t>Bulletpoint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Subheadline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1124743"/>
            <a:ext cx="8352928" cy="460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5805264"/>
            <a:ext cx="6811144" cy="366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Please add your text here</a:t>
            </a:r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45333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11401-B8F1-4119-8494-E3C4C3249EFF}" type="slidenum">
              <a:rPr lang="de-DE" sz="1200" smtClean="0">
                <a:solidFill>
                  <a:srgbClr val="443634"/>
                </a:solidFill>
                <a:latin typeface="+mn-lt"/>
              </a:rPr>
              <a:pPr algn="ctr"/>
              <a:t>‹Nr.›</a:t>
            </a:fld>
            <a:endParaRPr lang="de-DE" sz="1200" dirty="0">
              <a:solidFill>
                <a:srgbClr val="443634"/>
              </a:solidFill>
              <a:latin typeface="+mn-lt"/>
            </a:endParaRPr>
          </a:p>
        </p:txBody>
      </p:sp>
      <p:pic>
        <p:nvPicPr>
          <p:cNvPr id="1030" name="Picture 6" descr="G:\spreadshirt\relaunch\spreadshirt_relaunch_2013\_corporate Design\presentation_template\line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67544" y="6381328"/>
            <a:ext cx="8280000" cy="7303"/>
          </a:xfrm>
          <a:prstGeom prst="rect">
            <a:avLst/>
          </a:prstGeom>
          <a:noFill/>
        </p:spPr>
      </p:pic>
      <p:pic>
        <p:nvPicPr>
          <p:cNvPr id="2050" name="Picture 2" descr="G:\brand\_logo\rgb\sprd_logo_rgb_small.jp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5" y="0"/>
            <a:ext cx="648072" cy="844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500" kern="1200" baseline="0">
          <a:solidFill>
            <a:srgbClr val="44363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rgbClr val="44363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rgbClr val="44363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rgbClr val="44363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rgbClr val="44363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rgbClr val="44363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sprd_colors">
      <a:dk1>
        <a:srgbClr val="443634"/>
      </a:dk1>
      <a:lt1>
        <a:sysClr val="window" lastClr="FFFFFF"/>
      </a:lt1>
      <a:dk2>
        <a:srgbClr val="443634"/>
      </a:dk2>
      <a:lt2>
        <a:srgbClr val="FFFFFF"/>
      </a:lt2>
      <a:accent1>
        <a:srgbClr val="00B2A5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CC593E"/>
      </a:hlink>
      <a:folHlink>
        <a:srgbClr val="BF523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</vt:vector>
  </TitlesOfParts>
  <Company>spreadshirt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ksn</dc:creator>
  <cp:lastModifiedBy>ksn</cp:lastModifiedBy>
  <cp:revision>17</cp:revision>
  <dcterms:created xsi:type="dcterms:W3CDTF">2013-04-03T12:24:26Z</dcterms:created>
  <dcterms:modified xsi:type="dcterms:W3CDTF">2013-06-19T11:23:39Z</dcterms:modified>
</cp:coreProperties>
</file>