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5523C2-E76D-4320-8F46-365014F3B881}">
          <p14:sldIdLst>
            <p14:sldId id="256"/>
            <p14:sldId id="257"/>
          </p14:sldIdLst>
        </p14:section>
        <p14:section name="Background" id="{BAE7FEA0-5617-4DE1-A5F7-1F68D4262D79}">
          <p14:sldIdLst>
            <p14:sldId id="262"/>
            <p14:sldId id="258"/>
            <p14:sldId id="259"/>
            <p14:sldId id="260"/>
          </p14:sldIdLst>
        </p14:section>
        <p14:section name="RBM" id="{C4726CE1-C536-4D06-8C1A-6F9E41317691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4AD21-265F-476D-B030-8FB18D86173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8927-2B82-4CF9-9DE7-2A73A431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Gibbs verified in 1902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68927-2B82-4CF9-9DE7-2A73A431C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59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28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7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078-D283-4A70-B255-9E410AB3033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688305-4D3A-4CC9-B3E7-779D35B5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F162-6382-4008-8285-C99F41CA7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Restricted Boltzmann Machine and Deep Belief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780E4-A9B2-4023-BC1F-2ED0B06E7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Jarod Klion</a:t>
            </a:r>
          </a:p>
          <a:p>
            <a:r>
              <a:rPr lang="en-US" dirty="0"/>
              <a:t>April 11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CAP5771</a:t>
            </a:r>
          </a:p>
        </p:txBody>
      </p:sp>
    </p:spTree>
    <p:extLst>
      <p:ext uri="{BB962C8B-B14F-4D97-AF65-F5344CB8AC3E}">
        <p14:creationId xmlns:p14="http://schemas.microsoft.com/office/powerpoint/2010/main" val="1136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E92A-A866-4058-B5F4-00C8233A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B14C-D78A-4E1E-BAC2-0B8A7B49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Background</a:t>
            </a:r>
          </a:p>
          <a:p>
            <a:pPr lvl="1"/>
            <a:r>
              <a:rPr lang="en-US" dirty="0"/>
              <a:t>Boltzmann Distribution</a:t>
            </a:r>
          </a:p>
          <a:p>
            <a:pPr lvl="1"/>
            <a:r>
              <a:rPr lang="en-US" dirty="0" err="1"/>
              <a:t>Ising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Hopfield Network</a:t>
            </a:r>
          </a:p>
          <a:p>
            <a:pPr lvl="1"/>
            <a:r>
              <a:rPr lang="en-US" dirty="0"/>
              <a:t>Gibbs Sampling</a:t>
            </a:r>
          </a:p>
          <a:p>
            <a:r>
              <a:rPr lang="en-US" dirty="0"/>
              <a:t>Restricted Boltzmann Machine (RBM)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r>
              <a:rPr lang="en-US" dirty="0"/>
              <a:t>Training</a:t>
            </a:r>
          </a:p>
          <a:p>
            <a:r>
              <a:rPr lang="en-US" dirty="0"/>
              <a:t>Deep Belief Network (DBN)</a:t>
            </a:r>
          </a:p>
        </p:txBody>
      </p:sp>
    </p:spTree>
    <p:extLst>
      <p:ext uri="{BB962C8B-B14F-4D97-AF65-F5344CB8AC3E}">
        <p14:creationId xmlns:p14="http://schemas.microsoft.com/office/powerpoint/2010/main" val="207645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FAA3-6EA8-441F-8563-DBB18361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Historical/Statistical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39584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1ACA-377B-4555-9699-6D8C6419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Distribution (1868)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8D78-9703-4199-B829-C960DE07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9268-4501-4218-A8BE-0708C246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 (1925)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9132-2C7B-4280-9A54-F2037844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A860-AF9E-4ABD-BF14-7284F7FE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Hopfield Network (1982)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79E3-E235-4C7A-8189-5FC1A93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DCBD-B422-49EA-985F-5548C7BD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Boltzmann Machine(RBM)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130-00C3-4DF3-A451-52C08CE1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84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73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Restricted Boltzmann Machine and Deep Belief Network</vt:lpstr>
      <vt:lpstr>Table of Contents</vt:lpstr>
      <vt:lpstr>Historical/Statistical Background</vt:lpstr>
      <vt:lpstr>Boltzmann Distribution (1868)</vt:lpstr>
      <vt:lpstr>Ising Model (1925)</vt:lpstr>
      <vt:lpstr>Hopfield Network (1982)</vt:lpstr>
      <vt:lpstr>Restricted Boltzmann Machine(RBM)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Boltzmann Machine and Deep Belief Network</dc:title>
  <dc:creator>Jarod Klion</dc:creator>
  <cp:lastModifiedBy>Jarod Klion</cp:lastModifiedBy>
  <cp:revision>9</cp:revision>
  <dcterms:created xsi:type="dcterms:W3CDTF">2022-04-09T18:09:30Z</dcterms:created>
  <dcterms:modified xsi:type="dcterms:W3CDTF">2022-04-09T19:00:19Z</dcterms:modified>
</cp:coreProperties>
</file>