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91"/>
    <p:restoredTop sz="94712"/>
  </p:normalViewPr>
  <p:slideViewPr>
    <p:cSldViewPr snapToGrid="0">
      <p:cViewPr varScale="1">
        <p:scale>
          <a:sx n="130" d="100"/>
          <a:sy n="130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F7097-1E18-9E55-9944-E090F2645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61E79-9798-615D-FF31-E5959E79C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189E90-BCF5-A430-AA0F-02CAD6EB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D53C-7A6F-D54D-B5CB-ABB0C228F3B8}" type="datetimeFigureOut">
              <a:rPr lang="es-ES" smtClean="0"/>
              <a:t>5/4/25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B032A4-FE52-1FC4-979E-551B764A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2F698F-9CDA-54BE-043E-B7F9CCDA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FCE8-26D5-C247-B51C-2E975DB56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030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A7D0B-7938-7DD8-0CC1-7C0A92D8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EE31AF-E88C-DC54-D256-F33E3D102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D22D72-92D4-7E50-28D3-A53EB658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D53C-7A6F-D54D-B5CB-ABB0C228F3B8}" type="datetimeFigureOut">
              <a:rPr lang="es-ES" smtClean="0"/>
              <a:t>5/4/25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918261-EEC4-85E2-C39C-A17D4225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0892B6-696B-BD90-CAB6-4E0D3322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FCE8-26D5-C247-B51C-2E975DB56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19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EA5BF2-61EA-5761-5D4F-AFA7550BE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D90B34-15BC-072A-944C-3D71310AA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08E31F-9AEF-0561-D614-F312588D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D53C-7A6F-D54D-B5CB-ABB0C228F3B8}" type="datetimeFigureOut">
              <a:rPr lang="es-ES" smtClean="0"/>
              <a:t>5/4/25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B6F3E2-7436-678E-20D0-A8496B9D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1295F1-8374-80B6-DD67-20C4C699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FCE8-26D5-C247-B51C-2E975DB56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98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FFC69-0253-2113-3D8F-144C93CA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3A6C34-C4DA-4066-41A7-10C6EAC2B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B59BD6-29A6-13A0-D343-2EC833CB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D53C-7A6F-D54D-B5CB-ABB0C228F3B8}" type="datetimeFigureOut">
              <a:rPr lang="es-ES" smtClean="0"/>
              <a:t>5/4/25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47B62B-4D45-CB0A-7E50-2490AECB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4236E1-12AE-D28B-7B2D-C530D2BD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FCE8-26D5-C247-B51C-2E975DB56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06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523BB-E84C-E311-2275-2308CB43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330D38-3901-292D-AE55-86BCD5D88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B390CE-7064-C86A-E2FF-65C04E04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D53C-7A6F-D54D-B5CB-ABB0C228F3B8}" type="datetimeFigureOut">
              <a:rPr lang="es-ES" smtClean="0"/>
              <a:t>5/4/25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FE239E-52CA-14F7-3768-AD9445D2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BCF8A8-2995-938A-F012-17255864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FCE8-26D5-C247-B51C-2E975DB56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80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74DA1-7281-270E-116B-0EB1E8BE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647961-DC2A-C484-2391-7B8294B3A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9DA0E6-FA38-896A-323A-D8A50112E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1C1EEA-874F-3E55-55DA-A7C1B5F1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D53C-7A6F-D54D-B5CB-ABB0C228F3B8}" type="datetimeFigureOut">
              <a:rPr lang="es-ES" smtClean="0"/>
              <a:t>5/4/25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AA16A5-00DA-2394-B906-C60A8D04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402667-21AD-A3A0-9A42-2AEFD73E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FCE8-26D5-C247-B51C-2E975DB56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93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747A6-DA96-F9EE-8BE0-487DDC05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EE70AC-FB93-6E38-09A2-3EB7B252D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AF274F-A8AA-6B43-6EB5-5E3ACE275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E07B79-79C4-BC82-28AD-2B6B93517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A791DB-43AC-9860-A345-A95560D9F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95270D-38A8-6258-B7B5-DC808840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D53C-7A6F-D54D-B5CB-ABB0C228F3B8}" type="datetimeFigureOut">
              <a:rPr lang="es-ES" smtClean="0"/>
              <a:t>5/4/25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404CBDF-D0CE-F5BE-C215-389CE483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BF9B77F-7705-204D-5E68-DF3E5F20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FCE8-26D5-C247-B51C-2E975DB56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4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0AD70-9A66-0872-E777-EF87C859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ED999B-614E-07DB-87B0-9C0FD4C2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D53C-7A6F-D54D-B5CB-ABB0C228F3B8}" type="datetimeFigureOut">
              <a:rPr lang="es-ES" smtClean="0"/>
              <a:t>5/4/25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14F682-C94C-538D-F991-D4C0173A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77B722-8065-5233-8920-FC041269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FCE8-26D5-C247-B51C-2E975DB56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16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F54542F-BE76-D0BA-49BA-9FB5DB9C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D53C-7A6F-D54D-B5CB-ABB0C228F3B8}" type="datetimeFigureOut">
              <a:rPr lang="es-ES" smtClean="0"/>
              <a:t>5/4/25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47B147-7FD1-C82F-B071-5B8D4DD5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31D168-757D-DB4E-FDC3-E418E337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FCE8-26D5-C247-B51C-2E975DB56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03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C3CBE-D431-CFA0-DB82-608AC8C9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5D12DB-98D7-E2D0-AA19-096B8C94E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DD5215-D02B-25A4-90D4-1ED2C70F5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243AC2-F180-CD8B-C582-79DF2DD5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D53C-7A6F-D54D-B5CB-ABB0C228F3B8}" type="datetimeFigureOut">
              <a:rPr lang="es-ES" smtClean="0"/>
              <a:t>5/4/25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9E124E-334D-1050-E63E-81EBD7C7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6EAE8D-C380-503A-97C1-5A58F671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FCE8-26D5-C247-B51C-2E975DB56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349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44F8D-F712-B47F-1EBB-4E292492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03FE13-8762-6D23-E6A5-6568B914C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BB12BE-CB6A-9A58-5866-94BB46245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4C3E69-37DF-7771-4647-B45F1867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D53C-7A6F-D54D-B5CB-ABB0C228F3B8}" type="datetimeFigureOut">
              <a:rPr lang="es-ES" smtClean="0"/>
              <a:t>5/4/25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ABA185-C8BE-BCB4-1550-0678154D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97D005-9350-1973-ED0B-6C282973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FCE8-26D5-C247-B51C-2E975DB56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404AA9-3548-1904-28FB-20EE5DE1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639AE9-155B-FF71-638F-6739D0842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98C5C1-7C0C-9C1F-A31C-4644EDE7B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73D53C-7A6F-D54D-B5CB-ABB0C228F3B8}" type="datetimeFigureOut">
              <a:rPr lang="es-ES" smtClean="0"/>
              <a:t>5/4/25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1684FE-E92A-9FE9-B05D-1C9A3047D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1B9D2E-1268-4B2C-C5B2-822B6C3C1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2DFCE8-26D5-C247-B51C-2E975DB56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80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6A0FD56D-49B3-F29D-1E67-9BC680082318}"/>
              </a:ext>
            </a:extLst>
          </p:cNvPr>
          <p:cNvSpPr/>
          <p:nvPr/>
        </p:nvSpPr>
        <p:spPr>
          <a:xfrm>
            <a:off x="956999" y="3139974"/>
            <a:ext cx="4504763" cy="2811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3CE1D3EA-622B-12D7-9BB5-2FA26105370B}"/>
              </a:ext>
            </a:extLst>
          </p:cNvPr>
          <p:cNvSpPr/>
          <p:nvPr/>
        </p:nvSpPr>
        <p:spPr>
          <a:xfrm>
            <a:off x="5985473" y="1940967"/>
            <a:ext cx="425159" cy="2811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FB6ED939-54C0-EFFC-58EF-A2FBE938E4A2}"/>
              </a:ext>
            </a:extLst>
          </p:cNvPr>
          <p:cNvSpPr/>
          <p:nvPr/>
        </p:nvSpPr>
        <p:spPr>
          <a:xfrm rot="5400000">
            <a:off x="2636791" y="2157984"/>
            <a:ext cx="802231" cy="368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66679FEE-C15B-A381-F17B-560E62E4077A}"/>
              </a:ext>
            </a:extLst>
          </p:cNvPr>
          <p:cNvSpPr/>
          <p:nvPr/>
        </p:nvSpPr>
        <p:spPr>
          <a:xfrm>
            <a:off x="918741" y="1940967"/>
            <a:ext cx="1126369" cy="2811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B99747B-CD94-5AB5-CBF8-5DA9FEA010B2}"/>
              </a:ext>
            </a:extLst>
          </p:cNvPr>
          <p:cNvSpPr txBox="1"/>
          <p:nvPr/>
        </p:nvSpPr>
        <p:spPr>
          <a:xfrm>
            <a:off x="873928" y="765188"/>
            <a:ext cx="3223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A</a:t>
            </a:r>
            <a:r>
              <a:rPr lang="es-ES" sz="2800" dirty="0"/>
              <a:t> </a:t>
            </a:r>
            <a:r>
              <a:rPr lang="es-ES" sz="2000" dirty="0"/>
              <a:t>3x3   x   </a:t>
            </a:r>
            <a:r>
              <a:rPr lang="es-ES" sz="3200" dirty="0"/>
              <a:t>B</a:t>
            </a:r>
            <a:r>
              <a:rPr lang="es-ES" sz="2800" dirty="0"/>
              <a:t> </a:t>
            </a:r>
            <a:r>
              <a:rPr lang="es-ES" sz="2000" dirty="0"/>
              <a:t>3x2   =   </a:t>
            </a:r>
            <a:r>
              <a:rPr lang="es-ES" sz="3200" dirty="0"/>
              <a:t>C</a:t>
            </a:r>
            <a:r>
              <a:rPr lang="es-ES" sz="2800" dirty="0"/>
              <a:t> </a:t>
            </a:r>
            <a:r>
              <a:rPr lang="es-ES" sz="2000" dirty="0"/>
              <a:t>3x2</a:t>
            </a:r>
          </a:p>
        </p:txBody>
      </p:sp>
      <p:sp>
        <p:nvSpPr>
          <p:cNvPr id="5" name="Arco 4">
            <a:extLst>
              <a:ext uri="{FF2B5EF4-FFF2-40B4-BE49-F238E27FC236}">
                <a16:creationId xmlns:a16="http://schemas.microsoft.com/office/drawing/2014/main" id="{727005CA-69DE-67E9-5A02-CC65C4DB55BE}"/>
              </a:ext>
            </a:extLst>
          </p:cNvPr>
          <p:cNvSpPr/>
          <p:nvPr/>
        </p:nvSpPr>
        <p:spPr>
          <a:xfrm rot="5400000">
            <a:off x="1741820" y="867538"/>
            <a:ext cx="584773" cy="826680"/>
          </a:xfrm>
          <a:prstGeom prst="arc">
            <a:avLst>
              <a:gd name="adj1" fmla="val 16200000"/>
              <a:gd name="adj2" fmla="val 521923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A5C561AF-2307-C8F8-EC7F-CFCE4786E7BA}"/>
              </a:ext>
            </a:extLst>
          </p:cNvPr>
          <p:cNvSpPr/>
          <p:nvPr/>
        </p:nvSpPr>
        <p:spPr>
          <a:xfrm rot="16200000">
            <a:off x="3682877" y="661205"/>
            <a:ext cx="180000" cy="342000"/>
          </a:xfrm>
          <a:prstGeom prst="rightBrace">
            <a:avLst>
              <a:gd name="adj1" fmla="val 2714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" name="Conector angular 12">
            <a:extLst>
              <a:ext uri="{FF2B5EF4-FFF2-40B4-BE49-F238E27FC236}">
                <a16:creationId xmlns:a16="http://schemas.microsoft.com/office/drawing/2014/main" id="{C9E8F189-3A93-2791-1705-A4CD9960C6C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339914" y="742205"/>
            <a:ext cx="2432963" cy="221286"/>
          </a:xfrm>
          <a:prstGeom prst="bentConnector4">
            <a:avLst>
              <a:gd name="adj1" fmla="val 408"/>
              <a:gd name="adj2" fmla="val 194530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>
            <a:extLst>
              <a:ext uri="{FF2B5EF4-FFF2-40B4-BE49-F238E27FC236}">
                <a16:creationId xmlns:a16="http://schemas.microsoft.com/office/drawing/2014/main" id="{06005338-0313-5916-D809-8DCB31257EF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95796" y="737349"/>
            <a:ext cx="432129" cy="1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miter lim="800000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55C6613-D522-06B3-8643-0F50C9984923}"/>
              </a:ext>
            </a:extLst>
          </p:cNvPr>
          <p:cNvSpPr txBox="1"/>
          <p:nvPr/>
        </p:nvSpPr>
        <p:spPr>
          <a:xfrm>
            <a:off x="925032" y="1897625"/>
            <a:ext cx="114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4  3  2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1  0  0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2  4  6</a:t>
            </a:r>
          </a:p>
        </p:txBody>
      </p:sp>
      <p:sp>
        <p:nvSpPr>
          <p:cNvPr id="27" name="Corchetes 26">
            <a:extLst>
              <a:ext uri="{FF2B5EF4-FFF2-40B4-BE49-F238E27FC236}">
                <a16:creationId xmlns:a16="http://schemas.microsoft.com/office/drawing/2014/main" id="{0582BC29-BBCB-C717-2E43-8BB153751C43}"/>
              </a:ext>
            </a:extLst>
          </p:cNvPr>
          <p:cNvSpPr/>
          <p:nvPr/>
        </p:nvSpPr>
        <p:spPr>
          <a:xfrm>
            <a:off x="918741" y="1956618"/>
            <a:ext cx="1149674" cy="786580"/>
          </a:xfrm>
          <a:prstGeom prst="bracketPair">
            <a:avLst>
              <a:gd name="adj" fmla="val 66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B6DA9A3-C32D-65D6-3FA4-20C49DA340BF}"/>
              </a:ext>
            </a:extLst>
          </p:cNvPr>
          <p:cNvSpPr txBox="1"/>
          <p:nvPr/>
        </p:nvSpPr>
        <p:spPr>
          <a:xfrm>
            <a:off x="2492199" y="1897625"/>
            <a:ext cx="736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2  1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4  3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5 -1</a:t>
            </a:r>
          </a:p>
        </p:txBody>
      </p:sp>
      <p:sp>
        <p:nvSpPr>
          <p:cNvPr id="29" name="Corchetes 28">
            <a:extLst>
              <a:ext uri="{FF2B5EF4-FFF2-40B4-BE49-F238E27FC236}">
                <a16:creationId xmlns:a16="http://schemas.microsoft.com/office/drawing/2014/main" id="{B7D8E481-C320-EFDD-0460-179F4E907DDE}"/>
              </a:ext>
            </a:extLst>
          </p:cNvPr>
          <p:cNvSpPr/>
          <p:nvPr/>
        </p:nvSpPr>
        <p:spPr>
          <a:xfrm>
            <a:off x="2485908" y="1956618"/>
            <a:ext cx="736099" cy="786580"/>
          </a:xfrm>
          <a:prstGeom prst="bracketPair">
            <a:avLst>
              <a:gd name="adj" fmla="val 66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5949BC2-1560-1C5B-7BFC-897C7DAADEBA}"/>
              </a:ext>
            </a:extLst>
          </p:cNvPr>
          <p:cNvSpPr txBox="1"/>
          <p:nvPr/>
        </p:nvSpPr>
        <p:spPr>
          <a:xfrm>
            <a:off x="2126087" y="2165242"/>
            <a:ext cx="3763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       =           </a:t>
            </a:r>
            <a:r>
              <a:rPr lang="es-ES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s-E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D4E4CEF-8050-4B40-C2D3-D6EF1CA18117}"/>
              </a:ext>
            </a:extLst>
          </p:cNvPr>
          <p:cNvSpPr txBox="1"/>
          <p:nvPr/>
        </p:nvSpPr>
        <p:spPr>
          <a:xfrm>
            <a:off x="3780941" y="1881974"/>
            <a:ext cx="1133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s-ES" baseline="-25000" dirty="0">
                <a:latin typeface="+mj-lt"/>
                <a:cs typeface="Courier New" panose="02070309020205020404" pitchFamily="49" charset="0"/>
              </a:rPr>
              <a:t>0,0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C</a:t>
            </a:r>
            <a:r>
              <a:rPr lang="es-ES" baseline="-25000" dirty="0">
                <a:latin typeface="+mj-lt"/>
                <a:cs typeface="Courier New" panose="02070309020205020404" pitchFamily="49" charset="0"/>
              </a:rPr>
              <a:t>0,1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s-ES" baseline="-25000" dirty="0">
                <a:latin typeface="+mj-lt"/>
                <a:cs typeface="Courier New" panose="02070309020205020404" pitchFamily="49" charset="0"/>
              </a:rPr>
              <a:t>1,0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C</a:t>
            </a:r>
            <a:r>
              <a:rPr lang="es-ES" baseline="-25000" dirty="0">
                <a:latin typeface="+mj-lt"/>
                <a:cs typeface="Courier New" panose="02070309020205020404" pitchFamily="49" charset="0"/>
              </a:rPr>
              <a:t>1,1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s-ES" baseline="-25000" dirty="0">
                <a:latin typeface="+mj-lt"/>
                <a:cs typeface="Courier New" panose="02070309020205020404" pitchFamily="49" charset="0"/>
              </a:rPr>
              <a:t>2,0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C</a:t>
            </a:r>
            <a:r>
              <a:rPr lang="es-ES" baseline="-25000" dirty="0">
                <a:latin typeface="+mj-lt"/>
                <a:cs typeface="Courier New" panose="02070309020205020404" pitchFamily="49" charset="0"/>
              </a:rPr>
              <a:t>2,1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Corchetes 32">
            <a:extLst>
              <a:ext uri="{FF2B5EF4-FFF2-40B4-BE49-F238E27FC236}">
                <a16:creationId xmlns:a16="http://schemas.microsoft.com/office/drawing/2014/main" id="{E7371E6A-0AEB-38E0-3F68-98432927E811}"/>
              </a:ext>
            </a:extLst>
          </p:cNvPr>
          <p:cNvSpPr/>
          <p:nvPr/>
        </p:nvSpPr>
        <p:spPr>
          <a:xfrm>
            <a:off x="3774650" y="1940967"/>
            <a:ext cx="1191316" cy="786580"/>
          </a:xfrm>
          <a:prstGeom prst="bracketPair">
            <a:avLst>
              <a:gd name="adj" fmla="val 66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4A6553B-07AF-8860-6246-A9E9F51F9536}"/>
              </a:ext>
            </a:extLst>
          </p:cNvPr>
          <p:cNvSpPr txBox="1"/>
          <p:nvPr/>
        </p:nvSpPr>
        <p:spPr>
          <a:xfrm>
            <a:off x="5468053" y="1897625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30  11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2   1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50   8</a:t>
            </a:r>
          </a:p>
        </p:txBody>
      </p:sp>
      <p:sp>
        <p:nvSpPr>
          <p:cNvPr id="35" name="Corchetes 34">
            <a:extLst>
              <a:ext uri="{FF2B5EF4-FFF2-40B4-BE49-F238E27FC236}">
                <a16:creationId xmlns:a16="http://schemas.microsoft.com/office/drawing/2014/main" id="{4173F093-9DE7-EB64-A3CE-33DD02EDCF56}"/>
              </a:ext>
            </a:extLst>
          </p:cNvPr>
          <p:cNvSpPr/>
          <p:nvPr/>
        </p:nvSpPr>
        <p:spPr>
          <a:xfrm>
            <a:off x="5461762" y="1956618"/>
            <a:ext cx="974112" cy="786580"/>
          </a:xfrm>
          <a:prstGeom prst="bracketPair">
            <a:avLst>
              <a:gd name="adj" fmla="val 66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0890AB4-C448-017E-6668-89CE1F6FB3C1}"/>
              </a:ext>
            </a:extLst>
          </p:cNvPr>
          <p:cNvSpPr txBox="1"/>
          <p:nvPr/>
        </p:nvSpPr>
        <p:spPr>
          <a:xfrm>
            <a:off x="918741" y="30797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kumimoji="0" lang="es-E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Courier New" panose="02070309020205020404" pitchFamily="49" charset="0"/>
              </a:rPr>
              <a:t>0,1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4 x 1 + 3 x 3 + 2 x -1 = 11</a:t>
            </a:r>
          </a:p>
        </p:txBody>
      </p:sp>
    </p:spTree>
    <p:extLst>
      <p:ext uri="{BB962C8B-B14F-4D97-AF65-F5344CB8AC3E}">
        <p14:creationId xmlns:p14="http://schemas.microsoft.com/office/powerpoint/2010/main" val="23590612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56</Words>
  <Application>Microsoft Macintosh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Santiago Álvarez Rojo</dc:creator>
  <cp:lastModifiedBy>Santiago Álvarez Rojo</cp:lastModifiedBy>
  <cp:revision>3</cp:revision>
  <dcterms:created xsi:type="dcterms:W3CDTF">2025-04-05T17:37:47Z</dcterms:created>
  <dcterms:modified xsi:type="dcterms:W3CDTF">2025-04-05T18:21:19Z</dcterms:modified>
</cp:coreProperties>
</file>