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0EF"/>
    <a:srgbClr val="D9F3D1"/>
    <a:srgbClr val="4F9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38"/>
    <p:restoredTop sz="96949"/>
  </p:normalViewPr>
  <p:slideViewPr>
    <p:cSldViewPr snapToGrid="0">
      <p:cViewPr>
        <p:scale>
          <a:sx n="220" d="100"/>
          <a:sy n="220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F7097-1E18-9E55-9944-E090F2645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1E79-9798-615D-FF31-E5959E79C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189E90-BCF5-A430-AA0F-02CAD6EB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032A4-FE52-1FC4-979E-551B764A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2F698F-9CDA-54BE-043E-B7F9CCDA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30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A7D0B-7938-7DD8-0CC1-7C0A92D8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EE31AF-E88C-DC54-D256-F33E3D102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D22D72-92D4-7E50-28D3-A53EB658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918261-EEC4-85E2-C39C-A17D4225C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892B6-696B-BD90-CAB6-4E0D3322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19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EA5BF2-61EA-5761-5D4F-AFA7550BE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D90B34-15BC-072A-944C-3D71310AA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08E31F-9AEF-0561-D614-F312588D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B6F3E2-7436-678E-20D0-A8496B9D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1295F1-8374-80B6-DD67-20C4C699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798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FFC69-0253-2113-3D8F-144C93CA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3A6C34-C4DA-4066-41A7-10C6EAC2B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59BD6-29A6-13A0-D343-2EC833CB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7B62B-4D45-CB0A-7E50-2490AEC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4236E1-12AE-D28B-7B2D-C530D2BD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06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523BB-E84C-E311-2275-2308CB43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330D38-3901-292D-AE55-86BCD5D88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390CE-7064-C86A-E2FF-65C04E0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E239E-52CA-14F7-3768-AD9445D2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CF8A8-2995-938A-F012-17255864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8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74DA1-7281-270E-116B-0EB1E8B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47961-DC2A-C484-2391-7B8294B3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DA0E6-FA38-896A-323A-D8A50112E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1C1EEA-874F-3E55-55DA-A7C1B5F1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AA16A5-00DA-2394-B906-C60A8D04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402667-21AD-A3A0-9A42-2AEFD73E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393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747A6-DA96-F9EE-8BE0-487DDC05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EE70AC-FB93-6E38-09A2-3EB7B252D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AF274F-A8AA-6B43-6EB5-5E3ACE275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E07B79-79C4-BC82-28AD-2B6B93517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A791DB-43AC-9860-A345-A95560D9F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95270D-38A8-6258-B7B5-DC808840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04CBDF-D0CE-F5BE-C215-389CE4831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BF9B77F-7705-204D-5E68-DF3E5F20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0AD70-9A66-0872-E777-EF87C859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ED999B-614E-07DB-87B0-9C0FD4C2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14F682-C94C-538D-F991-D4C0173A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77B722-8065-5233-8920-FC041269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168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54542F-BE76-D0BA-49BA-9FB5DB9C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47B147-7FD1-C82F-B071-5B8D4DD5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31D168-757D-DB4E-FDC3-E418E337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03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CC3CBE-D431-CFA0-DB82-608AC8C9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D12DB-98D7-E2D0-AA19-096B8C94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DD5215-D02B-25A4-90D4-1ED2C70F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243AC2-F180-CD8B-C582-79DF2DD5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9E124E-334D-1050-E63E-81EBD7C7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6EAE8D-C380-503A-97C1-5A58F671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49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44F8D-F712-B47F-1EBB-4E292492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3FE13-8762-6D23-E6A5-6568B914C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BB12BE-CB6A-9A58-5866-94BB46245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C3E69-37DF-7771-4647-B45F1867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ABA185-C8BE-BCB4-1550-0678154D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97D005-9350-1973-ED0B-6C282973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404AA9-3548-1904-28FB-20EE5DE1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639AE9-155B-FF71-638F-6739D0842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98C5C1-7C0C-9C1F-A31C-4644EDE7B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3D53C-7A6F-D54D-B5CB-ABB0C228F3B8}" type="datetimeFigureOut">
              <a:rPr lang="es-ES" smtClean="0"/>
              <a:t>6/4/25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684FE-E92A-9FE9-B05D-1C9A3047D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1B9D2E-1268-4B2C-C5B2-822B6C3C1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DFCE8-26D5-C247-B51C-2E975DB565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8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8835F-B36A-AC10-0A16-77ADF057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ángulo 100">
            <a:extLst>
              <a:ext uri="{FF2B5EF4-FFF2-40B4-BE49-F238E27FC236}">
                <a16:creationId xmlns:a16="http://schemas.microsoft.com/office/drawing/2014/main" id="{86498EC7-55A1-8F38-3F43-F5F31F891D1E}"/>
              </a:ext>
            </a:extLst>
          </p:cNvPr>
          <p:cNvSpPr/>
          <p:nvPr/>
        </p:nvSpPr>
        <p:spPr>
          <a:xfrm>
            <a:off x="947702" y="4032686"/>
            <a:ext cx="425159" cy="281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74EEDF36-1505-689D-F22E-9B115E791748}"/>
              </a:ext>
            </a:extLst>
          </p:cNvPr>
          <p:cNvSpPr/>
          <p:nvPr/>
        </p:nvSpPr>
        <p:spPr>
          <a:xfrm>
            <a:off x="5080528" y="4019206"/>
            <a:ext cx="425159" cy="281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3957EBC1-508A-40B8-D2B6-EAF5862C9CF2}"/>
              </a:ext>
            </a:extLst>
          </p:cNvPr>
          <p:cNvSpPr/>
          <p:nvPr/>
        </p:nvSpPr>
        <p:spPr>
          <a:xfrm>
            <a:off x="3846201" y="4024735"/>
            <a:ext cx="309815" cy="281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A8D31348-F0BF-2211-78AA-258C0A335D83}"/>
              </a:ext>
            </a:extLst>
          </p:cNvPr>
          <p:cNvSpPr/>
          <p:nvPr/>
        </p:nvSpPr>
        <p:spPr>
          <a:xfrm>
            <a:off x="2762568" y="4024735"/>
            <a:ext cx="309815" cy="281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2AB0D43A-D2B9-87B6-15B7-6675A5982A40}"/>
              </a:ext>
            </a:extLst>
          </p:cNvPr>
          <p:cNvSpPr/>
          <p:nvPr/>
        </p:nvSpPr>
        <p:spPr>
          <a:xfrm>
            <a:off x="1665885" y="4024735"/>
            <a:ext cx="309815" cy="281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29ADB983-990A-F5CC-E469-E30BBE808DED}"/>
              </a:ext>
            </a:extLst>
          </p:cNvPr>
          <p:cNvSpPr/>
          <p:nvPr/>
        </p:nvSpPr>
        <p:spPr>
          <a:xfrm>
            <a:off x="4453032" y="4024735"/>
            <a:ext cx="309815" cy="281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957EF269-FF58-DFDB-43FC-C98423C8EE50}"/>
              </a:ext>
            </a:extLst>
          </p:cNvPr>
          <p:cNvSpPr/>
          <p:nvPr/>
        </p:nvSpPr>
        <p:spPr>
          <a:xfrm>
            <a:off x="3313979" y="4024735"/>
            <a:ext cx="309815" cy="281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C7607BE-5584-B70B-C3CB-B71474EE84C1}"/>
              </a:ext>
            </a:extLst>
          </p:cNvPr>
          <p:cNvSpPr/>
          <p:nvPr/>
        </p:nvSpPr>
        <p:spPr>
          <a:xfrm>
            <a:off x="2206212" y="4024735"/>
            <a:ext cx="309815" cy="2811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7D9FDD6-3412-45AC-1B08-70FBC37E6B46}"/>
              </a:ext>
            </a:extLst>
          </p:cNvPr>
          <p:cNvSpPr txBox="1"/>
          <p:nvPr/>
        </p:nvSpPr>
        <p:spPr>
          <a:xfrm>
            <a:off x="918741" y="3975102"/>
            <a:ext cx="4656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r>
              <a:rPr kumimoji="0" lang="es-E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Courier New" panose="02070309020205020404" pitchFamily="49" charset="0"/>
              </a:rPr>
              <a:t>0,1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4 x 1 + 3 x 3 + 2 x -1 = 11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5CF04BC-2944-A551-0466-2B7B07CFDC0D}"/>
              </a:ext>
            </a:extLst>
          </p:cNvPr>
          <p:cNvSpPr/>
          <p:nvPr/>
        </p:nvSpPr>
        <p:spPr>
          <a:xfrm>
            <a:off x="4425927" y="1947317"/>
            <a:ext cx="425159" cy="281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536E32E-E5EC-7C62-CDE9-17CC481D6F8B}"/>
              </a:ext>
            </a:extLst>
          </p:cNvPr>
          <p:cNvSpPr/>
          <p:nvPr/>
        </p:nvSpPr>
        <p:spPr>
          <a:xfrm>
            <a:off x="5985473" y="1940967"/>
            <a:ext cx="425159" cy="2811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561EF0BC-6C20-1C7A-B215-302DA3D21E2B}"/>
              </a:ext>
            </a:extLst>
          </p:cNvPr>
          <p:cNvSpPr/>
          <p:nvPr/>
        </p:nvSpPr>
        <p:spPr>
          <a:xfrm rot="5400000">
            <a:off x="2636791" y="2157984"/>
            <a:ext cx="802231" cy="3681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1920F6C6-239E-2555-F249-5CFC1B3C089A}"/>
              </a:ext>
            </a:extLst>
          </p:cNvPr>
          <p:cNvSpPr/>
          <p:nvPr/>
        </p:nvSpPr>
        <p:spPr>
          <a:xfrm>
            <a:off x="918741" y="1940967"/>
            <a:ext cx="1126369" cy="2811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668D746-9465-1332-A97B-30980C499DB6}"/>
              </a:ext>
            </a:extLst>
          </p:cNvPr>
          <p:cNvSpPr txBox="1"/>
          <p:nvPr/>
        </p:nvSpPr>
        <p:spPr>
          <a:xfrm>
            <a:off x="873928" y="765188"/>
            <a:ext cx="3223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A</a:t>
            </a:r>
            <a:r>
              <a:rPr lang="es-ES" sz="2800" dirty="0"/>
              <a:t> </a:t>
            </a:r>
            <a:r>
              <a:rPr lang="es-ES" sz="2000" dirty="0"/>
              <a:t>3x3   x   </a:t>
            </a:r>
            <a:r>
              <a:rPr lang="es-ES" sz="3200" dirty="0"/>
              <a:t>B</a:t>
            </a:r>
            <a:r>
              <a:rPr lang="es-ES" sz="2800" dirty="0"/>
              <a:t> </a:t>
            </a:r>
            <a:r>
              <a:rPr lang="es-ES" sz="2000" dirty="0"/>
              <a:t>3x2   =   </a:t>
            </a:r>
            <a:r>
              <a:rPr lang="es-ES" sz="3200" dirty="0"/>
              <a:t>C</a:t>
            </a:r>
            <a:r>
              <a:rPr lang="es-ES" sz="2800" dirty="0"/>
              <a:t> </a:t>
            </a:r>
            <a:r>
              <a:rPr lang="es-ES" sz="2000" dirty="0"/>
              <a:t>3x2</a:t>
            </a:r>
          </a:p>
        </p:txBody>
      </p:sp>
      <p:sp>
        <p:nvSpPr>
          <p:cNvPr id="5" name="Arco 4">
            <a:extLst>
              <a:ext uri="{FF2B5EF4-FFF2-40B4-BE49-F238E27FC236}">
                <a16:creationId xmlns:a16="http://schemas.microsoft.com/office/drawing/2014/main" id="{D5691E72-967C-3C12-B284-DD291563E8D7}"/>
              </a:ext>
            </a:extLst>
          </p:cNvPr>
          <p:cNvSpPr/>
          <p:nvPr/>
        </p:nvSpPr>
        <p:spPr>
          <a:xfrm rot="5400000">
            <a:off x="1849540" y="825132"/>
            <a:ext cx="369333" cy="826680"/>
          </a:xfrm>
          <a:prstGeom prst="arc">
            <a:avLst>
              <a:gd name="adj1" fmla="val 16200000"/>
              <a:gd name="adj2" fmla="val 5219238"/>
            </a:avLst>
          </a:prstGeom>
          <a:ln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errar llave 10">
            <a:extLst>
              <a:ext uri="{FF2B5EF4-FFF2-40B4-BE49-F238E27FC236}">
                <a16:creationId xmlns:a16="http://schemas.microsoft.com/office/drawing/2014/main" id="{DF4A258C-D63E-6496-5C91-C2C385037607}"/>
              </a:ext>
            </a:extLst>
          </p:cNvPr>
          <p:cNvSpPr/>
          <p:nvPr/>
        </p:nvSpPr>
        <p:spPr>
          <a:xfrm rot="16200000">
            <a:off x="3682877" y="661205"/>
            <a:ext cx="180000" cy="342000"/>
          </a:xfrm>
          <a:prstGeom prst="rightBrace">
            <a:avLst>
              <a:gd name="adj1" fmla="val 2714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13" name="Conector angular 12">
            <a:extLst>
              <a:ext uri="{FF2B5EF4-FFF2-40B4-BE49-F238E27FC236}">
                <a16:creationId xmlns:a16="http://schemas.microsoft.com/office/drawing/2014/main" id="{17E7F4E2-1801-774C-C359-A677D9003853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339914" y="742205"/>
            <a:ext cx="2432963" cy="221286"/>
          </a:xfrm>
          <a:prstGeom prst="bentConnector4">
            <a:avLst>
              <a:gd name="adj1" fmla="val 408"/>
              <a:gd name="adj2" fmla="val 194530"/>
            </a:avLst>
          </a:prstGeom>
          <a:ln>
            <a:solidFill>
              <a:srgbClr val="4F95DA">
                <a:alpha val="51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>
            <a:extLst>
              <a:ext uri="{FF2B5EF4-FFF2-40B4-BE49-F238E27FC236}">
                <a16:creationId xmlns:a16="http://schemas.microsoft.com/office/drawing/2014/main" id="{A9C32A0A-E540-6BA2-2794-3DB3947F97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8497" y="757258"/>
            <a:ext cx="432000" cy="1"/>
          </a:xfrm>
          <a:prstGeom prst="bentConnector3">
            <a:avLst>
              <a:gd name="adj1" fmla="val 50000"/>
            </a:avLst>
          </a:prstGeom>
          <a:ln>
            <a:solidFill>
              <a:srgbClr val="4F95DA">
                <a:alpha val="51000"/>
              </a:srgbClr>
            </a:solidFill>
            <a:miter lim="800000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98311B0-5B2C-9C28-8D62-488088AF71BE}"/>
              </a:ext>
            </a:extLst>
          </p:cNvPr>
          <p:cNvSpPr txBox="1"/>
          <p:nvPr/>
        </p:nvSpPr>
        <p:spPr>
          <a:xfrm>
            <a:off x="925032" y="1897625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4  3  2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1  0  0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2  4  6</a:t>
            </a:r>
          </a:p>
        </p:txBody>
      </p:sp>
      <p:sp>
        <p:nvSpPr>
          <p:cNvPr id="27" name="Corchetes 26">
            <a:extLst>
              <a:ext uri="{FF2B5EF4-FFF2-40B4-BE49-F238E27FC236}">
                <a16:creationId xmlns:a16="http://schemas.microsoft.com/office/drawing/2014/main" id="{716AAFF2-3FC6-EFDD-6BA9-50E9508535ED}"/>
              </a:ext>
            </a:extLst>
          </p:cNvPr>
          <p:cNvSpPr/>
          <p:nvPr/>
        </p:nvSpPr>
        <p:spPr>
          <a:xfrm>
            <a:off x="918741" y="1956618"/>
            <a:ext cx="1149674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36505CF-EDD1-79F0-32BC-C5F86654B382}"/>
              </a:ext>
            </a:extLst>
          </p:cNvPr>
          <p:cNvSpPr txBox="1"/>
          <p:nvPr/>
        </p:nvSpPr>
        <p:spPr>
          <a:xfrm>
            <a:off x="2492199" y="1897625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2  1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4  3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5 -1</a:t>
            </a:r>
          </a:p>
        </p:txBody>
      </p:sp>
      <p:sp>
        <p:nvSpPr>
          <p:cNvPr id="29" name="Corchetes 28">
            <a:extLst>
              <a:ext uri="{FF2B5EF4-FFF2-40B4-BE49-F238E27FC236}">
                <a16:creationId xmlns:a16="http://schemas.microsoft.com/office/drawing/2014/main" id="{0970CF41-6E74-9883-6B11-5C02FB53C521}"/>
              </a:ext>
            </a:extLst>
          </p:cNvPr>
          <p:cNvSpPr/>
          <p:nvPr/>
        </p:nvSpPr>
        <p:spPr>
          <a:xfrm>
            <a:off x="2485908" y="1956618"/>
            <a:ext cx="736099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1702107-05C1-B538-2D46-2E03BE0D64E8}"/>
              </a:ext>
            </a:extLst>
          </p:cNvPr>
          <p:cNvSpPr txBox="1"/>
          <p:nvPr/>
        </p:nvSpPr>
        <p:spPr>
          <a:xfrm>
            <a:off x="2126087" y="2165242"/>
            <a:ext cx="3763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       =           </a:t>
            </a:r>
            <a:r>
              <a:rPr lang="es-ES" sz="9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D489708-B9CA-54AC-2635-DD82DC3476E9}"/>
              </a:ext>
            </a:extLst>
          </p:cNvPr>
          <p:cNvSpPr txBox="1"/>
          <p:nvPr/>
        </p:nvSpPr>
        <p:spPr>
          <a:xfrm>
            <a:off x="3780941" y="1881974"/>
            <a:ext cx="113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0,0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0,1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1,0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1,1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2,0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C</a:t>
            </a:r>
            <a:r>
              <a:rPr lang="es-ES" baseline="-25000" dirty="0">
                <a:latin typeface="+mj-lt"/>
                <a:cs typeface="Courier New" panose="02070309020205020404" pitchFamily="49" charset="0"/>
              </a:rPr>
              <a:t>2,1</a:t>
            </a:r>
            <a:endParaRPr lang="es-E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Corchetes 32">
            <a:extLst>
              <a:ext uri="{FF2B5EF4-FFF2-40B4-BE49-F238E27FC236}">
                <a16:creationId xmlns:a16="http://schemas.microsoft.com/office/drawing/2014/main" id="{8EBFAAF2-1417-13D7-0720-45B4A9677D2C}"/>
              </a:ext>
            </a:extLst>
          </p:cNvPr>
          <p:cNvSpPr/>
          <p:nvPr/>
        </p:nvSpPr>
        <p:spPr>
          <a:xfrm>
            <a:off x="3774650" y="1940967"/>
            <a:ext cx="1191316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3FF15A9-113A-89FD-1048-4E60C64FE0B6}"/>
              </a:ext>
            </a:extLst>
          </p:cNvPr>
          <p:cNvSpPr txBox="1"/>
          <p:nvPr/>
        </p:nvSpPr>
        <p:spPr>
          <a:xfrm>
            <a:off x="5468053" y="1897625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30  11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2   1</a:t>
            </a:r>
          </a:p>
          <a:p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50   8</a:t>
            </a:r>
          </a:p>
        </p:txBody>
      </p:sp>
      <p:sp>
        <p:nvSpPr>
          <p:cNvPr id="35" name="Corchetes 34">
            <a:extLst>
              <a:ext uri="{FF2B5EF4-FFF2-40B4-BE49-F238E27FC236}">
                <a16:creationId xmlns:a16="http://schemas.microsoft.com/office/drawing/2014/main" id="{5ED6E024-207C-505B-8D41-45689AD54F68}"/>
              </a:ext>
            </a:extLst>
          </p:cNvPr>
          <p:cNvSpPr/>
          <p:nvPr/>
        </p:nvSpPr>
        <p:spPr>
          <a:xfrm>
            <a:off x="5461762" y="1956618"/>
            <a:ext cx="974112" cy="786580"/>
          </a:xfrm>
          <a:prstGeom prst="bracketPair">
            <a:avLst>
              <a:gd name="adj" fmla="val 66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curvado 2">
            <a:extLst>
              <a:ext uri="{FF2B5EF4-FFF2-40B4-BE49-F238E27FC236}">
                <a16:creationId xmlns:a16="http://schemas.microsoft.com/office/drawing/2014/main" id="{AAADFC2E-0A70-152F-3759-49B3F0F0F6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62138" y="2761754"/>
            <a:ext cx="1562621" cy="483292"/>
          </a:xfrm>
          <a:prstGeom prst="curvedConnector3">
            <a:avLst/>
          </a:prstGeom>
          <a:ln>
            <a:solidFill>
              <a:srgbClr val="D9F3D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curvado 6">
            <a:extLst>
              <a:ext uri="{FF2B5EF4-FFF2-40B4-BE49-F238E27FC236}">
                <a16:creationId xmlns:a16="http://schemas.microsoft.com/office/drawing/2014/main" id="{AD7A1A85-84EA-533F-90DA-B2BF8A31849E}"/>
              </a:ext>
            </a:extLst>
          </p:cNvPr>
          <p:cNvCxnSpPr>
            <a:cxnSpLocks/>
          </p:cNvCxnSpPr>
          <p:nvPr/>
        </p:nvCxnSpPr>
        <p:spPr>
          <a:xfrm rot="5400000">
            <a:off x="2522109" y="3153588"/>
            <a:ext cx="890284" cy="69502"/>
          </a:xfrm>
          <a:prstGeom prst="curvedConnector3">
            <a:avLst/>
          </a:prstGeom>
          <a:ln>
            <a:solidFill>
              <a:srgbClr val="F3D0E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curvado 9">
            <a:extLst>
              <a:ext uri="{FF2B5EF4-FFF2-40B4-BE49-F238E27FC236}">
                <a16:creationId xmlns:a16="http://schemas.microsoft.com/office/drawing/2014/main" id="{F48B9939-DD8A-D7AE-F0DC-9142967AC4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19646" y="2732838"/>
            <a:ext cx="1760701" cy="782793"/>
          </a:xfrm>
          <a:prstGeom prst="curvedConnector3">
            <a:avLst/>
          </a:prstGeom>
          <a:ln>
            <a:solidFill>
              <a:srgbClr val="4F95DA">
                <a:alpha val="51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r 53">
            <a:extLst>
              <a:ext uri="{FF2B5EF4-FFF2-40B4-BE49-F238E27FC236}">
                <a16:creationId xmlns:a16="http://schemas.microsoft.com/office/drawing/2014/main" id="{04FCB963-B4E2-4478-DCCB-F853B83173AE}"/>
              </a:ext>
            </a:extLst>
          </p:cNvPr>
          <p:cNvCxnSpPr>
            <a:cxnSpLocks/>
            <a:stCxn id="59" idx="0"/>
            <a:endCxn id="61" idx="0"/>
          </p:cNvCxnSpPr>
          <p:nvPr/>
        </p:nvCxnSpPr>
        <p:spPr>
          <a:xfrm rot="5400000" flipH="1" flipV="1">
            <a:off x="2904912" y="2899103"/>
            <a:ext cx="12700" cy="2197944"/>
          </a:xfrm>
          <a:prstGeom prst="bentConnector3">
            <a:avLst>
              <a:gd name="adj1" fmla="val 1800000"/>
            </a:avLst>
          </a:prstGeom>
          <a:ln>
            <a:solidFill>
              <a:srgbClr val="D9F3D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DFBA53E5-4956-6732-7876-25CD78F91A5B}"/>
              </a:ext>
            </a:extLst>
          </p:cNvPr>
          <p:cNvSpPr/>
          <p:nvPr/>
        </p:nvSpPr>
        <p:spPr>
          <a:xfrm>
            <a:off x="1783080" y="399807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1CC9EC87-8B94-F418-3101-D75BA9A73177}"/>
              </a:ext>
            </a:extLst>
          </p:cNvPr>
          <p:cNvSpPr/>
          <p:nvPr/>
        </p:nvSpPr>
        <p:spPr>
          <a:xfrm>
            <a:off x="3980460" y="3998075"/>
            <a:ext cx="46848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5" name="Conector angular 64">
            <a:extLst>
              <a:ext uri="{FF2B5EF4-FFF2-40B4-BE49-F238E27FC236}">
                <a16:creationId xmlns:a16="http://schemas.microsoft.com/office/drawing/2014/main" id="{CE70D243-6938-A93C-456E-B48D7CA37E1C}"/>
              </a:ext>
            </a:extLst>
          </p:cNvPr>
          <p:cNvCxnSpPr>
            <a:cxnSpLocks/>
            <a:stCxn id="66" idx="0"/>
          </p:cNvCxnSpPr>
          <p:nvPr/>
        </p:nvCxnSpPr>
        <p:spPr>
          <a:xfrm rot="5400000" flipH="1" flipV="1">
            <a:off x="2803514" y="3890271"/>
            <a:ext cx="213366" cy="2242"/>
          </a:xfrm>
          <a:prstGeom prst="bentConnector3">
            <a:avLst>
              <a:gd name="adj1" fmla="val 50000"/>
            </a:avLst>
          </a:prstGeom>
          <a:ln>
            <a:solidFill>
              <a:srgbClr val="D9F3D1"/>
            </a:solidFill>
            <a:miter lim="800000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Elipse 65">
            <a:extLst>
              <a:ext uri="{FF2B5EF4-FFF2-40B4-BE49-F238E27FC236}">
                <a16:creationId xmlns:a16="http://schemas.microsoft.com/office/drawing/2014/main" id="{CEDEB2F0-2A88-0C10-E01A-417371014B54}"/>
              </a:ext>
            </a:extLst>
          </p:cNvPr>
          <p:cNvSpPr/>
          <p:nvPr/>
        </p:nvSpPr>
        <p:spPr>
          <a:xfrm>
            <a:off x="2885652" y="3998075"/>
            <a:ext cx="46848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5" name="Conector angular 74">
            <a:extLst>
              <a:ext uri="{FF2B5EF4-FFF2-40B4-BE49-F238E27FC236}">
                <a16:creationId xmlns:a16="http://schemas.microsoft.com/office/drawing/2014/main" id="{BB905092-ACDF-813F-CA4B-C2D42018495A}"/>
              </a:ext>
            </a:extLst>
          </p:cNvPr>
          <p:cNvCxnSpPr>
            <a:cxnSpLocks/>
            <a:stCxn id="76" idx="0"/>
            <a:endCxn id="77" idx="0"/>
          </p:cNvCxnSpPr>
          <p:nvPr/>
        </p:nvCxnSpPr>
        <p:spPr>
          <a:xfrm rot="5400000" flipH="1" flipV="1">
            <a:off x="3487242" y="2868659"/>
            <a:ext cx="12700" cy="2258833"/>
          </a:xfrm>
          <a:prstGeom prst="bentConnector3">
            <a:avLst>
              <a:gd name="adj1" fmla="val 2900000"/>
            </a:avLst>
          </a:prstGeom>
          <a:ln>
            <a:solidFill>
              <a:srgbClr val="F3D0E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0F07BD18-77E2-34CA-813D-B8C3B8FEC2E4}"/>
              </a:ext>
            </a:extLst>
          </p:cNvPr>
          <p:cNvSpPr/>
          <p:nvPr/>
        </p:nvSpPr>
        <p:spPr>
          <a:xfrm>
            <a:off x="2334402" y="3998075"/>
            <a:ext cx="46848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6E918A56-71BA-94B7-8401-A73332B424C4}"/>
              </a:ext>
            </a:extLst>
          </p:cNvPr>
          <p:cNvSpPr/>
          <p:nvPr/>
        </p:nvSpPr>
        <p:spPr>
          <a:xfrm>
            <a:off x="4593235" y="3998075"/>
            <a:ext cx="46848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1" name="Conector angular 80">
            <a:extLst>
              <a:ext uri="{FF2B5EF4-FFF2-40B4-BE49-F238E27FC236}">
                <a16:creationId xmlns:a16="http://schemas.microsoft.com/office/drawing/2014/main" id="{2623A99E-0378-5FE2-7FCD-F05D2963C64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78790" y="3821715"/>
            <a:ext cx="368915" cy="1356"/>
          </a:xfrm>
          <a:prstGeom prst="bentConnector3">
            <a:avLst>
              <a:gd name="adj1" fmla="val 50000"/>
            </a:avLst>
          </a:prstGeom>
          <a:ln>
            <a:solidFill>
              <a:srgbClr val="F3D0EF"/>
            </a:solidFill>
            <a:miter lim="800000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DC757287-3533-8EC7-9AAF-94A86A619260}"/>
              </a:ext>
            </a:extLst>
          </p:cNvPr>
          <p:cNvSpPr/>
          <p:nvPr/>
        </p:nvSpPr>
        <p:spPr>
          <a:xfrm>
            <a:off x="3438102" y="3998075"/>
            <a:ext cx="46848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A5663937-C0A6-3EF9-8A73-5022800876E1}"/>
              </a:ext>
            </a:extLst>
          </p:cNvPr>
          <p:cNvSpPr/>
          <p:nvPr/>
        </p:nvSpPr>
        <p:spPr>
          <a:xfrm>
            <a:off x="2874221" y="399807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2110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</Words>
  <Application>Microsoft Macintosh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Álvarez Rojo</dc:creator>
  <cp:lastModifiedBy>Santiago Álvarez Rojo</cp:lastModifiedBy>
  <cp:revision>6</cp:revision>
  <dcterms:created xsi:type="dcterms:W3CDTF">2025-04-05T17:37:47Z</dcterms:created>
  <dcterms:modified xsi:type="dcterms:W3CDTF">2025-04-06T07:52:18Z</dcterms:modified>
</cp:coreProperties>
</file>