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17.09.2021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17.09.2021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17.09.2021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17.09.2021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17.09.2021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17.09.2021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17.09.2021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17.09.2021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17.09.2021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17.09.2021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17.09.2021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17.09.2021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17.09.2021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Snow Cards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Blockpraktikum Softwaretechnik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77DDF-243C-4E29-852F-F3BA8D5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Tool: Webcam basiertes Eyetracking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F6863-01B2-431D-8792-9F6BEE5C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9E55268-A092-4FFD-AA1D-A1C255F5F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567" y="1646237"/>
            <a:ext cx="4154619" cy="4488825"/>
          </a:xfrm>
        </p:spPr>
      </p:pic>
    </p:spTree>
    <p:extLst>
      <p:ext uri="{BB962C8B-B14F-4D97-AF65-F5344CB8AC3E}">
        <p14:creationId xmlns:p14="http://schemas.microsoft.com/office/powerpoint/2010/main" val="37154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7955B-6D15-4DA2-B9FA-3377D45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21" y="457200"/>
            <a:ext cx="10058400" cy="1371600"/>
          </a:xfrm>
        </p:spPr>
        <p:txBody>
          <a:bodyPr/>
          <a:lstStyle/>
          <a:p>
            <a:r>
              <a:rPr lang="de-DE" dirty="0"/>
              <a:t>Daten speichern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8AFCB26-23DB-434D-A308-C9429FDB1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21" y="1607049"/>
            <a:ext cx="4346619" cy="442799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B87B8-6BA7-4683-99B9-D697DE65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4AF68-6747-4355-AFFF-DF90649E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21" y="788208"/>
            <a:ext cx="4917070" cy="52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7955B-6D15-4DA2-B9FA-3377D45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21" y="457200"/>
            <a:ext cx="10058400" cy="1371600"/>
          </a:xfrm>
        </p:spPr>
        <p:txBody>
          <a:bodyPr/>
          <a:lstStyle/>
          <a:p>
            <a:r>
              <a:rPr lang="de-DE" dirty="0"/>
              <a:t>Daten speichern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B87B8-6BA7-4683-99B9-D697DE65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5570148-AA77-44AF-8282-7919EE9AB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307" y="676469"/>
            <a:ext cx="4972310" cy="5215436"/>
          </a:xfrm>
        </p:spPr>
      </p:pic>
    </p:spTree>
    <p:extLst>
      <p:ext uri="{BB962C8B-B14F-4D97-AF65-F5344CB8AC3E}">
        <p14:creationId xmlns:p14="http://schemas.microsoft.com/office/powerpoint/2010/main" val="165986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ADAA7-B766-4514-8228-BD6F62F4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analysieren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4C7777F-37D0-4737-8093-AF480925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73" y="1664168"/>
            <a:ext cx="4179398" cy="437087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7DC1D-E5EB-49FB-8046-1C87D34D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1EA94E-D488-4BEE-B5E8-E1A7229A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79" y="1269414"/>
            <a:ext cx="4803448" cy="47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ADAA7-B766-4514-8228-BD6F62F4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analysieren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7DC1D-E5EB-49FB-8046-1C87D34D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A61A461-6F3B-48D1-AA88-57E7F0716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835499"/>
            <a:ext cx="4808253" cy="5035416"/>
          </a:xfrm>
        </p:spPr>
      </p:pic>
    </p:spTree>
    <p:extLst>
      <p:ext uri="{BB962C8B-B14F-4D97-AF65-F5344CB8AC3E}">
        <p14:creationId xmlns:p14="http://schemas.microsoft.com/office/powerpoint/2010/main" val="13097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DD0E-FABB-4B89-98D8-0FC1D1D5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66" y="418528"/>
            <a:ext cx="10058400" cy="1371600"/>
          </a:xfrm>
        </p:spPr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File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53047C-1465-46A7-9100-98916707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372" y="1621840"/>
            <a:ext cx="4223834" cy="427010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1ABB1-B722-4937-86D0-066881FA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6D02DD-C58F-4EC6-A306-611C3550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56" y="1621840"/>
            <a:ext cx="4167210" cy="42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DD0E-FABB-4B89-98D8-0FC1D1D5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75" y="216364"/>
            <a:ext cx="10058400" cy="1371600"/>
          </a:xfrm>
        </p:spPr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File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1ABB1-B722-4937-86D0-066881FA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574D61C-E2A8-4F88-96D2-86FFE731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51" y="1337907"/>
            <a:ext cx="4563532" cy="4697133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2217D-EF45-40DA-87FE-F5B05408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96" y="902164"/>
            <a:ext cx="4856433" cy="51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12594-84A5-4EFE-ADAE-D2049B74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07" y="390667"/>
            <a:ext cx="10058400" cy="1371600"/>
          </a:xfrm>
        </p:spPr>
        <p:txBody>
          <a:bodyPr/>
          <a:lstStyle/>
          <a:p>
            <a:r>
              <a:rPr lang="de-DE" dirty="0"/>
              <a:t>Tool: Bubble View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762C7C8-0BF5-4D77-BD06-321F7E2EA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09" y="1490509"/>
            <a:ext cx="4626117" cy="457488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61160-E944-49D6-AE52-65659945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DE6638-6C06-438C-91CF-5CDB5E5A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92" y="1490509"/>
            <a:ext cx="4602515" cy="45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1AFED-A213-41CA-8FAE-C102EB5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Tool: Bubble View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3DF505-4547-4D4B-87ED-34CD2B7E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609" y="954502"/>
            <a:ext cx="4718636" cy="494899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B76BB-5B79-4144-84FC-6DD6D75F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893A0-597B-4F50-A394-170963F8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2" y="157402"/>
            <a:ext cx="10058400" cy="1371600"/>
          </a:xfrm>
        </p:spPr>
        <p:txBody>
          <a:bodyPr/>
          <a:lstStyle/>
          <a:p>
            <a:r>
              <a:rPr lang="de-DE" dirty="0"/>
              <a:t>Tool: Zoom Maps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74BCAD9-6FA9-4C31-990C-AB4D5AD1F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72" y="1356989"/>
            <a:ext cx="4649149" cy="477322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5DF16-8F0F-4413-B212-A5A76010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63A268-744B-41B2-8ECA-8A2AAFA0C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3305"/>
            <a:ext cx="4794841" cy="47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C35B1-E882-4466-889D-E23D5618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2" y="306692"/>
            <a:ext cx="10058400" cy="1371600"/>
          </a:xfrm>
        </p:spPr>
        <p:txBody>
          <a:bodyPr/>
          <a:lstStyle/>
          <a:p>
            <a:r>
              <a:rPr lang="de-DE" dirty="0"/>
              <a:t>Tool: Code Chart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4E4BE59-EAC3-4476-93FE-97B6F009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08" y="1310336"/>
            <a:ext cx="4777537" cy="47247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0645D-BD5C-4B12-BC82-95AAFB04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138AA65-942E-4F10-BC2C-1698109F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90" y="1310336"/>
            <a:ext cx="4601959" cy="47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C35B1-E882-4466-889D-E23D5618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2" y="306692"/>
            <a:ext cx="10058400" cy="1371600"/>
          </a:xfrm>
        </p:spPr>
        <p:txBody>
          <a:bodyPr/>
          <a:lstStyle/>
          <a:p>
            <a:r>
              <a:rPr lang="de-DE" dirty="0"/>
              <a:t>Tool: Code Chart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0645D-BD5C-4B12-BC82-95AAFB04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CD85ABF-BFDA-4362-8EFB-B44C6A01A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976" y="656075"/>
            <a:ext cx="4857926" cy="5378965"/>
          </a:xfrm>
        </p:spPr>
      </p:pic>
    </p:spTree>
    <p:extLst>
      <p:ext uri="{BB962C8B-B14F-4D97-AF65-F5344CB8AC3E}">
        <p14:creationId xmlns:p14="http://schemas.microsoft.com/office/powerpoint/2010/main" val="422787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77DDF-243C-4E29-852F-F3BA8D5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Tool: Webcam basiertes Eyetracking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28ED22-C146-4A99-A0C5-17C794965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97" y="1711390"/>
            <a:ext cx="4261648" cy="448381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F6863-01B2-431D-8792-9F6BEE5C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17.09.2021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37854B-1A01-404F-9167-1EDE576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7" y="1711390"/>
            <a:ext cx="4261648" cy="45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{5CB486F0-7B4E-4AB2-BA9F-2D43B26A44FE}tf78438558_win32</Template>
  <TotalTime>0</TotalTime>
  <Words>59</Words>
  <Application>Microsoft Office PowerPoint</Application>
  <PresentationFormat>Breitbild</PresentationFormat>
  <Paragraphs>28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Garamond</vt:lpstr>
      <vt:lpstr>SavonVTI</vt:lpstr>
      <vt:lpstr>Snow Cards</vt:lpstr>
      <vt:lpstr>Config File</vt:lpstr>
      <vt:lpstr>Config File</vt:lpstr>
      <vt:lpstr>Tool: Bubble View</vt:lpstr>
      <vt:lpstr>Tool: Bubble View</vt:lpstr>
      <vt:lpstr>Tool: Zoom Maps</vt:lpstr>
      <vt:lpstr>Tool: Code Chart</vt:lpstr>
      <vt:lpstr>Tool: Code Chart</vt:lpstr>
      <vt:lpstr>Tool: Webcam basiertes Eyetracking</vt:lpstr>
      <vt:lpstr>Tool: Webcam basiertes Eyetracking</vt:lpstr>
      <vt:lpstr>Daten speichern</vt:lpstr>
      <vt:lpstr>Daten speichern</vt:lpstr>
      <vt:lpstr>Daten analysieren</vt:lpstr>
      <vt:lpstr>Daten analysieren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Cards</dc:title>
  <dc:creator>Juliane Runge</dc:creator>
  <cp:lastModifiedBy>Juliane Runge</cp:lastModifiedBy>
  <cp:revision>1</cp:revision>
  <dcterms:created xsi:type="dcterms:W3CDTF">2021-09-17T07:43:48Z</dcterms:created>
  <dcterms:modified xsi:type="dcterms:W3CDTF">2021-09-17T07:59:15Z</dcterms:modified>
</cp:coreProperties>
</file>