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D2725-E3B4-4A97-9FE8-34E4BF28E681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2AC6C-38EC-4886-B405-6026C95B03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026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884E-FF76-4066-A1B4-D80739BE2DE1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DB40-95A1-4F1E-9861-82FDF1525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222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884E-FF76-4066-A1B4-D80739BE2DE1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DB40-95A1-4F1E-9861-82FDF1525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581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884E-FF76-4066-A1B4-D80739BE2DE1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DB40-95A1-4F1E-9861-82FDF1525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0323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884E-FF76-4066-A1B4-D80739BE2DE1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DB40-95A1-4F1E-9861-82FDF1525B29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807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884E-FF76-4066-A1B4-D80739BE2DE1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DB40-95A1-4F1E-9861-82FDF1525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5167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884E-FF76-4066-A1B4-D80739BE2DE1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DB40-95A1-4F1E-9861-82FDF1525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2342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884E-FF76-4066-A1B4-D80739BE2DE1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DB40-95A1-4F1E-9861-82FDF1525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2509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884E-FF76-4066-A1B4-D80739BE2DE1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DB40-95A1-4F1E-9861-82FDF1525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4149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884E-FF76-4066-A1B4-D80739BE2DE1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DB40-95A1-4F1E-9861-82FDF1525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209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23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884E-FF76-4066-A1B4-D80739BE2DE1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DB40-95A1-4F1E-9861-82FDF1525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230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884E-FF76-4066-A1B4-D80739BE2DE1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DB40-95A1-4F1E-9861-82FDF1525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071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884E-FF76-4066-A1B4-D80739BE2DE1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DB40-95A1-4F1E-9861-82FDF1525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962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884E-FF76-4066-A1B4-D80739BE2DE1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DB40-95A1-4F1E-9861-82FDF1525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579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884E-FF76-4066-A1B4-D80739BE2DE1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DB40-95A1-4F1E-9861-82FDF1525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709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884E-FF76-4066-A1B4-D80739BE2DE1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DB40-95A1-4F1E-9861-82FDF1525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203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884E-FF76-4066-A1B4-D80739BE2DE1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DB40-95A1-4F1E-9861-82FDF1525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922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884E-FF76-4066-A1B4-D80739BE2DE1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DB40-95A1-4F1E-9861-82FDF1525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42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90884E-FF76-4066-A1B4-D80739BE2DE1}" type="datetimeFigureOut">
              <a:rPr lang="en-ID" smtClean="0"/>
              <a:t>08/09/2024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2DB40-95A1-4F1E-9861-82FDF1525B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4673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D48"/>
          </a:solidFill>
          <a:ln/>
        </p:spPr>
        <p:txBody>
          <a:bodyPr/>
          <a:lstStyle/>
          <a:p>
            <a:endParaRPr lang="en-ID" sz="150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A33"/>
          </a:solidFill>
          <a:ln/>
        </p:spPr>
        <p:txBody>
          <a:bodyPr/>
          <a:lstStyle/>
          <a:p>
            <a:endParaRPr lang="en-ID" sz="1500"/>
          </a:p>
        </p:txBody>
      </p:sp>
      <p:sp>
        <p:nvSpPr>
          <p:cNvPr id="4" name="Text 2"/>
          <p:cNvSpPr/>
          <p:nvPr/>
        </p:nvSpPr>
        <p:spPr>
          <a:xfrm>
            <a:off x="694333" y="1538189"/>
            <a:ext cx="6665112" cy="20829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7"/>
              </a:lnSpc>
            </a:pPr>
            <a:r>
              <a:rPr lang="en-US" sz="4374" b="1" dirty="0" err="1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Mengenal</a:t>
            </a: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</a:t>
            </a:r>
            <a:r>
              <a:rPr lang="en-US" sz="4374" b="1" dirty="0" err="1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Komponen</a:t>
            </a:r>
            <a:endParaRPr lang="en-US" sz="4374" b="1" dirty="0">
              <a:solidFill>
                <a:srgbClr val="FFFFFF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  <a:p>
            <a:pPr>
              <a:lnSpc>
                <a:spcPts val="5467"/>
              </a:lnSpc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Microwave Link</a:t>
            </a:r>
          </a:p>
        </p:txBody>
      </p:sp>
      <p:sp>
        <p:nvSpPr>
          <p:cNvPr id="5" name="Text 3"/>
          <p:cNvSpPr/>
          <p:nvPr/>
        </p:nvSpPr>
        <p:spPr>
          <a:xfrm>
            <a:off x="694333" y="3176935"/>
            <a:ext cx="6231334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Microwave Link adalah teknologi pengiriman sinyal radio yang dapat digunakan untuk menghubungkan dua titik dalam jaringan komunikasi. Mari kita pelajari lebih lanjut.</a:t>
            </a:r>
            <a:endParaRPr lang="en-US" sz="1458" dirty="0"/>
          </a:p>
        </p:txBody>
      </p:sp>
      <p:sp>
        <p:nvSpPr>
          <p:cNvPr id="6" name="Shape 4"/>
          <p:cNvSpPr/>
          <p:nvPr/>
        </p:nvSpPr>
        <p:spPr>
          <a:xfrm>
            <a:off x="694333" y="5009555"/>
            <a:ext cx="296168" cy="296168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D" sz="150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83" y="5015905"/>
            <a:ext cx="283468" cy="283468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083072" y="4995664"/>
            <a:ext cx="1612900" cy="3240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52"/>
              </a:lnSpc>
            </a:pPr>
            <a:r>
              <a:rPr lang="en-US" sz="1822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Muhammad Rozy, S. Pd</a:t>
            </a:r>
            <a:endParaRPr lang="en-US" sz="1822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AE45-4374-ADB1-DDC6-37DFF32A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 descr="A close-up of a microwave link&#10;&#10;Description automatically generated">
            <a:extLst>
              <a:ext uri="{FF2B5EF4-FFF2-40B4-BE49-F238E27FC236}">
                <a16:creationId xmlns:a16="http://schemas.microsoft.com/office/drawing/2014/main" id="{76D1BBDF-2240-3D5F-5DFD-0A2CCF27A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9223"/>
          <a:stretch/>
        </p:blipFill>
        <p:spPr>
          <a:xfrm>
            <a:off x="0" y="-1"/>
            <a:ext cx="12192000" cy="6877831"/>
          </a:xfrm>
        </p:spPr>
      </p:pic>
    </p:spTree>
    <p:extLst>
      <p:ext uri="{BB962C8B-B14F-4D97-AF65-F5344CB8AC3E}">
        <p14:creationId xmlns:p14="http://schemas.microsoft.com/office/powerpoint/2010/main" val="307431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D78B-E0CB-6343-9B37-09646BD2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 descr="A blue screen with white text&#10;&#10;Description automatically generated">
            <a:extLst>
              <a:ext uri="{FF2B5EF4-FFF2-40B4-BE49-F238E27FC236}">
                <a16:creationId xmlns:a16="http://schemas.microsoft.com/office/drawing/2014/main" id="{FE065FE8-D13C-1100-D642-F7610A93C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2" r="8911"/>
          <a:stretch/>
        </p:blipFill>
        <p:spPr>
          <a:xfrm>
            <a:off x="103240" y="0"/>
            <a:ext cx="12088760" cy="6832656"/>
          </a:xfrm>
        </p:spPr>
      </p:pic>
    </p:spTree>
    <p:extLst>
      <p:ext uri="{BB962C8B-B14F-4D97-AF65-F5344CB8AC3E}">
        <p14:creationId xmlns:p14="http://schemas.microsoft.com/office/powerpoint/2010/main" val="7035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0373-15B7-E9E1-2CD6-9395D069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3691-D5BD-1263-385D-509C5BBF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092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ED24-48C8-50DF-EE9E-B4A631C76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`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24F3D-E009-01B7-887A-7C8E8FDAAA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 descr="A close-up of a microwave link&#10;&#10;Description automatically generated">
            <a:extLst>
              <a:ext uri="{FF2B5EF4-FFF2-40B4-BE49-F238E27FC236}">
                <a16:creationId xmlns:a16="http://schemas.microsoft.com/office/drawing/2014/main" id="{BACB64EB-070D-A2C0-C84E-90E7FCF9F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1" r="8677"/>
          <a:stretch/>
        </p:blipFill>
        <p:spPr>
          <a:xfrm>
            <a:off x="-1" y="-103239"/>
            <a:ext cx="12448153" cy="696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1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418D-491D-166B-B6B7-81B2EE3D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Content Placeholder 8" descr="A person standing in front of a blue background&#10;&#10;Description automatically generated">
            <a:extLst>
              <a:ext uri="{FF2B5EF4-FFF2-40B4-BE49-F238E27FC236}">
                <a16:creationId xmlns:a16="http://schemas.microsoft.com/office/drawing/2014/main" id="{561D8E0A-DC0D-982D-81A0-E8D932671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6" r="8148"/>
          <a:stretch/>
        </p:blipFill>
        <p:spPr>
          <a:xfrm>
            <a:off x="0" y="0"/>
            <a:ext cx="12342800" cy="6858000"/>
          </a:xfrm>
        </p:spPr>
      </p:pic>
    </p:spTree>
    <p:extLst>
      <p:ext uri="{BB962C8B-B14F-4D97-AF65-F5344CB8AC3E}">
        <p14:creationId xmlns:p14="http://schemas.microsoft.com/office/powerpoint/2010/main" val="300249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1B7F-050F-C5A1-0A7D-43D1ADD5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 descr="A blue screen with white text&#10;&#10;Description automatically generated">
            <a:extLst>
              <a:ext uri="{FF2B5EF4-FFF2-40B4-BE49-F238E27FC236}">
                <a16:creationId xmlns:a16="http://schemas.microsoft.com/office/drawing/2014/main" id="{EAB6EF98-1300-50BB-BBD7-25E97DFBC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6" r="9067"/>
          <a:stretch/>
        </p:blipFill>
        <p:spPr>
          <a:xfrm>
            <a:off x="0" y="0"/>
            <a:ext cx="12203333" cy="6858000"/>
          </a:xfrm>
        </p:spPr>
      </p:pic>
    </p:spTree>
    <p:extLst>
      <p:ext uri="{BB962C8B-B14F-4D97-AF65-F5344CB8AC3E}">
        <p14:creationId xmlns:p14="http://schemas.microsoft.com/office/powerpoint/2010/main" val="354748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5CCD-EBA2-DFB4-0F74-0D14DF04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B07AA38F-B2D8-F05E-BF30-A165BF7C3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9" r="9067"/>
          <a:stretch/>
        </p:blipFill>
        <p:spPr>
          <a:xfrm>
            <a:off x="0" y="0"/>
            <a:ext cx="12226577" cy="6858000"/>
          </a:xfrm>
        </p:spPr>
      </p:pic>
    </p:spTree>
    <p:extLst>
      <p:ext uri="{BB962C8B-B14F-4D97-AF65-F5344CB8AC3E}">
        <p14:creationId xmlns:p14="http://schemas.microsoft.com/office/powerpoint/2010/main" val="177353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3821-7E8C-DF77-04AC-31172188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 descr="A close-up of a microwave link&#10;&#10;Description automatically generated">
            <a:extLst>
              <a:ext uri="{FF2B5EF4-FFF2-40B4-BE49-F238E27FC236}">
                <a16:creationId xmlns:a16="http://schemas.microsoft.com/office/drawing/2014/main" id="{CE9697E0-AD73-7E33-83F4-EDDBA135D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 r="9223"/>
          <a:stretch/>
        </p:blipFill>
        <p:spPr>
          <a:xfrm>
            <a:off x="0" y="0"/>
            <a:ext cx="12192000" cy="6891008"/>
          </a:xfrm>
        </p:spPr>
      </p:pic>
    </p:spTree>
    <p:extLst>
      <p:ext uri="{BB962C8B-B14F-4D97-AF65-F5344CB8AC3E}">
        <p14:creationId xmlns:p14="http://schemas.microsoft.com/office/powerpoint/2010/main" val="100165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E3B0-AC66-ED9C-CA41-52BD9AE1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 descr="A white object with black buttons&#10;&#10;Description automatically generated">
            <a:extLst>
              <a:ext uri="{FF2B5EF4-FFF2-40B4-BE49-F238E27FC236}">
                <a16:creationId xmlns:a16="http://schemas.microsoft.com/office/drawing/2014/main" id="{07C1F3B7-C96F-54D4-BD46-8578DBA23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9" r="9692"/>
          <a:stretch/>
        </p:blipFill>
        <p:spPr>
          <a:xfrm>
            <a:off x="0" y="0"/>
            <a:ext cx="12192000" cy="6891008"/>
          </a:xfrm>
        </p:spPr>
      </p:pic>
    </p:spTree>
    <p:extLst>
      <p:ext uri="{BB962C8B-B14F-4D97-AF65-F5344CB8AC3E}">
        <p14:creationId xmlns:p14="http://schemas.microsoft.com/office/powerpoint/2010/main" val="53476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B5CD-95D8-EABD-AABD-B307CF06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 descr="A close-up of a microwave link&#10;&#10;Description automatically generated">
            <a:extLst>
              <a:ext uri="{FF2B5EF4-FFF2-40B4-BE49-F238E27FC236}">
                <a16:creationId xmlns:a16="http://schemas.microsoft.com/office/drawing/2014/main" id="{C6380729-2F93-DD0F-C509-C2935A0DF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 r="8911"/>
          <a:stretch/>
        </p:blipFill>
        <p:spPr>
          <a:xfrm>
            <a:off x="0" y="0"/>
            <a:ext cx="12192000" cy="6864706"/>
          </a:xfrm>
        </p:spPr>
      </p:pic>
    </p:spTree>
    <p:extLst>
      <p:ext uri="{BB962C8B-B14F-4D97-AF65-F5344CB8AC3E}">
        <p14:creationId xmlns:p14="http://schemas.microsoft.com/office/powerpoint/2010/main" val="90706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12A8-3DC4-84DD-8C53-F63D261B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 descr="A black cable with gold connectors&#10;&#10;Description automatically generated">
            <a:extLst>
              <a:ext uri="{FF2B5EF4-FFF2-40B4-BE49-F238E27FC236}">
                <a16:creationId xmlns:a16="http://schemas.microsoft.com/office/drawing/2014/main" id="{9A853BCA-40E0-DEF5-E9E1-4E689DC6A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 r="9380"/>
          <a:stretch/>
        </p:blipFill>
        <p:spPr>
          <a:xfrm>
            <a:off x="0" y="0"/>
            <a:ext cx="12192000" cy="6904234"/>
          </a:xfrm>
        </p:spPr>
      </p:pic>
    </p:spTree>
    <p:extLst>
      <p:ext uri="{BB962C8B-B14F-4D97-AF65-F5344CB8AC3E}">
        <p14:creationId xmlns:p14="http://schemas.microsoft.com/office/powerpoint/2010/main" val="86115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36</Words>
  <Application>Microsoft Office PowerPoint</Application>
  <PresentationFormat>Widescreen</PresentationFormat>
  <Paragraphs>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Arimo</vt:lpstr>
      <vt:lpstr>Century Gothic</vt:lpstr>
      <vt:lpstr>Syne</vt:lpstr>
      <vt:lpstr>Wingdings 3</vt:lpstr>
      <vt:lpstr>Ion</vt:lpstr>
      <vt:lpstr>PowerPoint Presentation</vt:lpstr>
      <vt:lpstr>`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rozy</dc:creator>
  <cp:lastModifiedBy>muhammad rozy</cp:lastModifiedBy>
  <cp:revision>2</cp:revision>
  <dcterms:created xsi:type="dcterms:W3CDTF">2024-09-08T15:55:43Z</dcterms:created>
  <dcterms:modified xsi:type="dcterms:W3CDTF">2024-09-08T16:02:57Z</dcterms:modified>
</cp:coreProperties>
</file>