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0"/>
            <a:ext cx="12188951" cy="685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" y="386814"/>
            <a:ext cx="12188952" cy="3163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183" y="1968726"/>
            <a:ext cx="10162032" cy="1386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285369" y="4120388"/>
            <a:ext cx="3733661" cy="330200"/>
          </a:xfrm>
          <a:prstGeom prst="rect">
            <a:avLst/>
          </a:prstGeom>
        </p:spPr>
        <p:txBody>
          <a:bodyPr wrap="square" lIns="0" tIns="16319" rIns="0" bIns="0" rtlCol="0">
            <a:noAutofit/>
          </a:bodyPr>
          <a:lstStyle/>
          <a:p>
            <a:pPr marL="12700">
              <a:lnSpc>
                <a:spcPts val="2570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51752"/>
            <a:ext cx="12192000" cy="736550"/>
          </a:xfrm>
          <a:custGeom>
            <a:avLst/>
            <a:gdLst/>
            <a:ahLst/>
            <a:cxnLst/>
            <a:rect l="l" t="t" r="r" b="b"/>
            <a:pathLst>
              <a:path w="12192000" h="736550">
                <a:moveTo>
                  <a:pt x="0" y="0"/>
                </a:moveTo>
                <a:lnTo>
                  <a:pt x="0" y="736550"/>
                </a:lnTo>
                <a:lnTo>
                  <a:pt x="12192000" y="73655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5997" y="1675227"/>
            <a:ext cx="10160002" cy="439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767250" y="798067"/>
            <a:ext cx="4851609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1" dirty="0">
                <a:solidFill>
                  <a:srgbClr val="FEFFFE"/>
                </a:solidFill>
                <a:latin typeface="Calibri Light"/>
                <a:cs typeface="Calibri Light"/>
              </a:rPr>
              <a:t>Security Concepts : Summary</a:t>
            </a:r>
            <a:endParaRPr sz="3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715352" y="1119413"/>
            <a:ext cx="25401" cy="5738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8534" y="1071482"/>
            <a:ext cx="6245265" cy="1596565"/>
          </a:xfrm>
          <a:custGeom>
            <a:avLst/>
            <a:gdLst/>
            <a:ahLst/>
            <a:cxnLst/>
            <a:rect l="l" t="t" r="r" b="b"/>
            <a:pathLst>
              <a:path w="6245265" h="1596565">
                <a:moveTo>
                  <a:pt x="0" y="159655"/>
                </a:moveTo>
                <a:lnTo>
                  <a:pt x="0" y="1436909"/>
                </a:lnTo>
                <a:lnTo>
                  <a:pt x="406" y="1448393"/>
                </a:lnTo>
                <a:lnTo>
                  <a:pt x="9160" y="1490342"/>
                </a:lnTo>
                <a:lnTo>
                  <a:pt x="28137" y="1527449"/>
                </a:lnTo>
                <a:lnTo>
                  <a:pt x="55757" y="1558136"/>
                </a:lnTo>
                <a:lnTo>
                  <a:pt x="90441" y="1580822"/>
                </a:lnTo>
                <a:lnTo>
                  <a:pt x="130610" y="1593929"/>
                </a:lnTo>
                <a:lnTo>
                  <a:pt x="159656" y="1596565"/>
                </a:lnTo>
                <a:lnTo>
                  <a:pt x="6085610" y="1596565"/>
                </a:lnTo>
                <a:lnTo>
                  <a:pt x="6125518" y="1591536"/>
                </a:lnTo>
                <a:lnTo>
                  <a:pt x="6164415" y="1575792"/>
                </a:lnTo>
                <a:lnTo>
                  <a:pt x="6197418" y="1550877"/>
                </a:lnTo>
                <a:lnTo>
                  <a:pt x="6222947" y="1518372"/>
                </a:lnTo>
                <a:lnTo>
                  <a:pt x="6239422" y="1479857"/>
                </a:lnTo>
                <a:lnTo>
                  <a:pt x="6245265" y="1436909"/>
                </a:lnTo>
                <a:lnTo>
                  <a:pt x="6245265" y="159655"/>
                </a:lnTo>
                <a:lnTo>
                  <a:pt x="6240237" y="119746"/>
                </a:lnTo>
                <a:lnTo>
                  <a:pt x="6224492" y="80849"/>
                </a:lnTo>
                <a:lnTo>
                  <a:pt x="6199578" y="47846"/>
                </a:lnTo>
                <a:lnTo>
                  <a:pt x="6167073" y="22318"/>
                </a:lnTo>
                <a:lnTo>
                  <a:pt x="6128557" y="5842"/>
                </a:lnTo>
                <a:lnTo>
                  <a:pt x="6085610" y="0"/>
                </a:lnTo>
                <a:lnTo>
                  <a:pt x="159656" y="0"/>
                </a:lnTo>
                <a:lnTo>
                  <a:pt x="119746" y="5028"/>
                </a:lnTo>
                <a:lnTo>
                  <a:pt x="80849" y="20773"/>
                </a:lnTo>
                <a:lnTo>
                  <a:pt x="47846" y="45687"/>
                </a:lnTo>
                <a:lnTo>
                  <a:pt x="22318" y="78192"/>
                </a:lnTo>
                <a:lnTo>
                  <a:pt x="5842" y="116707"/>
                </a:lnTo>
                <a:lnTo>
                  <a:pt x="0" y="159655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0032" y="1429512"/>
            <a:ext cx="880872" cy="880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8534" y="3067189"/>
            <a:ext cx="6245265" cy="1596566"/>
          </a:xfrm>
          <a:custGeom>
            <a:avLst/>
            <a:gdLst/>
            <a:ahLst/>
            <a:cxnLst/>
            <a:rect l="l" t="t" r="r" b="b"/>
            <a:pathLst>
              <a:path w="6245265" h="1596566">
                <a:moveTo>
                  <a:pt x="0" y="159656"/>
                </a:moveTo>
                <a:lnTo>
                  <a:pt x="0" y="1436909"/>
                </a:lnTo>
                <a:lnTo>
                  <a:pt x="406" y="1448394"/>
                </a:lnTo>
                <a:lnTo>
                  <a:pt x="9160" y="1490343"/>
                </a:lnTo>
                <a:lnTo>
                  <a:pt x="28137" y="1527451"/>
                </a:lnTo>
                <a:lnTo>
                  <a:pt x="55757" y="1558137"/>
                </a:lnTo>
                <a:lnTo>
                  <a:pt x="90441" y="1580824"/>
                </a:lnTo>
                <a:lnTo>
                  <a:pt x="130610" y="1593930"/>
                </a:lnTo>
                <a:lnTo>
                  <a:pt x="159656" y="1596566"/>
                </a:lnTo>
                <a:lnTo>
                  <a:pt x="6085610" y="1596566"/>
                </a:lnTo>
                <a:lnTo>
                  <a:pt x="6125519" y="1591537"/>
                </a:lnTo>
                <a:lnTo>
                  <a:pt x="6164416" y="1575793"/>
                </a:lnTo>
                <a:lnTo>
                  <a:pt x="6197418" y="1550878"/>
                </a:lnTo>
                <a:lnTo>
                  <a:pt x="6222947" y="1518373"/>
                </a:lnTo>
                <a:lnTo>
                  <a:pt x="6239422" y="1479857"/>
                </a:lnTo>
                <a:lnTo>
                  <a:pt x="6245265" y="1436909"/>
                </a:lnTo>
                <a:lnTo>
                  <a:pt x="6245265" y="159656"/>
                </a:lnTo>
                <a:lnTo>
                  <a:pt x="6240236" y="119746"/>
                </a:lnTo>
                <a:lnTo>
                  <a:pt x="6224492" y="80849"/>
                </a:lnTo>
                <a:lnTo>
                  <a:pt x="6199577" y="47846"/>
                </a:lnTo>
                <a:lnTo>
                  <a:pt x="6167073" y="22318"/>
                </a:lnTo>
                <a:lnTo>
                  <a:pt x="6128557" y="5842"/>
                </a:lnTo>
                <a:lnTo>
                  <a:pt x="6085610" y="0"/>
                </a:lnTo>
                <a:lnTo>
                  <a:pt x="159656" y="0"/>
                </a:lnTo>
                <a:lnTo>
                  <a:pt x="119745" y="5029"/>
                </a:lnTo>
                <a:lnTo>
                  <a:pt x="80849" y="20773"/>
                </a:lnTo>
                <a:lnTo>
                  <a:pt x="47846" y="45688"/>
                </a:lnTo>
                <a:lnTo>
                  <a:pt x="22318" y="78193"/>
                </a:lnTo>
                <a:lnTo>
                  <a:pt x="5842" y="116709"/>
                </a:lnTo>
                <a:lnTo>
                  <a:pt x="0" y="15965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0032" y="3425952"/>
            <a:ext cx="880872" cy="880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8534" y="5062898"/>
            <a:ext cx="6245265" cy="1596565"/>
          </a:xfrm>
          <a:custGeom>
            <a:avLst/>
            <a:gdLst/>
            <a:ahLst/>
            <a:cxnLst/>
            <a:rect l="l" t="t" r="r" b="b"/>
            <a:pathLst>
              <a:path w="6245265" h="1596565">
                <a:moveTo>
                  <a:pt x="0" y="159655"/>
                </a:moveTo>
                <a:lnTo>
                  <a:pt x="0" y="1436909"/>
                </a:lnTo>
                <a:lnTo>
                  <a:pt x="406" y="1448393"/>
                </a:lnTo>
                <a:lnTo>
                  <a:pt x="9160" y="1490342"/>
                </a:lnTo>
                <a:lnTo>
                  <a:pt x="28137" y="1527450"/>
                </a:lnTo>
                <a:lnTo>
                  <a:pt x="55757" y="1558136"/>
                </a:lnTo>
                <a:lnTo>
                  <a:pt x="90441" y="1580823"/>
                </a:lnTo>
                <a:lnTo>
                  <a:pt x="130610" y="1593929"/>
                </a:lnTo>
                <a:lnTo>
                  <a:pt x="159656" y="1596565"/>
                </a:lnTo>
                <a:lnTo>
                  <a:pt x="6085610" y="1596565"/>
                </a:lnTo>
                <a:lnTo>
                  <a:pt x="6125519" y="1591537"/>
                </a:lnTo>
                <a:lnTo>
                  <a:pt x="6164415" y="1575792"/>
                </a:lnTo>
                <a:lnTo>
                  <a:pt x="6197418" y="1550878"/>
                </a:lnTo>
                <a:lnTo>
                  <a:pt x="6222947" y="1518373"/>
                </a:lnTo>
                <a:lnTo>
                  <a:pt x="6239422" y="1479857"/>
                </a:lnTo>
                <a:lnTo>
                  <a:pt x="6245265" y="1436909"/>
                </a:lnTo>
                <a:lnTo>
                  <a:pt x="6245265" y="159655"/>
                </a:lnTo>
                <a:lnTo>
                  <a:pt x="6240237" y="119746"/>
                </a:lnTo>
                <a:lnTo>
                  <a:pt x="6224492" y="80849"/>
                </a:lnTo>
                <a:lnTo>
                  <a:pt x="6199578" y="47847"/>
                </a:lnTo>
                <a:lnTo>
                  <a:pt x="6167073" y="22318"/>
                </a:lnTo>
                <a:lnTo>
                  <a:pt x="6128557" y="5842"/>
                </a:lnTo>
                <a:lnTo>
                  <a:pt x="6085610" y="0"/>
                </a:lnTo>
                <a:lnTo>
                  <a:pt x="159656" y="0"/>
                </a:lnTo>
                <a:lnTo>
                  <a:pt x="119746" y="5028"/>
                </a:lnTo>
                <a:lnTo>
                  <a:pt x="80849" y="20773"/>
                </a:lnTo>
                <a:lnTo>
                  <a:pt x="47846" y="45687"/>
                </a:lnTo>
                <a:lnTo>
                  <a:pt x="22318" y="78192"/>
                </a:lnTo>
                <a:lnTo>
                  <a:pt x="5842" y="116708"/>
                </a:lnTo>
                <a:lnTo>
                  <a:pt x="0" y="159655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0032" y="5419343"/>
            <a:ext cx="880872" cy="883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8134" y="451809"/>
            <a:ext cx="3653581" cy="1333749"/>
          </a:xfrm>
          <a:prstGeom prst="rect">
            <a:avLst/>
          </a:prstGeom>
        </p:spPr>
        <p:txBody>
          <a:bodyPr wrap="square" lIns="0" tIns="33274" rIns="0" bIns="0" rtlCol="0">
            <a:noAutofit/>
          </a:bodyPr>
          <a:lstStyle/>
          <a:p>
            <a:pPr marL="12700" marR="93382">
              <a:lnSpc>
                <a:spcPts val="5240"/>
              </a:lnSpc>
            </a:pPr>
            <a:r>
              <a:rPr sz="4900" spc="136" dirty="0">
                <a:latin typeface="Calibri Light"/>
                <a:cs typeface="Calibri Light"/>
              </a:rPr>
              <a:t>Risk</a:t>
            </a:r>
            <a:endParaRPr sz="4900">
              <a:latin typeface="Calibri Light"/>
              <a:cs typeface="Calibri Light"/>
            </a:endParaRPr>
          </a:p>
          <a:p>
            <a:pPr marL="12700">
              <a:lnSpc>
                <a:spcPts val="5265"/>
              </a:lnSpc>
              <a:spcBef>
                <a:spcPts val="1"/>
              </a:spcBef>
            </a:pPr>
            <a:r>
              <a:rPr sz="4900" spc="134" dirty="0">
                <a:latin typeface="Calibri Light"/>
                <a:cs typeface="Calibri Light"/>
              </a:rPr>
              <a:t>Management</a:t>
            </a:r>
            <a:endParaRPr sz="49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8838" y="1548638"/>
            <a:ext cx="2477214" cy="634491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b="1" spc="-1" dirty="0">
                <a:solidFill>
                  <a:srgbClr val="FEFFFE"/>
                </a:solidFill>
                <a:latin typeface="Calibri"/>
                <a:cs typeface="Calibri"/>
              </a:rPr>
              <a:t>Asset </a:t>
            </a:r>
            <a:r>
              <a:rPr sz="2300" spc="-1" dirty="0">
                <a:solidFill>
                  <a:srgbClr val="FEFFFE"/>
                </a:solidFill>
                <a:latin typeface="Calibri"/>
                <a:cs typeface="Calibri"/>
              </a:rPr>
              <a:t>: something in</a:t>
            </a:r>
            <a:endParaRPr sz="2300">
              <a:latin typeface="Calibri"/>
              <a:cs typeface="Calibri"/>
            </a:endParaRPr>
          </a:p>
          <a:p>
            <a:pPr marL="12700" marR="43814">
              <a:lnSpc>
                <a:spcPts val="2495"/>
              </a:lnSpc>
              <a:spcBef>
                <a:spcPts val="1"/>
              </a:spcBef>
            </a:pPr>
            <a:r>
              <a:rPr sz="2300" spc="-5" dirty="0">
                <a:solidFill>
                  <a:srgbClr val="FEFFFE"/>
                </a:solidFill>
                <a:latin typeface="Calibri"/>
                <a:cs typeface="Calibri"/>
              </a:rPr>
              <a:t>protection.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2885" y="1548638"/>
            <a:ext cx="976090" cy="317499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dirty="0">
                <a:solidFill>
                  <a:srgbClr val="FEFFFE"/>
                </a:solidFill>
                <a:latin typeface="Calibri"/>
                <a:cs typeface="Calibri"/>
              </a:rPr>
              <a:t>need of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134" y="1823409"/>
            <a:ext cx="2125330" cy="1333749"/>
          </a:xfrm>
          <a:prstGeom prst="rect">
            <a:avLst/>
          </a:prstGeom>
        </p:spPr>
        <p:txBody>
          <a:bodyPr wrap="square" lIns="0" tIns="33274" rIns="0" bIns="0" rtlCol="0">
            <a:noAutofit/>
          </a:bodyPr>
          <a:lstStyle/>
          <a:p>
            <a:pPr marL="12700">
              <a:lnSpc>
                <a:spcPts val="5240"/>
              </a:lnSpc>
            </a:pPr>
            <a:r>
              <a:rPr sz="4900" spc="108" dirty="0">
                <a:latin typeface="Calibri Light"/>
                <a:cs typeface="Calibri Light"/>
              </a:rPr>
              <a:t>Process</a:t>
            </a:r>
            <a:endParaRPr sz="4900">
              <a:latin typeface="Calibri Light"/>
              <a:cs typeface="Calibri Light"/>
            </a:endParaRPr>
          </a:p>
          <a:p>
            <a:pPr marL="12700" marR="93382">
              <a:lnSpc>
                <a:spcPts val="5265"/>
              </a:lnSpc>
              <a:spcBef>
                <a:spcPts val="1"/>
              </a:spcBef>
            </a:pPr>
            <a:r>
              <a:rPr sz="4900" spc="136" dirty="0">
                <a:latin typeface="Calibri Light"/>
                <a:cs typeface="Calibri Light"/>
              </a:rPr>
              <a:t>Risk</a:t>
            </a:r>
            <a:endParaRPr sz="49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0689" y="1823409"/>
            <a:ext cx="285593" cy="647949"/>
          </a:xfrm>
          <a:prstGeom prst="rect">
            <a:avLst/>
          </a:prstGeom>
        </p:spPr>
        <p:txBody>
          <a:bodyPr wrap="square" lIns="0" tIns="32385" rIns="0" bIns="0" rtlCol="0">
            <a:noAutofit/>
          </a:bodyPr>
          <a:lstStyle/>
          <a:p>
            <a:pPr marL="12700">
              <a:lnSpc>
                <a:spcPts val="5100"/>
              </a:lnSpc>
            </a:pPr>
            <a:r>
              <a:rPr sz="4900" spc="25" dirty="0">
                <a:latin typeface="Calibri Light"/>
                <a:cs typeface="Calibri Light"/>
              </a:rPr>
              <a:t>:</a:t>
            </a:r>
            <a:endParaRPr sz="49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134" y="3195009"/>
            <a:ext cx="3653581" cy="1333749"/>
          </a:xfrm>
          <a:prstGeom prst="rect">
            <a:avLst/>
          </a:prstGeom>
        </p:spPr>
        <p:txBody>
          <a:bodyPr wrap="square" lIns="0" tIns="33274" rIns="0" bIns="0" rtlCol="0">
            <a:noAutofit/>
          </a:bodyPr>
          <a:lstStyle/>
          <a:p>
            <a:pPr marL="12700">
              <a:lnSpc>
                <a:spcPts val="5240"/>
              </a:lnSpc>
            </a:pPr>
            <a:r>
              <a:rPr sz="4900" spc="134" dirty="0">
                <a:latin typeface="Calibri Light"/>
                <a:cs typeface="Calibri Light"/>
              </a:rPr>
              <a:t>Management</a:t>
            </a:r>
            <a:endParaRPr sz="4900">
              <a:latin typeface="Calibri Light"/>
              <a:cs typeface="Calibri Light"/>
            </a:endParaRPr>
          </a:p>
          <a:p>
            <a:pPr marL="12700" marR="93382">
              <a:lnSpc>
                <a:spcPts val="5265"/>
              </a:lnSpc>
              <a:spcBef>
                <a:spcPts val="1"/>
              </a:spcBef>
            </a:pPr>
            <a:r>
              <a:rPr sz="4900" spc="94" dirty="0">
                <a:latin typeface="Calibri Light"/>
                <a:cs typeface="Calibri Light"/>
              </a:rPr>
              <a:t>Terminology</a:t>
            </a:r>
            <a:endParaRPr sz="49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8838" y="3545078"/>
            <a:ext cx="2460925" cy="317499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b="1" spc="-7" dirty="0">
                <a:solidFill>
                  <a:srgbClr val="FEFFFE"/>
                </a:solidFill>
                <a:latin typeface="Calibri"/>
                <a:cs typeface="Calibri"/>
              </a:rPr>
              <a:t>Vulnerability </a:t>
            </a:r>
            <a:r>
              <a:rPr sz="2300" spc="-7" dirty="0">
                <a:solidFill>
                  <a:srgbClr val="FEFFFE"/>
                </a:solidFill>
                <a:latin typeface="Calibri"/>
                <a:cs typeface="Calibri"/>
              </a:rPr>
              <a:t>: a gap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6916" y="3545078"/>
            <a:ext cx="1542892" cy="317499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spc="-1" dirty="0">
                <a:solidFill>
                  <a:srgbClr val="FEFFFE"/>
                </a:solidFill>
                <a:latin typeface="Calibri"/>
                <a:cs typeface="Calibri"/>
              </a:rPr>
              <a:t>or weakness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8838" y="3862070"/>
            <a:ext cx="3247362" cy="317499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spc="-5" dirty="0">
                <a:solidFill>
                  <a:srgbClr val="FEFFFE"/>
                </a:solidFill>
                <a:latin typeface="Calibri"/>
                <a:cs typeface="Calibri"/>
              </a:rPr>
              <a:t>in those protection efforts.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08838" y="5379974"/>
            <a:ext cx="4107964" cy="966723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 marR="43814">
              <a:lnSpc>
                <a:spcPts val="2470"/>
              </a:lnSpc>
            </a:pPr>
            <a:r>
              <a:rPr sz="2300" b="1" spc="-2" dirty="0">
                <a:solidFill>
                  <a:srgbClr val="FEFFFE"/>
                </a:solidFill>
                <a:latin typeface="Calibri"/>
                <a:cs typeface="Calibri"/>
              </a:rPr>
              <a:t>Threat </a:t>
            </a:r>
            <a:r>
              <a:rPr sz="2300" spc="-2" dirty="0">
                <a:solidFill>
                  <a:srgbClr val="FEFFFE"/>
                </a:solidFill>
                <a:latin typeface="Calibri"/>
                <a:cs typeface="Calibri"/>
              </a:rPr>
              <a:t>: something or someone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495"/>
              </a:lnSpc>
              <a:spcBef>
                <a:spcPts val="1"/>
              </a:spcBef>
            </a:pPr>
            <a:r>
              <a:rPr sz="2300" spc="-3" dirty="0">
                <a:solidFill>
                  <a:srgbClr val="FEFFFE"/>
                </a:solidFill>
                <a:latin typeface="Calibri"/>
                <a:cs typeface="Calibri"/>
              </a:rPr>
              <a:t>that aims to exploit a vulnerability</a:t>
            </a:r>
            <a:endParaRPr sz="2300">
              <a:latin typeface="Calibri"/>
              <a:cs typeface="Calibri"/>
            </a:endParaRPr>
          </a:p>
          <a:p>
            <a:pPr marL="12700" marR="43814">
              <a:lnSpc>
                <a:spcPts val="2615"/>
              </a:lnSpc>
              <a:spcBef>
                <a:spcPts val="6"/>
              </a:spcBef>
            </a:pPr>
            <a:r>
              <a:rPr sz="2300" spc="-7" dirty="0">
                <a:solidFill>
                  <a:srgbClr val="FEFFFE"/>
                </a:solidFill>
                <a:latin typeface="Calibri"/>
                <a:cs typeface="Calibri"/>
              </a:rPr>
              <a:t>to thwart protection efforts.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715352" y="1119413"/>
            <a:ext cx="25401" cy="5738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8534" y="1073119"/>
            <a:ext cx="6245265" cy="1175726"/>
          </a:xfrm>
          <a:custGeom>
            <a:avLst/>
            <a:gdLst/>
            <a:ahLst/>
            <a:cxnLst/>
            <a:rect l="l" t="t" r="r" b="b"/>
            <a:pathLst>
              <a:path w="6245265" h="1175726">
                <a:moveTo>
                  <a:pt x="0" y="117570"/>
                </a:moveTo>
                <a:lnTo>
                  <a:pt x="7" y="1059524"/>
                </a:lnTo>
                <a:lnTo>
                  <a:pt x="8277" y="1101574"/>
                </a:lnTo>
                <a:lnTo>
                  <a:pt x="30128" y="1136749"/>
                </a:lnTo>
                <a:lnTo>
                  <a:pt x="62648" y="1162136"/>
                </a:lnTo>
                <a:lnTo>
                  <a:pt x="102924" y="1174823"/>
                </a:lnTo>
                <a:lnTo>
                  <a:pt x="117570" y="1175726"/>
                </a:lnTo>
                <a:lnTo>
                  <a:pt x="6129064" y="1175718"/>
                </a:lnTo>
                <a:lnTo>
                  <a:pt x="6171114" y="1167449"/>
                </a:lnTo>
                <a:lnTo>
                  <a:pt x="6206288" y="1145597"/>
                </a:lnTo>
                <a:lnTo>
                  <a:pt x="6231675" y="1113077"/>
                </a:lnTo>
                <a:lnTo>
                  <a:pt x="6244362" y="1072800"/>
                </a:lnTo>
                <a:lnTo>
                  <a:pt x="6245265" y="1058155"/>
                </a:lnTo>
                <a:lnTo>
                  <a:pt x="6245257" y="116201"/>
                </a:lnTo>
                <a:lnTo>
                  <a:pt x="6236988" y="74151"/>
                </a:lnTo>
                <a:lnTo>
                  <a:pt x="6215137" y="38977"/>
                </a:lnTo>
                <a:lnTo>
                  <a:pt x="6182617" y="13590"/>
                </a:lnTo>
                <a:lnTo>
                  <a:pt x="6142341" y="903"/>
                </a:lnTo>
                <a:lnTo>
                  <a:pt x="6127695" y="0"/>
                </a:lnTo>
                <a:lnTo>
                  <a:pt x="116202" y="7"/>
                </a:lnTo>
                <a:lnTo>
                  <a:pt x="74152" y="8277"/>
                </a:lnTo>
                <a:lnTo>
                  <a:pt x="38977" y="30127"/>
                </a:lnTo>
                <a:lnTo>
                  <a:pt x="13590" y="62647"/>
                </a:lnTo>
                <a:lnTo>
                  <a:pt x="903" y="102924"/>
                </a:lnTo>
                <a:lnTo>
                  <a:pt x="0" y="117570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2016" y="1335024"/>
            <a:ext cx="649224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8534" y="2542778"/>
            <a:ext cx="6245265" cy="1175726"/>
          </a:xfrm>
          <a:custGeom>
            <a:avLst/>
            <a:gdLst/>
            <a:ahLst/>
            <a:cxnLst/>
            <a:rect l="l" t="t" r="r" b="b"/>
            <a:pathLst>
              <a:path w="6245265" h="1175726">
                <a:moveTo>
                  <a:pt x="0" y="117570"/>
                </a:moveTo>
                <a:lnTo>
                  <a:pt x="7" y="1059524"/>
                </a:lnTo>
                <a:lnTo>
                  <a:pt x="8277" y="1101574"/>
                </a:lnTo>
                <a:lnTo>
                  <a:pt x="30128" y="1136749"/>
                </a:lnTo>
                <a:lnTo>
                  <a:pt x="62648" y="1162136"/>
                </a:lnTo>
                <a:lnTo>
                  <a:pt x="102924" y="1174823"/>
                </a:lnTo>
                <a:lnTo>
                  <a:pt x="117570" y="1175726"/>
                </a:lnTo>
                <a:lnTo>
                  <a:pt x="6129063" y="1175718"/>
                </a:lnTo>
                <a:lnTo>
                  <a:pt x="6171113" y="1167449"/>
                </a:lnTo>
                <a:lnTo>
                  <a:pt x="6206288" y="1145598"/>
                </a:lnTo>
                <a:lnTo>
                  <a:pt x="6231675" y="1113078"/>
                </a:lnTo>
                <a:lnTo>
                  <a:pt x="6244362" y="1072802"/>
                </a:lnTo>
                <a:lnTo>
                  <a:pt x="6245265" y="1058156"/>
                </a:lnTo>
                <a:lnTo>
                  <a:pt x="6245257" y="116201"/>
                </a:lnTo>
                <a:lnTo>
                  <a:pt x="6236988" y="74151"/>
                </a:lnTo>
                <a:lnTo>
                  <a:pt x="6215137" y="38977"/>
                </a:lnTo>
                <a:lnTo>
                  <a:pt x="6182617" y="13590"/>
                </a:lnTo>
                <a:lnTo>
                  <a:pt x="6142341" y="903"/>
                </a:lnTo>
                <a:lnTo>
                  <a:pt x="6127695" y="0"/>
                </a:lnTo>
                <a:lnTo>
                  <a:pt x="116202" y="7"/>
                </a:lnTo>
                <a:lnTo>
                  <a:pt x="74152" y="8277"/>
                </a:lnTo>
                <a:lnTo>
                  <a:pt x="38977" y="30127"/>
                </a:lnTo>
                <a:lnTo>
                  <a:pt x="13590" y="62647"/>
                </a:lnTo>
                <a:lnTo>
                  <a:pt x="903" y="102924"/>
                </a:lnTo>
                <a:lnTo>
                  <a:pt x="0" y="11757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2016" y="2807208"/>
            <a:ext cx="649224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8534" y="4012439"/>
            <a:ext cx="6245265" cy="1175726"/>
          </a:xfrm>
          <a:custGeom>
            <a:avLst/>
            <a:gdLst/>
            <a:ahLst/>
            <a:cxnLst/>
            <a:rect l="l" t="t" r="r" b="b"/>
            <a:pathLst>
              <a:path w="6245265" h="1175726">
                <a:moveTo>
                  <a:pt x="0" y="117570"/>
                </a:moveTo>
                <a:lnTo>
                  <a:pt x="7" y="1059524"/>
                </a:lnTo>
                <a:lnTo>
                  <a:pt x="8277" y="1101574"/>
                </a:lnTo>
                <a:lnTo>
                  <a:pt x="30128" y="1136749"/>
                </a:lnTo>
                <a:lnTo>
                  <a:pt x="62648" y="1162136"/>
                </a:lnTo>
                <a:lnTo>
                  <a:pt x="102924" y="1174823"/>
                </a:lnTo>
                <a:lnTo>
                  <a:pt x="117570" y="1175726"/>
                </a:lnTo>
                <a:lnTo>
                  <a:pt x="6129063" y="1175718"/>
                </a:lnTo>
                <a:lnTo>
                  <a:pt x="6171113" y="1167449"/>
                </a:lnTo>
                <a:lnTo>
                  <a:pt x="6206288" y="1145598"/>
                </a:lnTo>
                <a:lnTo>
                  <a:pt x="6231675" y="1113078"/>
                </a:lnTo>
                <a:lnTo>
                  <a:pt x="6244362" y="1072802"/>
                </a:lnTo>
                <a:lnTo>
                  <a:pt x="6245265" y="1058156"/>
                </a:lnTo>
                <a:lnTo>
                  <a:pt x="6245257" y="116201"/>
                </a:lnTo>
                <a:lnTo>
                  <a:pt x="6236988" y="74151"/>
                </a:lnTo>
                <a:lnTo>
                  <a:pt x="6215137" y="38977"/>
                </a:lnTo>
                <a:lnTo>
                  <a:pt x="6182617" y="13590"/>
                </a:lnTo>
                <a:lnTo>
                  <a:pt x="6142341" y="903"/>
                </a:lnTo>
                <a:lnTo>
                  <a:pt x="6127695" y="0"/>
                </a:lnTo>
                <a:lnTo>
                  <a:pt x="116202" y="7"/>
                </a:lnTo>
                <a:lnTo>
                  <a:pt x="74152" y="8277"/>
                </a:lnTo>
                <a:lnTo>
                  <a:pt x="38977" y="30127"/>
                </a:lnTo>
                <a:lnTo>
                  <a:pt x="13590" y="62647"/>
                </a:lnTo>
                <a:lnTo>
                  <a:pt x="903" y="102924"/>
                </a:lnTo>
                <a:lnTo>
                  <a:pt x="0" y="11757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2016" y="4276344"/>
            <a:ext cx="649224" cy="649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8534" y="5482098"/>
            <a:ext cx="6245265" cy="1175727"/>
          </a:xfrm>
          <a:custGeom>
            <a:avLst/>
            <a:gdLst/>
            <a:ahLst/>
            <a:cxnLst/>
            <a:rect l="l" t="t" r="r" b="b"/>
            <a:pathLst>
              <a:path w="6245265" h="1175727">
                <a:moveTo>
                  <a:pt x="0" y="117570"/>
                </a:moveTo>
                <a:lnTo>
                  <a:pt x="7" y="1059525"/>
                </a:lnTo>
                <a:lnTo>
                  <a:pt x="8277" y="1101575"/>
                </a:lnTo>
                <a:lnTo>
                  <a:pt x="30128" y="1136749"/>
                </a:lnTo>
                <a:lnTo>
                  <a:pt x="62648" y="1162136"/>
                </a:lnTo>
                <a:lnTo>
                  <a:pt x="102924" y="1174823"/>
                </a:lnTo>
                <a:lnTo>
                  <a:pt x="117570" y="1175727"/>
                </a:lnTo>
                <a:lnTo>
                  <a:pt x="6129063" y="1175719"/>
                </a:lnTo>
                <a:lnTo>
                  <a:pt x="6171113" y="1167449"/>
                </a:lnTo>
                <a:lnTo>
                  <a:pt x="6206288" y="1145599"/>
                </a:lnTo>
                <a:lnTo>
                  <a:pt x="6231675" y="1113079"/>
                </a:lnTo>
                <a:lnTo>
                  <a:pt x="6244362" y="1072802"/>
                </a:lnTo>
                <a:lnTo>
                  <a:pt x="6245265" y="1058156"/>
                </a:lnTo>
                <a:lnTo>
                  <a:pt x="6245257" y="116202"/>
                </a:lnTo>
                <a:lnTo>
                  <a:pt x="6236988" y="74152"/>
                </a:lnTo>
                <a:lnTo>
                  <a:pt x="6215137" y="38977"/>
                </a:lnTo>
                <a:lnTo>
                  <a:pt x="6182617" y="13590"/>
                </a:lnTo>
                <a:lnTo>
                  <a:pt x="6142341" y="903"/>
                </a:lnTo>
                <a:lnTo>
                  <a:pt x="6127695" y="0"/>
                </a:lnTo>
                <a:lnTo>
                  <a:pt x="116201" y="7"/>
                </a:lnTo>
                <a:lnTo>
                  <a:pt x="74152" y="8277"/>
                </a:lnTo>
                <a:lnTo>
                  <a:pt x="38977" y="30128"/>
                </a:lnTo>
                <a:lnTo>
                  <a:pt x="13590" y="62648"/>
                </a:lnTo>
                <a:lnTo>
                  <a:pt x="903" y="102925"/>
                </a:lnTo>
                <a:lnTo>
                  <a:pt x="0" y="11757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2016" y="5745479"/>
            <a:ext cx="649224" cy="649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78230" y="1303274"/>
            <a:ext cx="4557122" cy="710691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12700" marR="26832">
              <a:lnSpc>
                <a:spcPts val="1850"/>
              </a:lnSpc>
            </a:pPr>
            <a:r>
              <a:rPr sz="1700" spc="-2" dirty="0">
                <a:solidFill>
                  <a:srgbClr val="FEFFFE"/>
                </a:solidFill>
                <a:latin typeface="Calibri"/>
                <a:cs typeface="Calibri"/>
              </a:rPr>
              <a:t>a recurring process of identifying different possible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  <a:spcBef>
                <a:spcPts val="27"/>
              </a:spcBef>
            </a:pPr>
            <a:r>
              <a:rPr sz="1700" dirty="0">
                <a:solidFill>
                  <a:srgbClr val="FEFFFE"/>
                </a:solidFill>
                <a:latin typeface="Calibri"/>
                <a:cs typeface="Calibri"/>
              </a:rPr>
              <a:t>ris</a:t>
            </a:r>
            <a:r>
              <a:rPr sz="1700" spc="-14" dirty="0">
                <a:solidFill>
                  <a:srgbClr val="FEFFFE"/>
                </a:solidFill>
                <a:latin typeface="Calibri"/>
                <a:cs typeface="Calibri"/>
              </a:rPr>
              <a:t>k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s, cha</a:t>
            </a:r>
            <a:r>
              <a:rPr sz="1700" spc="-34" dirty="0">
                <a:solidFill>
                  <a:srgbClr val="FEFFFE"/>
                </a:solidFill>
                <a:latin typeface="Calibri"/>
                <a:cs typeface="Calibri"/>
              </a:rPr>
              <a:t>r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ac</a:t>
            </a:r>
            <a:r>
              <a:rPr sz="1700" spc="-19" dirty="0">
                <a:solidFill>
                  <a:srgbClr val="FEFFFE"/>
                </a:solidFill>
                <a:latin typeface="Calibri"/>
                <a:cs typeface="Calibri"/>
              </a:rPr>
              <a:t>t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erizing them and then e</a:t>
            </a:r>
            <a:r>
              <a:rPr sz="1700" spc="-19" dirty="0">
                <a:solidFill>
                  <a:srgbClr val="FEFFFE"/>
                </a:solidFill>
                <a:latin typeface="Calibri"/>
                <a:cs typeface="Calibri"/>
              </a:rPr>
              <a:t>s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tim</a:t>
            </a:r>
            <a:r>
              <a:rPr sz="1700" spc="-14" dirty="0">
                <a:solidFill>
                  <a:srgbClr val="FEFFFE"/>
                </a:solidFill>
                <a:latin typeface="Calibri"/>
                <a:cs typeface="Calibri"/>
              </a:rPr>
              <a:t>a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ting their po</a:t>
            </a:r>
            <a:r>
              <a:rPr sz="1700" spc="-19" dirty="0">
                <a:solidFill>
                  <a:srgbClr val="FEFFFE"/>
                </a:solidFill>
                <a:latin typeface="Calibri"/>
                <a:cs typeface="Calibri"/>
              </a:rPr>
              <a:t>t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e</a:t>
            </a:r>
            <a:r>
              <a:rPr sz="1700" spc="-14" dirty="0">
                <a:solidFill>
                  <a:srgbClr val="FEFFFE"/>
                </a:solidFill>
                <a:latin typeface="Calibri"/>
                <a:cs typeface="Calibri"/>
              </a:rPr>
              <a:t>n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tial </a:t>
            </a:r>
            <a:r>
              <a:rPr sz="1700" spc="-34" dirty="0">
                <a:solidFill>
                  <a:srgbClr val="FEFFFE"/>
                </a:solidFill>
                <a:latin typeface="Calibri"/>
                <a:cs typeface="Calibri"/>
              </a:rPr>
              <a:t>f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or disru</a:t>
            </a:r>
            <a:r>
              <a:rPr sz="1700" spc="-9" dirty="0">
                <a:solidFill>
                  <a:srgbClr val="FEFFFE"/>
                </a:solidFill>
                <a:latin typeface="Calibri"/>
                <a:cs typeface="Calibri"/>
              </a:rPr>
              <a:t>p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ting the o</a:t>
            </a:r>
            <a:r>
              <a:rPr sz="1700" spc="-25" dirty="0">
                <a:solidFill>
                  <a:srgbClr val="FEFFFE"/>
                </a:solidFill>
                <a:latin typeface="Calibri"/>
                <a:cs typeface="Calibri"/>
              </a:rPr>
              <a:t>r</a:t>
            </a:r>
            <a:r>
              <a:rPr sz="1700" spc="-29" dirty="0">
                <a:solidFill>
                  <a:srgbClr val="FEFFFE"/>
                </a:solidFill>
                <a:latin typeface="Calibri"/>
                <a:cs typeface="Calibri"/>
              </a:rPr>
              <a:t>g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ani</a:t>
            </a:r>
            <a:r>
              <a:rPr sz="1700" spc="-29" dirty="0">
                <a:solidFill>
                  <a:srgbClr val="FEFFFE"/>
                </a:solidFill>
                <a:latin typeface="Calibri"/>
                <a:cs typeface="Calibri"/>
              </a:rPr>
              <a:t>z</a:t>
            </a:r>
            <a:r>
              <a:rPr sz="1700" spc="-14" dirty="0">
                <a:solidFill>
                  <a:srgbClr val="FEFFFE"/>
                </a:solidFill>
                <a:latin typeface="Calibri"/>
                <a:cs typeface="Calibri"/>
              </a:rPr>
              <a:t>a</a:t>
            </a:r>
            <a:r>
              <a:rPr sz="1700" spc="0" dirty="0">
                <a:solidFill>
                  <a:srgbClr val="FEFFFE"/>
                </a:solidFill>
                <a:latin typeface="Calibri"/>
                <a:cs typeface="Calibri"/>
              </a:rPr>
              <a:t>tion.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772" y="2361692"/>
            <a:ext cx="3630505" cy="2998215"/>
          </a:xfrm>
          <a:prstGeom prst="rect">
            <a:avLst/>
          </a:prstGeom>
        </p:spPr>
        <p:txBody>
          <a:bodyPr wrap="square" lIns="0" tIns="29940" rIns="0" bIns="0" rtlCol="0">
            <a:noAutofit/>
          </a:bodyPr>
          <a:lstStyle/>
          <a:p>
            <a:pPr marR="14513" algn="r">
              <a:lnSpc>
                <a:spcPts val="4715"/>
              </a:lnSpc>
            </a:pPr>
            <a:r>
              <a:rPr sz="4400" spc="-2" dirty="0">
                <a:latin typeface="Calibri Light"/>
                <a:cs typeface="Calibri Light"/>
              </a:rPr>
              <a:t>RISK</a:t>
            </a:r>
            <a:endParaRPr sz="4400">
              <a:latin typeface="Calibri Light"/>
              <a:cs typeface="Calibri Light"/>
            </a:endParaRPr>
          </a:p>
          <a:p>
            <a:pPr marR="13191" algn="r">
              <a:lnSpc>
                <a:spcPts val="4705"/>
              </a:lnSpc>
            </a:pPr>
            <a:r>
              <a:rPr sz="4400" spc="-2" dirty="0">
                <a:latin typeface="Calibri Light"/>
                <a:cs typeface="Calibri Light"/>
              </a:rPr>
              <a:t>MANAGEMENT</a:t>
            </a:r>
            <a:endParaRPr sz="4400">
              <a:latin typeface="Calibri Light"/>
              <a:cs typeface="Calibri Light"/>
            </a:endParaRPr>
          </a:p>
          <a:p>
            <a:pPr marR="12700" algn="r">
              <a:lnSpc>
                <a:spcPts val="4800"/>
              </a:lnSpc>
              <a:spcBef>
                <a:spcPts val="4"/>
              </a:spcBef>
            </a:pPr>
            <a:r>
              <a:rPr sz="4400" spc="-11" dirty="0">
                <a:latin typeface="Calibri Light"/>
                <a:cs typeface="Calibri Light"/>
              </a:rPr>
              <a:t>PROCESS :</a:t>
            </a:r>
            <a:endParaRPr sz="4400">
              <a:latin typeface="Calibri Light"/>
              <a:cs typeface="Calibri Light"/>
            </a:endParaRPr>
          </a:p>
          <a:p>
            <a:pPr marR="14513" algn="r">
              <a:lnSpc>
                <a:spcPts val="4705"/>
              </a:lnSpc>
            </a:pPr>
            <a:r>
              <a:rPr sz="4400" spc="-2" dirty="0">
                <a:latin typeface="Calibri Light"/>
                <a:cs typeface="Calibri Light"/>
              </a:rPr>
              <a:t>RISK</a:t>
            </a:r>
            <a:endParaRPr sz="4400">
              <a:latin typeface="Calibri Light"/>
              <a:cs typeface="Calibri Light"/>
            </a:endParaRPr>
          </a:p>
          <a:p>
            <a:pPr marR="14002" algn="r">
              <a:lnSpc>
                <a:spcPts val="4685"/>
              </a:lnSpc>
            </a:pPr>
            <a:r>
              <a:rPr sz="4400" spc="-24" dirty="0">
                <a:latin typeface="Calibri Light"/>
                <a:cs typeface="Calibri Light"/>
              </a:rPr>
              <a:t>IDENTIFICATION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8230" y="3010154"/>
            <a:ext cx="3396039" cy="241299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12700">
              <a:lnSpc>
                <a:spcPts val="1850"/>
              </a:lnSpc>
            </a:pPr>
            <a:r>
              <a:rPr sz="1700" spc="-4" dirty="0">
                <a:solidFill>
                  <a:srgbClr val="FEFFFE"/>
                </a:solidFill>
                <a:latin typeface="Calibri"/>
                <a:cs typeface="Calibri"/>
              </a:rPr>
              <a:t>Identify risk to communicate it clearly.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230" y="4360418"/>
            <a:ext cx="4055164" cy="482091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12700">
              <a:lnSpc>
                <a:spcPts val="1850"/>
              </a:lnSpc>
            </a:pPr>
            <a:r>
              <a:rPr sz="1700" spc="-4" dirty="0">
                <a:solidFill>
                  <a:srgbClr val="FEFFFE"/>
                </a:solidFill>
                <a:latin typeface="Calibri"/>
                <a:cs typeface="Calibri"/>
              </a:rPr>
              <a:t>Employees at all levels of the organization are</a:t>
            </a:r>
            <a:endParaRPr sz="1700">
              <a:latin typeface="Calibri"/>
              <a:cs typeface="Calibri"/>
            </a:endParaRPr>
          </a:p>
          <a:p>
            <a:pPr marL="12700" marR="32384">
              <a:lnSpc>
                <a:spcPts val="1895"/>
              </a:lnSpc>
              <a:spcBef>
                <a:spcPts val="2"/>
              </a:spcBef>
            </a:pPr>
            <a:r>
              <a:rPr sz="1700" spc="-1" dirty="0">
                <a:solidFill>
                  <a:srgbClr val="FEFFFE"/>
                </a:solidFill>
                <a:latin typeface="Calibri"/>
                <a:cs typeface="Calibri"/>
              </a:rPr>
              <a:t>responsible for identifying risk.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78230" y="5948426"/>
            <a:ext cx="2904901" cy="241299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12700">
              <a:lnSpc>
                <a:spcPts val="1850"/>
              </a:lnSpc>
            </a:pPr>
            <a:r>
              <a:rPr sz="1700" spc="-3" dirty="0">
                <a:solidFill>
                  <a:srgbClr val="FEFFFE"/>
                </a:solidFill>
                <a:latin typeface="Calibri"/>
                <a:cs typeface="Calibri"/>
              </a:rPr>
              <a:t>Identify risk to protect against it.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" y="1"/>
            <a:ext cx="1219175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088" y="591311"/>
            <a:ext cx="5428488" cy="5568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898" y="609600"/>
            <a:ext cx="5372101" cy="5513766"/>
          </a:xfrm>
          <a:custGeom>
            <a:avLst/>
            <a:gdLst/>
            <a:ahLst/>
            <a:cxnLst/>
            <a:rect l="l" t="t" r="r" b="b"/>
            <a:pathLst>
              <a:path w="5372101" h="5513766">
                <a:moveTo>
                  <a:pt x="5372101" y="0"/>
                </a:moveTo>
                <a:lnTo>
                  <a:pt x="0" y="0"/>
                </a:lnTo>
                <a:lnTo>
                  <a:pt x="0" y="5112242"/>
                </a:lnTo>
                <a:lnTo>
                  <a:pt x="20337" y="5113039"/>
                </a:lnTo>
                <a:lnTo>
                  <a:pt x="29314" y="5114326"/>
                </a:lnTo>
                <a:lnTo>
                  <a:pt x="42309" y="5116776"/>
                </a:lnTo>
                <a:lnTo>
                  <a:pt x="55256" y="5119766"/>
                </a:lnTo>
                <a:lnTo>
                  <a:pt x="68124" y="5123130"/>
                </a:lnTo>
                <a:lnTo>
                  <a:pt x="80884" y="5126699"/>
                </a:lnTo>
                <a:lnTo>
                  <a:pt x="93506" y="5130306"/>
                </a:lnTo>
                <a:lnTo>
                  <a:pt x="105958" y="5133783"/>
                </a:lnTo>
                <a:lnTo>
                  <a:pt x="118211" y="5136963"/>
                </a:lnTo>
                <a:lnTo>
                  <a:pt x="130235" y="5139678"/>
                </a:lnTo>
                <a:lnTo>
                  <a:pt x="141998" y="5141760"/>
                </a:lnTo>
                <a:lnTo>
                  <a:pt x="153472" y="5143042"/>
                </a:lnTo>
                <a:lnTo>
                  <a:pt x="164626" y="5143355"/>
                </a:lnTo>
                <a:lnTo>
                  <a:pt x="175428" y="5142533"/>
                </a:lnTo>
                <a:lnTo>
                  <a:pt x="185850" y="5140407"/>
                </a:lnTo>
                <a:lnTo>
                  <a:pt x="195818" y="5140835"/>
                </a:lnTo>
                <a:lnTo>
                  <a:pt x="208862" y="5142292"/>
                </a:lnTo>
                <a:lnTo>
                  <a:pt x="221064" y="5144648"/>
                </a:lnTo>
                <a:lnTo>
                  <a:pt x="232516" y="5147791"/>
                </a:lnTo>
                <a:lnTo>
                  <a:pt x="268241" y="5163677"/>
                </a:lnTo>
                <a:lnTo>
                  <a:pt x="272701" y="5175677"/>
                </a:lnTo>
                <a:lnTo>
                  <a:pt x="297663" y="5181268"/>
                </a:lnTo>
                <a:lnTo>
                  <a:pt x="303382" y="5184749"/>
                </a:lnTo>
                <a:lnTo>
                  <a:pt x="314409" y="5191317"/>
                </a:lnTo>
                <a:lnTo>
                  <a:pt x="325561" y="5197355"/>
                </a:lnTo>
                <a:lnTo>
                  <a:pt x="337115" y="5202713"/>
                </a:lnTo>
                <a:lnTo>
                  <a:pt x="338285" y="5199693"/>
                </a:lnTo>
                <a:lnTo>
                  <a:pt x="342474" y="5193336"/>
                </a:lnTo>
                <a:lnTo>
                  <a:pt x="347958" y="5189401"/>
                </a:lnTo>
                <a:lnTo>
                  <a:pt x="354507" y="5187535"/>
                </a:lnTo>
                <a:lnTo>
                  <a:pt x="361891" y="5187388"/>
                </a:lnTo>
                <a:lnTo>
                  <a:pt x="369880" y="5188606"/>
                </a:lnTo>
                <a:lnTo>
                  <a:pt x="378244" y="5190839"/>
                </a:lnTo>
                <a:lnTo>
                  <a:pt x="386753" y="5193734"/>
                </a:lnTo>
                <a:lnTo>
                  <a:pt x="395177" y="5196940"/>
                </a:lnTo>
                <a:lnTo>
                  <a:pt x="403287" y="5200105"/>
                </a:lnTo>
                <a:lnTo>
                  <a:pt x="410851" y="5202877"/>
                </a:lnTo>
                <a:lnTo>
                  <a:pt x="417642" y="5204904"/>
                </a:lnTo>
                <a:lnTo>
                  <a:pt x="423427" y="5205834"/>
                </a:lnTo>
                <a:lnTo>
                  <a:pt x="427978" y="5205316"/>
                </a:lnTo>
                <a:lnTo>
                  <a:pt x="431064" y="5202997"/>
                </a:lnTo>
                <a:lnTo>
                  <a:pt x="432455" y="5198527"/>
                </a:lnTo>
                <a:lnTo>
                  <a:pt x="431922" y="5191552"/>
                </a:lnTo>
                <a:lnTo>
                  <a:pt x="448896" y="5195293"/>
                </a:lnTo>
                <a:lnTo>
                  <a:pt x="463259" y="5196228"/>
                </a:lnTo>
                <a:lnTo>
                  <a:pt x="473484" y="5194865"/>
                </a:lnTo>
                <a:lnTo>
                  <a:pt x="480942" y="5192543"/>
                </a:lnTo>
                <a:lnTo>
                  <a:pt x="487005" y="5190604"/>
                </a:lnTo>
                <a:lnTo>
                  <a:pt x="493043" y="5190390"/>
                </a:lnTo>
                <a:lnTo>
                  <a:pt x="500429" y="5193240"/>
                </a:lnTo>
                <a:lnTo>
                  <a:pt x="505152" y="5196725"/>
                </a:lnTo>
                <a:lnTo>
                  <a:pt x="507906" y="5204778"/>
                </a:lnTo>
                <a:lnTo>
                  <a:pt x="519545" y="5208844"/>
                </a:lnTo>
                <a:lnTo>
                  <a:pt x="529813" y="5218554"/>
                </a:lnTo>
                <a:lnTo>
                  <a:pt x="549357" y="5219135"/>
                </a:lnTo>
                <a:lnTo>
                  <a:pt x="569390" y="5221051"/>
                </a:lnTo>
                <a:lnTo>
                  <a:pt x="589852" y="5224131"/>
                </a:lnTo>
                <a:lnTo>
                  <a:pt x="610679" y="5228208"/>
                </a:lnTo>
                <a:lnTo>
                  <a:pt x="631812" y="5233111"/>
                </a:lnTo>
                <a:lnTo>
                  <a:pt x="653188" y="5238672"/>
                </a:lnTo>
                <a:lnTo>
                  <a:pt x="674746" y="5244722"/>
                </a:lnTo>
                <a:lnTo>
                  <a:pt x="696424" y="5251090"/>
                </a:lnTo>
                <a:lnTo>
                  <a:pt x="718161" y="5257609"/>
                </a:lnTo>
                <a:lnTo>
                  <a:pt x="739896" y="5264108"/>
                </a:lnTo>
                <a:lnTo>
                  <a:pt x="761566" y="5270419"/>
                </a:lnTo>
                <a:lnTo>
                  <a:pt x="783111" y="5276371"/>
                </a:lnTo>
                <a:lnTo>
                  <a:pt x="804469" y="5281797"/>
                </a:lnTo>
                <a:lnTo>
                  <a:pt x="825579" y="5286527"/>
                </a:lnTo>
                <a:lnTo>
                  <a:pt x="846379" y="5290391"/>
                </a:lnTo>
                <a:lnTo>
                  <a:pt x="866807" y="5293221"/>
                </a:lnTo>
                <a:lnTo>
                  <a:pt x="886802" y="5294846"/>
                </a:lnTo>
                <a:lnTo>
                  <a:pt x="906303" y="5295099"/>
                </a:lnTo>
                <a:lnTo>
                  <a:pt x="925248" y="5293809"/>
                </a:lnTo>
                <a:lnTo>
                  <a:pt x="943575" y="5290807"/>
                </a:lnTo>
                <a:lnTo>
                  <a:pt x="1138181" y="5262589"/>
                </a:lnTo>
                <a:lnTo>
                  <a:pt x="1142714" y="5259863"/>
                </a:lnTo>
                <a:lnTo>
                  <a:pt x="1153932" y="5255312"/>
                </a:lnTo>
                <a:lnTo>
                  <a:pt x="1166254" y="5252830"/>
                </a:lnTo>
                <a:lnTo>
                  <a:pt x="1179093" y="5252409"/>
                </a:lnTo>
                <a:lnTo>
                  <a:pt x="1191861" y="5254043"/>
                </a:lnTo>
                <a:lnTo>
                  <a:pt x="1203969" y="5257725"/>
                </a:lnTo>
                <a:lnTo>
                  <a:pt x="1214829" y="5263449"/>
                </a:lnTo>
                <a:lnTo>
                  <a:pt x="1218543" y="5265943"/>
                </a:lnTo>
                <a:lnTo>
                  <a:pt x="1221730" y="5268770"/>
                </a:lnTo>
                <a:lnTo>
                  <a:pt x="1224297" y="5271844"/>
                </a:lnTo>
                <a:lnTo>
                  <a:pt x="1224738" y="5271608"/>
                </a:lnTo>
                <a:lnTo>
                  <a:pt x="1240346" y="5264088"/>
                </a:lnTo>
                <a:lnTo>
                  <a:pt x="1254136" y="5258986"/>
                </a:lnTo>
                <a:lnTo>
                  <a:pt x="1266351" y="5255810"/>
                </a:lnTo>
                <a:lnTo>
                  <a:pt x="1277235" y="5254069"/>
                </a:lnTo>
                <a:lnTo>
                  <a:pt x="1287033" y="5253271"/>
                </a:lnTo>
                <a:lnTo>
                  <a:pt x="1295989" y="5252924"/>
                </a:lnTo>
                <a:lnTo>
                  <a:pt x="1304346" y="5252539"/>
                </a:lnTo>
                <a:lnTo>
                  <a:pt x="1312348" y="5251621"/>
                </a:lnTo>
                <a:lnTo>
                  <a:pt x="1320241" y="5249682"/>
                </a:lnTo>
                <a:lnTo>
                  <a:pt x="1328266" y="5246228"/>
                </a:lnTo>
                <a:lnTo>
                  <a:pt x="1336669" y="5240769"/>
                </a:lnTo>
                <a:lnTo>
                  <a:pt x="1352391" y="5241785"/>
                </a:lnTo>
                <a:lnTo>
                  <a:pt x="1368566" y="5243910"/>
                </a:lnTo>
                <a:lnTo>
                  <a:pt x="1383752" y="5246834"/>
                </a:lnTo>
                <a:lnTo>
                  <a:pt x="1397982" y="5250289"/>
                </a:lnTo>
                <a:lnTo>
                  <a:pt x="1411288" y="5254006"/>
                </a:lnTo>
                <a:lnTo>
                  <a:pt x="1423703" y="5257716"/>
                </a:lnTo>
                <a:lnTo>
                  <a:pt x="1435259" y="5261150"/>
                </a:lnTo>
                <a:lnTo>
                  <a:pt x="1445989" y="5264039"/>
                </a:lnTo>
                <a:lnTo>
                  <a:pt x="1455926" y="5266114"/>
                </a:lnTo>
                <a:lnTo>
                  <a:pt x="1465103" y="5267106"/>
                </a:lnTo>
                <a:lnTo>
                  <a:pt x="1473552" y="5266747"/>
                </a:lnTo>
                <a:lnTo>
                  <a:pt x="1481305" y="5264767"/>
                </a:lnTo>
                <a:lnTo>
                  <a:pt x="1488396" y="5260897"/>
                </a:lnTo>
                <a:lnTo>
                  <a:pt x="1492410" y="5261977"/>
                </a:lnTo>
                <a:lnTo>
                  <a:pt x="1502921" y="5265736"/>
                </a:lnTo>
                <a:lnTo>
                  <a:pt x="1513560" y="5270498"/>
                </a:lnTo>
                <a:lnTo>
                  <a:pt x="1524306" y="5275777"/>
                </a:lnTo>
                <a:lnTo>
                  <a:pt x="1535140" y="5281091"/>
                </a:lnTo>
                <a:lnTo>
                  <a:pt x="1546042" y="5285956"/>
                </a:lnTo>
                <a:lnTo>
                  <a:pt x="1556993" y="5289887"/>
                </a:lnTo>
                <a:lnTo>
                  <a:pt x="1567972" y="5292402"/>
                </a:lnTo>
                <a:lnTo>
                  <a:pt x="1578960" y="5293016"/>
                </a:lnTo>
                <a:lnTo>
                  <a:pt x="1589937" y="5291245"/>
                </a:lnTo>
                <a:lnTo>
                  <a:pt x="1600883" y="5286606"/>
                </a:lnTo>
                <a:lnTo>
                  <a:pt x="1600694" y="5287696"/>
                </a:lnTo>
                <a:lnTo>
                  <a:pt x="1602022" y="5293241"/>
                </a:lnTo>
                <a:lnTo>
                  <a:pt x="1607386" y="5295194"/>
                </a:lnTo>
                <a:lnTo>
                  <a:pt x="1615723" y="5294716"/>
                </a:lnTo>
                <a:lnTo>
                  <a:pt x="1625971" y="5292968"/>
                </a:lnTo>
                <a:lnTo>
                  <a:pt x="1637068" y="5291109"/>
                </a:lnTo>
                <a:lnTo>
                  <a:pt x="1647949" y="5290301"/>
                </a:lnTo>
                <a:lnTo>
                  <a:pt x="1657553" y="5291704"/>
                </a:lnTo>
                <a:lnTo>
                  <a:pt x="1664816" y="5296478"/>
                </a:lnTo>
                <a:lnTo>
                  <a:pt x="1665250" y="5297126"/>
                </a:lnTo>
                <a:lnTo>
                  <a:pt x="1674235" y="5304782"/>
                </a:lnTo>
                <a:lnTo>
                  <a:pt x="1685342" y="5307469"/>
                </a:lnTo>
                <a:lnTo>
                  <a:pt x="1697686" y="5307879"/>
                </a:lnTo>
                <a:lnTo>
                  <a:pt x="1710387" y="5308704"/>
                </a:lnTo>
                <a:lnTo>
                  <a:pt x="1715271" y="5311634"/>
                </a:lnTo>
                <a:lnTo>
                  <a:pt x="1724832" y="5314814"/>
                </a:lnTo>
                <a:lnTo>
                  <a:pt x="1737011" y="5317081"/>
                </a:lnTo>
                <a:lnTo>
                  <a:pt x="1751045" y="5318499"/>
                </a:lnTo>
                <a:lnTo>
                  <a:pt x="1766172" y="5319130"/>
                </a:lnTo>
                <a:lnTo>
                  <a:pt x="1781629" y="5319038"/>
                </a:lnTo>
                <a:lnTo>
                  <a:pt x="1796653" y="5318285"/>
                </a:lnTo>
                <a:lnTo>
                  <a:pt x="1810482" y="5316934"/>
                </a:lnTo>
                <a:lnTo>
                  <a:pt x="1822353" y="5315048"/>
                </a:lnTo>
                <a:lnTo>
                  <a:pt x="1831504" y="5312690"/>
                </a:lnTo>
                <a:lnTo>
                  <a:pt x="1834071" y="5311420"/>
                </a:lnTo>
                <a:lnTo>
                  <a:pt x="1844987" y="5307046"/>
                </a:lnTo>
                <a:lnTo>
                  <a:pt x="1856213" y="5304036"/>
                </a:lnTo>
                <a:lnTo>
                  <a:pt x="1867694" y="5302225"/>
                </a:lnTo>
                <a:lnTo>
                  <a:pt x="1879379" y="5301451"/>
                </a:lnTo>
                <a:lnTo>
                  <a:pt x="1891213" y="5301551"/>
                </a:lnTo>
                <a:lnTo>
                  <a:pt x="1903144" y="5302360"/>
                </a:lnTo>
                <a:lnTo>
                  <a:pt x="1915117" y="5303716"/>
                </a:lnTo>
                <a:lnTo>
                  <a:pt x="1927080" y="5305455"/>
                </a:lnTo>
                <a:lnTo>
                  <a:pt x="1938979" y="5307413"/>
                </a:lnTo>
                <a:lnTo>
                  <a:pt x="1950761" y="5309428"/>
                </a:lnTo>
                <a:lnTo>
                  <a:pt x="1962373" y="5311335"/>
                </a:lnTo>
                <a:lnTo>
                  <a:pt x="1973761" y="5312972"/>
                </a:lnTo>
                <a:lnTo>
                  <a:pt x="1984872" y="5314174"/>
                </a:lnTo>
                <a:lnTo>
                  <a:pt x="1995653" y="5314780"/>
                </a:lnTo>
                <a:lnTo>
                  <a:pt x="2006050" y="5314624"/>
                </a:lnTo>
                <a:lnTo>
                  <a:pt x="2016010" y="5313544"/>
                </a:lnTo>
                <a:lnTo>
                  <a:pt x="2025481" y="5311376"/>
                </a:lnTo>
                <a:lnTo>
                  <a:pt x="2034407" y="5307957"/>
                </a:lnTo>
                <a:lnTo>
                  <a:pt x="2038185" y="5307541"/>
                </a:lnTo>
                <a:lnTo>
                  <a:pt x="2052780" y="5306911"/>
                </a:lnTo>
                <a:lnTo>
                  <a:pt x="2066461" y="5307795"/>
                </a:lnTo>
                <a:lnTo>
                  <a:pt x="2079345" y="5309970"/>
                </a:lnTo>
                <a:lnTo>
                  <a:pt x="2091547" y="5313216"/>
                </a:lnTo>
                <a:lnTo>
                  <a:pt x="2103183" y="5317309"/>
                </a:lnTo>
                <a:lnTo>
                  <a:pt x="2114368" y="5322028"/>
                </a:lnTo>
                <a:lnTo>
                  <a:pt x="2125218" y="5327152"/>
                </a:lnTo>
                <a:lnTo>
                  <a:pt x="2135850" y="5332457"/>
                </a:lnTo>
                <a:lnTo>
                  <a:pt x="2146377" y="5337723"/>
                </a:lnTo>
                <a:lnTo>
                  <a:pt x="2156917" y="5342728"/>
                </a:lnTo>
                <a:lnTo>
                  <a:pt x="2167585" y="5347249"/>
                </a:lnTo>
                <a:lnTo>
                  <a:pt x="2178496" y="5351064"/>
                </a:lnTo>
                <a:lnTo>
                  <a:pt x="2179729" y="5345519"/>
                </a:lnTo>
                <a:lnTo>
                  <a:pt x="2183139" y="5339179"/>
                </a:lnTo>
                <a:lnTo>
                  <a:pt x="2188122" y="5335172"/>
                </a:lnTo>
                <a:lnTo>
                  <a:pt x="2194380" y="5333130"/>
                </a:lnTo>
                <a:lnTo>
                  <a:pt x="2201616" y="5332687"/>
                </a:lnTo>
                <a:lnTo>
                  <a:pt x="2209534" y="5333474"/>
                </a:lnTo>
                <a:lnTo>
                  <a:pt x="2217838" y="5335123"/>
                </a:lnTo>
                <a:lnTo>
                  <a:pt x="2226229" y="5337268"/>
                </a:lnTo>
                <a:lnTo>
                  <a:pt x="2234412" y="5339539"/>
                </a:lnTo>
                <a:lnTo>
                  <a:pt x="2242089" y="5341571"/>
                </a:lnTo>
                <a:lnTo>
                  <a:pt x="2248965" y="5342994"/>
                </a:lnTo>
                <a:lnTo>
                  <a:pt x="2254741" y="5343442"/>
                </a:lnTo>
                <a:lnTo>
                  <a:pt x="2259122" y="5342546"/>
                </a:lnTo>
                <a:lnTo>
                  <a:pt x="2261810" y="5339939"/>
                </a:lnTo>
                <a:lnTo>
                  <a:pt x="2262509" y="5335253"/>
                </a:lnTo>
                <a:lnTo>
                  <a:pt x="2260922" y="5328121"/>
                </a:lnTo>
                <a:lnTo>
                  <a:pt x="2267617" y="5329064"/>
                </a:lnTo>
                <a:lnTo>
                  <a:pt x="2278090" y="5329749"/>
                </a:lnTo>
                <a:lnTo>
                  <a:pt x="2286452" y="5329315"/>
                </a:lnTo>
                <a:lnTo>
                  <a:pt x="2293059" y="5328054"/>
                </a:lnTo>
                <a:lnTo>
                  <a:pt x="2298268" y="5326256"/>
                </a:lnTo>
                <a:lnTo>
                  <a:pt x="2302438" y="5324212"/>
                </a:lnTo>
                <a:lnTo>
                  <a:pt x="2305924" y="5322213"/>
                </a:lnTo>
                <a:lnTo>
                  <a:pt x="2309084" y="5320551"/>
                </a:lnTo>
                <a:lnTo>
                  <a:pt x="2312275" y="5319515"/>
                </a:lnTo>
                <a:lnTo>
                  <a:pt x="2315854" y="5319397"/>
                </a:lnTo>
                <a:lnTo>
                  <a:pt x="2320178" y="5320489"/>
                </a:lnTo>
                <a:lnTo>
                  <a:pt x="2325605" y="5323080"/>
                </a:lnTo>
                <a:lnTo>
                  <a:pt x="2332491" y="5327461"/>
                </a:lnTo>
                <a:lnTo>
                  <a:pt x="2341194" y="5333925"/>
                </a:lnTo>
                <a:lnTo>
                  <a:pt x="2352071" y="5342760"/>
                </a:lnTo>
                <a:lnTo>
                  <a:pt x="2369387" y="5340668"/>
                </a:lnTo>
                <a:lnTo>
                  <a:pt x="2387109" y="5339417"/>
                </a:lnTo>
                <a:lnTo>
                  <a:pt x="2405181" y="5338892"/>
                </a:lnTo>
                <a:lnTo>
                  <a:pt x="2423551" y="5338980"/>
                </a:lnTo>
                <a:lnTo>
                  <a:pt x="2442161" y="5339569"/>
                </a:lnTo>
                <a:lnTo>
                  <a:pt x="2460959" y="5340545"/>
                </a:lnTo>
                <a:lnTo>
                  <a:pt x="2479889" y="5341794"/>
                </a:lnTo>
                <a:lnTo>
                  <a:pt x="2498897" y="5343204"/>
                </a:lnTo>
                <a:lnTo>
                  <a:pt x="2517927" y="5344660"/>
                </a:lnTo>
                <a:lnTo>
                  <a:pt x="2536926" y="5346051"/>
                </a:lnTo>
                <a:lnTo>
                  <a:pt x="2555838" y="5347262"/>
                </a:lnTo>
                <a:lnTo>
                  <a:pt x="2574609" y="5348180"/>
                </a:lnTo>
                <a:lnTo>
                  <a:pt x="2593185" y="5348691"/>
                </a:lnTo>
                <a:lnTo>
                  <a:pt x="2611509" y="5348683"/>
                </a:lnTo>
                <a:lnTo>
                  <a:pt x="2629529" y="5348043"/>
                </a:lnTo>
                <a:lnTo>
                  <a:pt x="2647188" y="5346656"/>
                </a:lnTo>
                <a:lnTo>
                  <a:pt x="2664433" y="5344409"/>
                </a:lnTo>
                <a:lnTo>
                  <a:pt x="2681209" y="5341190"/>
                </a:lnTo>
                <a:lnTo>
                  <a:pt x="2697460" y="5336885"/>
                </a:lnTo>
                <a:lnTo>
                  <a:pt x="2713133" y="5331380"/>
                </a:lnTo>
                <a:lnTo>
                  <a:pt x="2946326" y="5316744"/>
                </a:lnTo>
                <a:lnTo>
                  <a:pt x="2978660" y="5311562"/>
                </a:lnTo>
                <a:lnTo>
                  <a:pt x="2978971" y="5309446"/>
                </a:lnTo>
                <a:lnTo>
                  <a:pt x="2980273" y="5306401"/>
                </a:lnTo>
                <a:lnTo>
                  <a:pt x="2984259" y="5307527"/>
                </a:lnTo>
                <a:lnTo>
                  <a:pt x="2988159" y="5310040"/>
                </a:lnTo>
                <a:lnTo>
                  <a:pt x="2994286" y="5309059"/>
                </a:lnTo>
                <a:lnTo>
                  <a:pt x="3010848" y="5307224"/>
                </a:lnTo>
                <a:lnTo>
                  <a:pt x="3017494" y="5301438"/>
                </a:lnTo>
                <a:lnTo>
                  <a:pt x="3099907" y="5302442"/>
                </a:lnTo>
                <a:lnTo>
                  <a:pt x="3124114" y="5294625"/>
                </a:lnTo>
                <a:lnTo>
                  <a:pt x="3127347" y="5293750"/>
                </a:lnTo>
                <a:lnTo>
                  <a:pt x="3139879" y="5290996"/>
                </a:lnTo>
                <a:lnTo>
                  <a:pt x="3152244" y="5289631"/>
                </a:lnTo>
                <a:lnTo>
                  <a:pt x="3164357" y="5290114"/>
                </a:lnTo>
                <a:lnTo>
                  <a:pt x="3176131" y="5292903"/>
                </a:lnTo>
                <a:lnTo>
                  <a:pt x="3187481" y="5298456"/>
                </a:lnTo>
                <a:lnTo>
                  <a:pt x="3187643" y="5295172"/>
                </a:lnTo>
                <a:lnTo>
                  <a:pt x="3191038" y="5291283"/>
                </a:lnTo>
                <a:lnTo>
                  <a:pt x="3197840" y="5290694"/>
                </a:lnTo>
                <a:lnTo>
                  <a:pt x="3207147" y="5292303"/>
                </a:lnTo>
                <a:lnTo>
                  <a:pt x="3218060" y="5295006"/>
                </a:lnTo>
                <a:lnTo>
                  <a:pt x="3229678" y="5297702"/>
                </a:lnTo>
                <a:lnTo>
                  <a:pt x="3241100" y="5299286"/>
                </a:lnTo>
                <a:lnTo>
                  <a:pt x="3251426" y="5298657"/>
                </a:lnTo>
                <a:lnTo>
                  <a:pt x="3259755" y="5294711"/>
                </a:lnTo>
                <a:lnTo>
                  <a:pt x="3264365" y="5290734"/>
                </a:lnTo>
                <a:lnTo>
                  <a:pt x="3274904" y="5286530"/>
                </a:lnTo>
                <a:lnTo>
                  <a:pt x="3286651" y="5285839"/>
                </a:lnTo>
                <a:lnTo>
                  <a:pt x="3299164" y="5286642"/>
                </a:lnTo>
                <a:lnTo>
                  <a:pt x="3311999" y="5286922"/>
                </a:lnTo>
                <a:lnTo>
                  <a:pt x="3318676" y="5284239"/>
                </a:lnTo>
                <a:lnTo>
                  <a:pt x="3328625" y="5282280"/>
                </a:lnTo>
                <a:lnTo>
                  <a:pt x="3340790" y="5281234"/>
                </a:lnTo>
                <a:lnTo>
                  <a:pt x="3354581" y="5281005"/>
                </a:lnTo>
                <a:lnTo>
                  <a:pt x="3369403" y="5281498"/>
                </a:lnTo>
                <a:lnTo>
                  <a:pt x="3384666" y="5282620"/>
                </a:lnTo>
                <a:lnTo>
                  <a:pt x="3399777" y="5284276"/>
                </a:lnTo>
                <a:lnTo>
                  <a:pt x="3414145" y="5286371"/>
                </a:lnTo>
                <a:lnTo>
                  <a:pt x="3427176" y="5288811"/>
                </a:lnTo>
                <a:lnTo>
                  <a:pt x="3438279" y="5291501"/>
                </a:lnTo>
                <a:lnTo>
                  <a:pt x="3446862" y="5294347"/>
                </a:lnTo>
                <a:lnTo>
                  <a:pt x="3455050" y="5298613"/>
                </a:lnTo>
                <a:lnTo>
                  <a:pt x="3465876" y="5302974"/>
                </a:lnTo>
                <a:lnTo>
                  <a:pt x="3477126" y="5306270"/>
                </a:lnTo>
                <a:lnTo>
                  <a:pt x="3488737" y="5308624"/>
                </a:lnTo>
                <a:lnTo>
                  <a:pt x="3500644" y="5310159"/>
                </a:lnTo>
                <a:lnTo>
                  <a:pt x="3512784" y="5310997"/>
                </a:lnTo>
                <a:lnTo>
                  <a:pt x="3525092" y="5311259"/>
                </a:lnTo>
                <a:lnTo>
                  <a:pt x="3537504" y="5311070"/>
                </a:lnTo>
                <a:lnTo>
                  <a:pt x="3549957" y="5310550"/>
                </a:lnTo>
                <a:lnTo>
                  <a:pt x="3562384" y="5309822"/>
                </a:lnTo>
                <a:lnTo>
                  <a:pt x="3574724" y="5309010"/>
                </a:lnTo>
                <a:lnTo>
                  <a:pt x="3586911" y="5308234"/>
                </a:lnTo>
                <a:lnTo>
                  <a:pt x="3598880" y="5307618"/>
                </a:lnTo>
                <a:lnTo>
                  <a:pt x="3610569" y="5307283"/>
                </a:lnTo>
                <a:lnTo>
                  <a:pt x="3621913" y="5307353"/>
                </a:lnTo>
                <a:lnTo>
                  <a:pt x="3632847" y="5307949"/>
                </a:lnTo>
                <a:lnTo>
                  <a:pt x="3643308" y="5309194"/>
                </a:lnTo>
                <a:lnTo>
                  <a:pt x="3653230" y="5311210"/>
                </a:lnTo>
                <a:lnTo>
                  <a:pt x="3662551" y="5314120"/>
                </a:lnTo>
                <a:lnTo>
                  <a:pt x="3671206" y="5318045"/>
                </a:lnTo>
                <a:lnTo>
                  <a:pt x="3681384" y="5319745"/>
                </a:lnTo>
                <a:lnTo>
                  <a:pt x="3694308" y="5320989"/>
                </a:lnTo>
                <a:lnTo>
                  <a:pt x="3706713" y="5321212"/>
                </a:lnTo>
                <a:lnTo>
                  <a:pt x="3718651" y="5320540"/>
                </a:lnTo>
                <a:lnTo>
                  <a:pt x="3766248" y="5301868"/>
                </a:lnTo>
                <a:lnTo>
                  <a:pt x="3792143" y="5301615"/>
                </a:lnTo>
                <a:lnTo>
                  <a:pt x="3798765" y="5299430"/>
                </a:lnTo>
                <a:lnTo>
                  <a:pt x="3800237" y="5298941"/>
                </a:lnTo>
                <a:lnTo>
                  <a:pt x="3812392" y="5295083"/>
                </a:lnTo>
                <a:lnTo>
                  <a:pt x="3824620" y="5291704"/>
                </a:lnTo>
                <a:lnTo>
                  <a:pt x="3837013" y="5289022"/>
                </a:lnTo>
                <a:lnTo>
                  <a:pt x="3838225" y="5296803"/>
                </a:lnTo>
                <a:lnTo>
                  <a:pt x="3841683" y="5302610"/>
                </a:lnTo>
                <a:lnTo>
                  <a:pt x="3847029" y="5306436"/>
                </a:lnTo>
                <a:lnTo>
                  <a:pt x="3853903" y="5308595"/>
                </a:lnTo>
                <a:lnTo>
                  <a:pt x="3861949" y="5309404"/>
                </a:lnTo>
                <a:lnTo>
                  <a:pt x="3870807" y="5309178"/>
                </a:lnTo>
                <a:lnTo>
                  <a:pt x="3880119" y="5308232"/>
                </a:lnTo>
                <a:lnTo>
                  <a:pt x="3889526" y="5306882"/>
                </a:lnTo>
                <a:lnTo>
                  <a:pt x="3898671" y="5305444"/>
                </a:lnTo>
                <a:lnTo>
                  <a:pt x="3907194" y="5304232"/>
                </a:lnTo>
                <a:lnTo>
                  <a:pt x="3914737" y="5303563"/>
                </a:lnTo>
                <a:lnTo>
                  <a:pt x="3920942" y="5303751"/>
                </a:lnTo>
                <a:lnTo>
                  <a:pt x="3925450" y="5305113"/>
                </a:lnTo>
                <a:lnTo>
                  <a:pt x="3927903" y="5307964"/>
                </a:lnTo>
                <a:lnTo>
                  <a:pt x="3927942" y="5312619"/>
                </a:lnTo>
                <a:lnTo>
                  <a:pt x="3925210" y="5319394"/>
                </a:lnTo>
                <a:lnTo>
                  <a:pt x="3929099" y="5319198"/>
                </a:lnTo>
                <a:lnTo>
                  <a:pt x="3946976" y="5319623"/>
                </a:lnTo>
                <a:lnTo>
                  <a:pt x="3959336" y="5321995"/>
                </a:lnTo>
                <a:lnTo>
                  <a:pt x="3967710" y="5325422"/>
                </a:lnTo>
                <a:lnTo>
                  <a:pt x="3973631" y="5329017"/>
                </a:lnTo>
                <a:lnTo>
                  <a:pt x="3978630" y="5331889"/>
                </a:lnTo>
                <a:lnTo>
                  <a:pt x="3984239" y="5333149"/>
                </a:lnTo>
                <a:lnTo>
                  <a:pt x="3991990" y="5331907"/>
                </a:lnTo>
                <a:lnTo>
                  <a:pt x="3997649" y="5329512"/>
                </a:lnTo>
                <a:lnTo>
                  <a:pt x="4002836" y="5322293"/>
                </a:lnTo>
                <a:lnTo>
                  <a:pt x="4015366" y="5320765"/>
                </a:lnTo>
                <a:lnTo>
                  <a:pt x="4028338" y="5313493"/>
                </a:lnTo>
                <a:lnTo>
                  <a:pt x="4047247" y="5317182"/>
                </a:lnTo>
                <a:lnTo>
                  <a:pt x="4066724" y="5320079"/>
                </a:lnTo>
                <a:lnTo>
                  <a:pt x="4086692" y="5322292"/>
                </a:lnTo>
                <a:lnTo>
                  <a:pt x="4107074" y="5323927"/>
                </a:lnTo>
                <a:lnTo>
                  <a:pt x="4127794" y="5325092"/>
                </a:lnTo>
                <a:lnTo>
                  <a:pt x="4148776" y="5325892"/>
                </a:lnTo>
                <a:lnTo>
                  <a:pt x="4169942" y="5326434"/>
                </a:lnTo>
                <a:lnTo>
                  <a:pt x="4191217" y="5326826"/>
                </a:lnTo>
                <a:lnTo>
                  <a:pt x="4212524" y="5327173"/>
                </a:lnTo>
                <a:lnTo>
                  <a:pt x="4233787" y="5327583"/>
                </a:lnTo>
                <a:lnTo>
                  <a:pt x="4254928" y="5328162"/>
                </a:lnTo>
                <a:lnTo>
                  <a:pt x="4275872" y="5329017"/>
                </a:lnTo>
                <a:lnTo>
                  <a:pt x="4296542" y="5330254"/>
                </a:lnTo>
                <a:lnTo>
                  <a:pt x="4316861" y="5331981"/>
                </a:lnTo>
                <a:lnTo>
                  <a:pt x="4336754" y="5334303"/>
                </a:lnTo>
                <a:lnTo>
                  <a:pt x="4356142" y="5337327"/>
                </a:lnTo>
                <a:lnTo>
                  <a:pt x="4374952" y="5341161"/>
                </a:lnTo>
                <a:lnTo>
                  <a:pt x="4393104" y="5345911"/>
                </a:lnTo>
                <a:lnTo>
                  <a:pt x="4410524" y="5351683"/>
                </a:lnTo>
                <a:lnTo>
                  <a:pt x="4427134" y="5358584"/>
                </a:lnTo>
                <a:lnTo>
                  <a:pt x="4506964" y="5396684"/>
                </a:lnTo>
                <a:lnTo>
                  <a:pt x="4509189" y="5397452"/>
                </a:lnTo>
                <a:lnTo>
                  <a:pt x="4519375" y="5399571"/>
                </a:lnTo>
                <a:lnTo>
                  <a:pt x="4529567" y="5399746"/>
                </a:lnTo>
                <a:lnTo>
                  <a:pt x="4539759" y="5398439"/>
                </a:lnTo>
                <a:lnTo>
                  <a:pt x="4549945" y="5396115"/>
                </a:lnTo>
                <a:lnTo>
                  <a:pt x="4560119" y="5393238"/>
                </a:lnTo>
                <a:lnTo>
                  <a:pt x="4570275" y="5390270"/>
                </a:lnTo>
                <a:lnTo>
                  <a:pt x="4580407" y="5387676"/>
                </a:lnTo>
                <a:lnTo>
                  <a:pt x="4590509" y="5385918"/>
                </a:lnTo>
                <a:lnTo>
                  <a:pt x="4600575" y="5385462"/>
                </a:lnTo>
                <a:lnTo>
                  <a:pt x="4610598" y="5386769"/>
                </a:lnTo>
                <a:lnTo>
                  <a:pt x="4620574" y="5390305"/>
                </a:lnTo>
                <a:lnTo>
                  <a:pt x="4630495" y="5396531"/>
                </a:lnTo>
                <a:lnTo>
                  <a:pt x="4633982" y="5400065"/>
                </a:lnTo>
                <a:lnTo>
                  <a:pt x="4643404" y="5406797"/>
                </a:lnTo>
                <a:lnTo>
                  <a:pt x="4654547" y="5411754"/>
                </a:lnTo>
                <a:lnTo>
                  <a:pt x="4666840" y="5414821"/>
                </a:lnTo>
                <a:lnTo>
                  <a:pt x="4679709" y="5415883"/>
                </a:lnTo>
                <a:lnTo>
                  <a:pt x="4692584" y="5414823"/>
                </a:lnTo>
                <a:lnTo>
                  <a:pt x="4704891" y="5411528"/>
                </a:lnTo>
                <a:lnTo>
                  <a:pt x="4709266" y="5409882"/>
                </a:lnTo>
                <a:lnTo>
                  <a:pt x="4713235" y="5407806"/>
                </a:lnTo>
                <a:lnTo>
                  <a:pt x="4716679" y="5405364"/>
                </a:lnTo>
                <a:lnTo>
                  <a:pt x="4727863" y="5414744"/>
                </a:lnTo>
                <a:lnTo>
                  <a:pt x="4739927" y="5423019"/>
                </a:lnTo>
                <a:lnTo>
                  <a:pt x="4751032" y="5428962"/>
                </a:lnTo>
                <a:lnTo>
                  <a:pt x="4761262" y="5433124"/>
                </a:lnTo>
                <a:lnTo>
                  <a:pt x="4770704" y="5436055"/>
                </a:lnTo>
                <a:lnTo>
                  <a:pt x="4779445" y="5438306"/>
                </a:lnTo>
                <a:lnTo>
                  <a:pt x="4787569" y="5440427"/>
                </a:lnTo>
                <a:lnTo>
                  <a:pt x="4795163" y="5442969"/>
                </a:lnTo>
                <a:lnTo>
                  <a:pt x="4802312" y="5446481"/>
                </a:lnTo>
                <a:lnTo>
                  <a:pt x="4809103" y="5451515"/>
                </a:lnTo>
                <a:lnTo>
                  <a:pt x="4815622" y="5458621"/>
                </a:lnTo>
                <a:lnTo>
                  <a:pt x="4818672" y="5459152"/>
                </a:lnTo>
                <a:lnTo>
                  <a:pt x="4835138" y="5461299"/>
                </a:lnTo>
                <a:lnTo>
                  <a:pt x="4850963" y="5462314"/>
                </a:lnTo>
                <a:lnTo>
                  <a:pt x="4866100" y="5462447"/>
                </a:lnTo>
                <a:lnTo>
                  <a:pt x="4880498" y="5461948"/>
                </a:lnTo>
                <a:lnTo>
                  <a:pt x="4894108" y="5461069"/>
                </a:lnTo>
                <a:lnTo>
                  <a:pt x="4906880" y="5460062"/>
                </a:lnTo>
                <a:lnTo>
                  <a:pt x="4918764" y="5459176"/>
                </a:lnTo>
                <a:lnTo>
                  <a:pt x="4929712" y="5458664"/>
                </a:lnTo>
                <a:lnTo>
                  <a:pt x="4939673" y="5458776"/>
                </a:lnTo>
                <a:lnTo>
                  <a:pt x="4948598" y="5459763"/>
                </a:lnTo>
                <a:lnTo>
                  <a:pt x="4956438" y="5461876"/>
                </a:lnTo>
                <a:lnTo>
                  <a:pt x="4963142" y="5465367"/>
                </a:lnTo>
                <a:lnTo>
                  <a:pt x="4968662" y="5470486"/>
                </a:lnTo>
                <a:lnTo>
                  <a:pt x="4972037" y="5470332"/>
                </a:lnTo>
                <a:lnTo>
                  <a:pt x="4983428" y="5468943"/>
                </a:lnTo>
                <a:lnTo>
                  <a:pt x="4995275" y="5466564"/>
                </a:lnTo>
                <a:lnTo>
                  <a:pt x="5007403" y="5463670"/>
                </a:lnTo>
                <a:lnTo>
                  <a:pt x="5019638" y="5460736"/>
                </a:lnTo>
                <a:lnTo>
                  <a:pt x="5031805" y="5458236"/>
                </a:lnTo>
                <a:lnTo>
                  <a:pt x="5043729" y="5456644"/>
                </a:lnTo>
                <a:lnTo>
                  <a:pt x="5055236" y="5456435"/>
                </a:lnTo>
                <a:lnTo>
                  <a:pt x="5066151" y="5458083"/>
                </a:lnTo>
                <a:lnTo>
                  <a:pt x="5076299" y="5462063"/>
                </a:lnTo>
                <a:lnTo>
                  <a:pt x="5085506" y="5468850"/>
                </a:lnTo>
                <a:lnTo>
                  <a:pt x="5085563" y="5468392"/>
                </a:lnTo>
                <a:lnTo>
                  <a:pt x="5088376" y="5462870"/>
                </a:lnTo>
                <a:lnTo>
                  <a:pt x="5094070" y="5461838"/>
                </a:lnTo>
                <a:lnTo>
                  <a:pt x="5101962" y="5463913"/>
                </a:lnTo>
                <a:lnTo>
                  <a:pt x="5111367" y="5467712"/>
                </a:lnTo>
                <a:lnTo>
                  <a:pt x="5121600" y="5471853"/>
                </a:lnTo>
                <a:lnTo>
                  <a:pt x="5131978" y="5474954"/>
                </a:lnTo>
                <a:lnTo>
                  <a:pt x="5141815" y="5475633"/>
                </a:lnTo>
                <a:lnTo>
                  <a:pt x="5150427" y="5472505"/>
                </a:lnTo>
                <a:lnTo>
                  <a:pt x="5152524" y="5470807"/>
                </a:lnTo>
                <a:lnTo>
                  <a:pt x="5163294" y="5466196"/>
                </a:lnTo>
                <a:lnTo>
                  <a:pt x="5174525" y="5466214"/>
                </a:lnTo>
                <a:lnTo>
                  <a:pt x="5186206" y="5468350"/>
                </a:lnTo>
                <a:lnTo>
                  <a:pt x="5198330" y="5470091"/>
                </a:lnTo>
                <a:lnTo>
                  <a:pt x="5205204" y="5468025"/>
                </a:lnTo>
                <a:lnTo>
                  <a:pt x="5215616" y="5467133"/>
                </a:lnTo>
                <a:lnTo>
                  <a:pt x="5228123" y="5467596"/>
                </a:lnTo>
                <a:lnTo>
                  <a:pt x="5242038" y="5469205"/>
                </a:lnTo>
                <a:lnTo>
                  <a:pt x="5256677" y="5471751"/>
                </a:lnTo>
                <a:lnTo>
                  <a:pt x="5271353" y="5475026"/>
                </a:lnTo>
                <a:lnTo>
                  <a:pt x="5285380" y="5478822"/>
                </a:lnTo>
                <a:lnTo>
                  <a:pt x="5298074" y="5482930"/>
                </a:lnTo>
                <a:lnTo>
                  <a:pt x="5308746" y="5487141"/>
                </a:lnTo>
                <a:lnTo>
                  <a:pt x="5316713" y="5491246"/>
                </a:lnTo>
                <a:lnTo>
                  <a:pt x="5317010" y="5491504"/>
                </a:lnTo>
                <a:lnTo>
                  <a:pt x="5327278" y="5499054"/>
                </a:lnTo>
                <a:lnTo>
                  <a:pt x="5338486" y="5504984"/>
                </a:lnTo>
                <a:lnTo>
                  <a:pt x="5350485" y="5509506"/>
                </a:lnTo>
                <a:lnTo>
                  <a:pt x="5363125" y="5512834"/>
                </a:lnTo>
                <a:lnTo>
                  <a:pt x="5372101" y="5513766"/>
                </a:lnTo>
                <a:lnTo>
                  <a:pt x="53721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3368" y="399287"/>
            <a:ext cx="1709928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9302" y="1358899"/>
            <a:ext cx="4331730" cy="762000"/>
          </a:xfrm>
          <a:prstGeom prst="rect">
            <a:avLst/>
          </a:prstGeom>
        </p:spPr>
        <p:txBody>
          <a:bodyPr wrap="square" lIns="0" tIns="19272" rIns="0" bIns="0" rtlCol="0">
            <a:noAutofit/>
          </a:bodyPr>
          <a:lstStyle/>
          <a:p>
            <a:pPr marL="12700">
              <a:lnSpc>
                <a:spcPts val="3035"/>
              </a:lnSpc>
            </a:pPr>
            <a:r>
              <a:rPr sz="2800" spc="-3" dirty="0">
                <a:latin typeface="Calibri Light"/>
                <a:cs typeface="Calibri Light"/>
              </a:rPr>
              <a:t>RISK MANAGEMENT PROCESS</a:t>
            </a:r>
            <a:endParaRPr sz="2800">
              <a:latin typeface="Calibri Light"/>
              <a:cs typeface="Calibri Light"/>
            </a:endParaRPr>
          </a:p>
          <a:p>
            <a:pPr marL="936434" marR="53340">
              <a:lnSpc>
                <a:spcPts val="2965"/>
              </a:lnSpc>
            </a:pPr>
            <a:r>
              <a:rPr sz="2800" spc="-3" dirty="0">
                <a:latin typeface="Calibri Light"/>
                <a:cs typeface="Calibri Light"/>
              </a:rPr>
              <a:t>RISK ASSESSMENT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929" y="1358899"/>
            <a:ext cx="17215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>
                <a:latin typeface="Calibri Light"/>
                <a:cs typeface="Calibri Light"/>
              </a:rPr>
              <a:t>: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8059" y="3265344"/>
            <a:ext cx="4248256" cy="1658699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12700" marR="33808">
              <a:lnSpc>
                <a:spcPts val="2220"/>
              </a:lnSpc>
            </a:pPr>
            <a:r>
              <a:rPr sz="2000" spc="271" dirty="0">
                <a:latin typeface="Arial"/>
                <a:cs typeface="Arial"/>
              </a:rPr>
              <a:t>• </a:t>
            </a:r>
            <a:r>
              <a:rPr sz="2000" spc="0" dirty="0">
                <a:latin typeface="Calibri"/>
                <a:cs typeface="Calibri"/>
              </a:rPr>
              <a:t>The process of identifying, estimating</a:t>
            </a:r>
            <a:endParaRPr sz="2000">
              <a:latin typeface="Calibri"/>
              <a:cs typeface="Calibri"/>
            </a:endParaRPr>
          </a:p>
          <a:p>
            <a:pPr marL="241300" marR="33808">
              <a:lnSpc>
                <a:spcPts val="2185"/>
              </a:lnSpc>
            </a:pPr>
            <a:r>
              <a:rPr sz="2000" spc="0" dirty="0">
                <a:latin typeface="Calibri"/>
                <a:cs typeface="Calibri"/>
              </a:rPr>
              <a:t>and prioritizing risks to an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441"/>
              </a:lnSpc>
            </a:pPr>
            <a:r>
              <a:rPr sz="2000" spc="-6" dirty="0">
                <a:latin typeface="Calibri"/>
                <a:cs typeface="Calibri"/>
              </a:rPr>
              <a:t>organization’s operations (including its 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441"/>
              </a:lnSpc>
            </a:pPr>
            <a:r>
              <a:rPr sz="2000" spc="0" dirty="0">
                <a:latin typeface="Calibri"/>
                <a:cs typeface="Calibri"/>
              </a:rPr>
              <a:t>mission, functions, image and 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441"/>
              </a:lnSpc>
            </a:pPr>
            <a:r>
              <a:rPr sz="2000" dirty="0">
                <a:latin typeface="Calibri"/>
                <a:cs typeface="Calibri"/>
              </a:rPr>
              <a:t>reputation), assets, individuals, other 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441"/>
              </a:lnSpc>
            </a:pPr>
            <a:r>
              <a:rPr sz="2000" spc="-3" dirty="0">
                <a:latin typeface="Calibri"/>
                <a:cs typeface="Calibri"/>
              </a:rPr>
              <a:t>organizations and even the nation.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" y="1"/>
            <a:ext cx="12191755" cy="6857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088" y="591311"/>
            <a:ext cx="5428488" cy="5568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898" y="609600"/>
            <a:ext cx="5372101" cy="5513766"/>
          </a:xfrm>
          <a:custGeom>
            <a:avLst/>
            <a:gdLst/>
            <a:ahLst/>
            <a:cxnLst/>
            <a:rect l="l" t="t" r="r" b="b"/>
            <a:pathLst>
              <a:path w="5372101" h="5513766">
                <a:moveTo>
                  <a:pt x="5372101" y="0"/>
                </a:moveTo>
                <a:lnTo>
                  <a:pt x="0" y="0"/>
                </a:lnTo>
                <a:lnTo>
                  <a:pt x="0" y="5112242"/>
                </a:lnTo>
                <a:lnTo>
                  <a:pt x="20337" y="5113039"/>
                </a:lnTo>
                <a:lnTo>
                  <a:pt x="29314" y="5114326"/>
                </a:lnTo>
                <a:lnTo>
                  <a:pt x="42309" y="5116776"/>
                </a:lnTo>
                <a:lnTo>
                  <a:pt x="55256" y="5119766"/>
                </a:lnTo>
                <a:lnTo>
                  <a:pt x="68124" y="5123130"/>
                </a:lnTo>
                <a:lnTo>
                  <a:pt x="80884" y="5126699"/>
                </a:lnTo>
                <a:lnTo>
                  <a:pt x="93506" y="5130306"/>
                </a:lnTo>
                <a:lnTo>
                  <a:pt x="105958" y="5133783"/>
                </a:lnTo>
                <a:lnTo>
                  <a:pt x="118211" y="5136963"/>
                </a:lnTo>
                <a:lnTo>
                  <a:pt x="130235" y="5139678"/>
                </a:lnTo>
                <a:lnTo>
                  <a:pt x="141998" y="5141760"/>
                </a:lnTo>
                <a:lnTo>
                  <a:pt x="153472" y="5143042"/>
                </a:lnTo>
                <a:lnTo>
                  <a:pt x="164626" y="5143355"/>
                </a:lnTo>
                <a:lnTo>
                  <a:pt x="175428" y="5142533"/>
                </a:lnTo>
                <a:lnTo>
                  <a:pt x="185850" y="5140407"/>
                </a:lnTo>
                <a:lnTo>
                  <a:pt x="195818" y="5140835"/>
                </a:lnTo>
                <a:lnTo>
                  <a:pt x="208862" y="5142292"/>
                </a:lnTo>
                <a:lnTo>
                  <a:pt x="221064" y="5144648"/>
                </a:lnTo>
                <a:lnTo>
                  <a:pt x="232516" y="5147791"/>
                </a:lnTo>
                <a:lnTo>
                  <a:pt x="268241" y="5163677"/>
                </a:lnTo>
                <a:lnTo>
                  <a:pt x="272701" y="5175677"/>
                </a:lnTo>
                <a:lnTo>
                  <a:pt x="297663" y="5181268"/>
                </a:lnTo>
                <a:lnTo>
                  <a:pt x="303382" y="5184749"/>
                </a:lnTo>
                <a:lnTo>
                  <a:pt x="314409" y="5191317"/>
                </a:lnTo>
                <a:lnTo>
                  <a:pt x="325561" y="5197355"/>
                </a:lnTo>
                <a:lnTo>
                  <a:pt x="337115" y="5202713"/>
                </a:lnTo>
                <a:lnTo>
                  <a:pt x="338285" y="5199693"/>
                </a:lnTo>
                <a:lnTo>
                  <a:pt x="342474" y="5193336"/>
                </a:lnTo>
                <a:lnTo>
                  <a:pt x="347958" y="5189401"/>
                </a:lnTo>
                <a:lnTo>
                  <a:pt x="354507" y="5187535"/>
                </a:lnTo>
                <a:lnTo>
                  <a:pt x="361891" y="5187388"/>
                </a:lnTo>
                <a:lnTo>
                  <a:pt x="369880" y="5188606"/>
                </a:lnTo>
                <a:lnTo>
                  <a:pt x="378244" y="5190839"/>
                </a:lnTo>
                <a:lnTo>
                  <a:pt x="386753" y="5193734"/>
                </a:lnTo>
                <a:lnTo>
                  <a:pt x="395177" y="5196940"/>
                </a:lnTo>
                <a:lnTo>
                  <a:pt x="403287" y="5200105"/>
                </a:lnTo>
                <a:lnTo>
                  <a:pt x="410851" y="5202877"/>
                </a:lnTo>
                <a:lnTo>
                  <a:pt x="417642" y="5204904"/>
                </a:lnTo>
                <a:lnTo>
                  <a:pt x="423427" y="5205834"/>
                </a:lnTo>
                <a:lnTo>
                  <a:pt x="427978" y="5205316"/>
                </a:lnTo>
                <a:lnTo>
                  <a:pt x="431064" y="5202997"/>
                </a:lnTo>
                <a:lnTo>
                  <a:pt x="432455" y="5198527"/>
                </a:lnTo>
                <a:lnTo>
                  <a:pt x="431922" y="5191552"/>
                </a:lnTo>
                <a:lnTo>
                  <a:pt x="448896" y="5195293"/>
                </a:lnTo>
                <a:lnTo>
                  <a:pt x="463259" y="5196228"/>
                </a:lnTo>
                <a:lnTo>
                  <a:pt x="473484" y="5194865"/>
                </a:lnTo>
                <a:lnTo>
                  <a:pt x="480942" y="5192543"/>
                </a:lnTo>
                <a:lnTo>
                  <a:pt x="487005" y="5190604"/>
                </a:lnTo>
                <a:lnTo>
                  <a:pt x="493043" y="5190390"/>
                </a:lnTo>
                <a:lnTo>
                  <a:pt x="500429" y="5193240"/>
                </a:lnTo>
                <a:lnTo>
                  <a:pt x="505152" y="5196725"/>
                </a:lnTo>
                <a:lnTo>
                  <a:pt x="507906" y="5204778"/>
                </a:lnTo>
                <a:lnTo>
                  <a:pt x="519545" y="5208844"/>
                </a:lnTo>
                <a:lnTo>
                  <a:pt x="529813" y="5218554"/>
                </a:lnTo>
                <a:lnTo>
                  <a:pt x="549357" y="5219135"/>
                </a:lnTo>
                <a:lnTo>
                  <a:pt x="569390" y="5221051"/>
                </a:lnTo>
                <a:lnTo>
                  <a:pt x="589852" y="5224131"/>
                </a:lnTo>
                <a:lnTo>
                  <a:pt x="610679" y="5228208"/>
                </a:lnTo>
                <a:lnTo>
                  <a:pt x="631812" y="5233111"/>
                </a:lnTo>
                <a:lnTo>
                  <a:pt x="653188" y="5238672"/>
                </a:lnTo>
                <a:lnTo>
                  <a:pt x="674746" y="5244722"/>
                </a:lnTo>
                <a:lnTo>
                  <a:pt x="696424" y="5251090"/>
                </a:lnTo>
                <a:lnTo>
                  <a:pt x="718161" y="5257609"/>
                </a:lnTo>
                <a:lnTo>
                  <a:pt x="739896" y="5264108"/>
                </a:lnTo>
                <a:lnTo>
                  <a:pt x="761566" y="5270419"/>
                </a:lnTo>
                <a:lnTo>
                  <a:pt x="783111" y="5276371"/>
                </a:lnTo>
                <a:lnTo>
                  <a:pt x="804469" y="5281797"/>
                </a:lnTo>
                <a:lnTo>
                  <a:pt x="825579" y="5286527"/>
                </a:lnTo>
                <a:lnTo>
                  <a:pt x="846379" y="5290391"/>
                </a:lnTo>
                <a:lnTo>
                  <a:pt x="866807" y="5293221"/>
                </a:lnTo>
                <a:lnTo>
                  <a:pt x="886802" y="5294846"/>
                </a:lnTo>
                <a:lnTo>
                  <a:pt x="906303" y="5295099"/>
                </a:lnTo>
                <a:lnTo>
                  <a:pt x="925248" y="5293809"/>
                </a:lnTo>
                <a:lnTo>
                  <a:pt x="943575" y="5290807"/>
                </a:lnTo>
                <a:lnTo>
                  <a:pt x="1138181" y="5262589"/>
                </a:lnTo>
                <a:lnTo>
                  <a:pt x="1142714" y="5259863"/>
                </a:lnTo>
                <a:lnTo>
                  <a:pt x="1153932" y="5255312"/>
                </a:lnTo>
                <a:lnTo>
                  <a:pt x="1166254" y="5252830"/>
                </a:lnTo>
                <a:lnTo>
                  <a:pt x="1179093" y="5252409"/>
                </a:lnTo>
                <a:lnTo>
                  <a:pt x="1191861" y="5254043"/>
                </a:lnTo>
                <a:lnTo>
                  <a:pt x="1203969" y="5257725"/>
                </a:lnTo>
                <a:lnTo>
                  <a:pt x="1214829" y="5263449"/>
                </a:lnTo>
                <a:lnTo>
                  <a:pt x="1218543" y="5265943"/>
                </a:lnTo>
                <a:lnTo>
                  <a:pt x="1221730" y="5268770"/>
                </a:lnTo>
                <a:lnTo>
                  <a:pt x="1224297" y="5271844"/>
                </a:lnTo>
                <a:lnTo>
                  <a:pt x="1224738" y="5271608"/>
                </a:lnTo>
                <a:lnTo>
                  <a:pt x="1240346" y="5264088"/>
                </a:lnTo>
                <a:lnTo>
                  <a:pt x="1254136" y="5258986"/>
                </a:lnTo>
                <a:lnTo>
                  <a:pt x="1266351" y="5255810"/>
                </a:lnTo>
                <a:lnTo>
                  <a:pt x="1277235" y="5254069"/>
                </a:lnTo>
                <a:lnTo>
                  <a:pt x="1287033" y="5253271"/>
                </a:lnTo>
                <a:lnTo>
                  <a:pt x="1295989" y="5252924"/>
                </a:lnTo>
                <a:lnTo>
                  <a:pt x="1304346" y="5252539"/>
                </a:lnTo>
                <a:lnTo>
                  <a:pt x="1312348" y="5251621"/>
                </a:lnTo>
                <a:lnTo>
                  <a:pt x="1320241" y="5249682"/>
                </a:lnTo>
                <a:lnTo>
                  <a:pt x="1328266" y="5246228"/>
                </a:lnTo>
                <a:lnTo>
                  <a:pt x="1336669" y="5240769"/>
                </a:lnTo>
                <a:lnTo>
                  <a:pt x="1352391" y="5241785"/>
                </a:lnTo>
                <a:lnTo>
                  <a:pt x="1368566" y="5243910"/>
                </a:lnTo>
                <a:lnTo>
                  <a:pt x="1383752" y="5246834"/>
                </a:lnTo>
                <a:lnTo>
                  <a:pt x="1397982" y="5250289"/>
                </a:lnTo>
                <a:lnTo>
                  <a:pt x="1411288" y="5254006"/>
                </a:lnTo>
                <a:lnTo>
                  <a:pt x="1423703" y="5257716"/>
                </a:lnTo>
                <a:lnTo>
                  <a:pt x="1435259" y="5261150"/>
                </a:lnTo>
                <a:lnTo>
                  <a:pt x="1445989" y="5264039"/>
                </a:lnTo>
                <a:lnTo>
                  <a:pt x="1455926" y="5266114"/>
                </a:lnTo>
                <a:lnTo>
                  <a:pt x="1465103" y="5267106"/>
                </a:lnTo>
                <a:lnTo>
                  <a:pt x="1473552" y="5266747"/>
                </a:lnTo>
                <a:lnTo>
                  <a:pt x="1481305" y="5264767"/>
                </a:lnTo>
                <a:lnTo>
                  <a:pt x="1488396" y="5260897"/>
                </a:lnTo>
                <a:lnTo>
                  <a:pt x="1492410" y="5261977"/>
                </a:lnTo>
                <a:lnTo>
                  <a:pt x="1502921" y="5265736"/>
                </a:lnTo>
                <a:lnTo>
                  <a:pt x="1513560" y="5270498"/>
                </a:lnTo>
                <a:lnTo>
                  <a:pt x="1524306" y="5275777"/>
                </a:lnTo>
                <a:lnTo>
                  <a:pt x="1535140" y="5281091"/>
                </a:lnTo>
                <a:lnTo>
                  <a:pt x="1546042" y="5285956"/>
                </a:lnTo>
                <a:lnTo>
                  <a:pt x="1556993" y="5289887"/>
                </a:lnTo>
                <a:lnTo>
                  <a:pt x="1567972" y="5292402"/>
                </a:lnTo>
                <a:lnTo>
                  <a:pt x="1578960" y="5293016"/>
                </a:lnTo>
                <a:lnTo>
                  <a:pt x="1589937" y="5291245"/>
                </a:lnTo>
                <a:lnTo>
                  <a:pt x="1600883" y="5286606"/>
                </a:lnTo>
                <a:lnTo>
                  <a:pt x="1600694" y="5287696"/>
                </a:lnTo>
                <a:lnTo>
                  <a:pt x="1602022" y="5293241"/>
                </a:lnTo>
                <a:lnTo>
                  <a:pt x="1607386" y="5295194"/>
                </a:lnTo>
                <a:lnTo>
                  <a:pt x="1615723" y="5294716"/>
                </a:lnTo>
                <a:lnTo>
                  <a:pt x="1625971" y="5292968"/>
                </a:lnTo>
                <a:lnTo>
                  <a:pt x="1637068" y="5291109"/>
                </a:lnTo>
                <a:lnTo>
                  <a:pt x="1647949" y="5290301"/>
                </a:lnTo>
                <a:lnTo>
                  <a:pt x="1657553" y="5291704"/>
                </a:lnTo>
                <a:lnTo>
                  <a:pt x="1664816" y="5296478"/>
                </a:lnTo>
                <a:lnTo>
                  <a:pt x="1665250" y="5297126"/>
                </a:lnTo>
                <a:lnTo>
                  <a:pt x="1674235" y="5304782"/>
                </a:lnTo>
                <a:lnTo>
                  <a:pt x="1685342" y="5307469"/>
                </a:lnTo>
                <a:lnTo>
                  <a:pt x="1697686" y="5307879"/>
                </a:lnTo>
                <a:lnTo>
                  <a:pt x="1710387" y="5308704"/>
                </a:lnTo>
                <a:lnTo>
                  <a:pt x="1715271" y="5311634"/>
                </a:lnTo>
                <a:lnTo>
                  <a:pt x="1724832" y="5314814"/>
                </a:lnTo>
                <a:lnTo>
                  <a:pt x="1737011" y="5317081"/>
                </a:lnTo>
                <a:lnTo>
                  <a:pt x="1751045" y="5318499"/>
                </a:lnTo>
                <a:lnTo>
                  <a:pt x="1766172" y="5319130"/>
                </a:lnTo>
                <a:lnTo>
                  <a:pt x="1781629" y="5319038"/>
                </a:lnTo>
                <a:lnTo>
                  <a:pt x="1796653" y="5318285"/>
                </a:lnTo>
                <a:lnTo>
                  <a:pt x="1810482" y="5316934"/>
                </a:lnTo>
                <a:lnTo>
                  <a:pt x="1822353" y="5315048"/>
                </a:lnTo>
                <a:lnTo>
                  <a:pt x="1831504" y="5312690"/>
                </a:lnTo>
                <a:lnTo>
                  <a:pt x="1834071" y="5311420"/>
                </a:lnTo>
                <a:lnTo>
                  <a:pt x="1844987" y="5307046"/>
                </a:lnTo>
                <a:lnTo>
                  <a:pt x="1856213" y="5304036"/>
                </a:lnTo>
                <a:lnTo>
                  <a:pt x="1867694" y="5302225"/>
                </a:lnTo>
                <a:lnTo>
                  <a:pt x="1879379" y="5301451"/>
                </a:lnTo>
                <a:lnTo>
                  <a:pt x="1891213" y="5301551"/>
                </a:lnTo>
                <a:lnTo>
                  <a:pt x="1903144" y="5302360"/>
                </a:lnTo>
                <a:lnTo>
                  <a:pt x="1915117" y="5303716"/>
                </a:lnTo>
                <a:lnTo>
                  <a:pt x="1927080" y="5305455"/>
                </a:lnTo>
                <a:lnTo>
                  <a:pt x="1938979" y="5307413"/>
                </a:lnTo>
                <a:lnTo>
                  <a:pt x="1950761" y="5309428"/>
                </a:lnTo>
                <a:lnTo>
                  <a:pt x="1962373" y="5311335"/>
                </a:lnTo>
                <a:lnTo>
                  <a:pt x="1973761" y="5312972"/>
                </a:lnTo>
                <a:lnTo>
                  <a:pt x="1984872" y="5314174"/>
                </a:lnTo>
                <a:lnTo>
                  <a:pt x="1995653" y="5314780"/>
                </a:lnTo>
                <a:lnTo>
                  <a:pt x="2006050" y="5314624"/>
                </a:lnTo>
                <a:lnTo>
                  <a:pt x="2016010" y="5313544"/>
                </a:lnTo>
                <a:lnTo>
                  <a:pt x="2025481" y="5311376"/>
                </a:lnTo>
                <a:lnTo>
                  <a:pt x="2034407" y="5307957"/>
                </a:lnTo>
                <a:lnTo>
                  <a:pt x="2038185" y="5307541"/>
                </a:lnTo>
                <a:lnTo>
                  <a:pt x="2052780" y="5306911"/>
                </a:lnTo>
                <a:lnTo>
                  <a:pt x="2066461" y="5307795"/>
                </a:lnTo>
                <a:lnTo>
                  <a:pt x="2079345" y="5309970"/>
                </a:lnTo>
                <a:lnTo>
                  <a:pt x="2091547" y="5313216"/>
                </a:lnTo>
                <a:lnTo>
                  <a:pt x="2103183" y="5317309"/>
                </a:lnTo>
                <a:lnTo>
                  <a:pt x="2114368" y="5322028"/>
                </a:lnTo>
                <a:lnTo>
                  <a:pt x="2125218" y="5327152"/>
                </a:lnTo>
                <a:lnTo>
                  <a:pt x="2135850" y="5332457"/>
                </a:lnTo>
                <a:lnTo>
                  <a:pt x="2146377" y="5337723"/>
                </a:lnTo>
                <a:lnTo>
                  <a:pt x="2156917" y="5342728"/>
                </a:lnTo>
                <a:lnTo>
                  <a:pt x="2167585" y="5347249"/>
                </a:lnTo>
                <a:lnTo>
                  <a:pt x="2178496" y="5351064"/>
                </a:lnTo>
                <a:lnTo>
                  <a:pt x="2179729" y="5345519"/>
                </a:lnTo>
                <a:lnTo>
                  <a:pt x="2183139" y="5339179"/>
                </a:lnTo>
                <a:lnTo>
                  <a:pt x="2188122" y="5335172"/>
                </a:lnTo>
                <a:lnTo>
                  <a:pt x="2194380" y="5333130"/>
                </a:lnTo>
                <a:lnTo>
                  <a:pt x="2201616" y="5332687"/>
                </a:lnTo>
                <a:lnTo>
                  <a:pt x="2209534" y="5333474"/>
                </a:lnTo>
                <a:lnTo>
                  <a:pt x="2217838" y="5335123"/>
                </a:lnTo>
                <a:lnTo>
                  <a:pt x="2226229" y="5337268"/>
                </a:lnTo>
                <a:lnTo>
                  <a:pt x="2234412" y="5339539"/>
                </a:lnTo>
                <a:lnTo>
                  <a:pt x="2242089" y="5341571"/>
                </a:lnTo>
                <a:lnTo>
                  <a:pt x="2248965" y="5342994"/>
                </a:lnTo>
                <a:lnTo>
                  <a:pt x="2254741" y="5343442"/>
                </a:lnTo>
                <a:lnTo>
                  <a:pt x="2259122" y="5342546"/>
                </a:lnTo>
                <a:lnTo>
                  <a:pt x="2261810" y="5339939"/>
                </a:lnTo>
                <a:lnTo>
                  <a:pt x="2262509" y="5335253"/>
                </a:lnTo>
                <a:lnTo>
                  <a:pt x="2260922" y="5328121"/>
                </a:lnTo>
                <a:lnTo>
                  <a:pt x="2267617" y="5329064"/>
                </a:lnTo>
                <a:lnTo>
                  <a:pt x="2278090" y="5329749"/>
                </a:lnTo>
                <a:lnTo>
                  <a:pt x="2286452" y="5329315"/>
                </a:lnTo>
                <a:lnTo>
                  <a:pt x="2293059" y="5328054"/>
                </a:lnTo>
                <a:lnTo>
                  <a:pt x="2298268" y="5326256"/>
                </a:lnTo>
                <a:lnTo>
                  <a:pt x="2302438" y="5324212"/>
                </a:lnTo>
                <a:lnTo>
                  <a:pt x="2305924" y="5322213"/>
                </a:lnTo>
                <a:lnTo>
                  <a:pt x="2309084" y="5320551"/>
                </a:lnTo>
                <a:lnTo>
                  <a:pt x="2312275" y="5319515"/>
                </a:lnTo>
                <a:lnTo>
                  <a:pt x="2315854" y="5319397"/>
                </a:lnTo>
                <a:lnTo>
                  <a:pt x="2320178" y="5320489"/>
                </a:lnTo>
                <a:lnTo>
                  <a:pt x="2325605" y="5323080"/>
                </a:lnTo>
                <a:lnTo>
                  <a:pt x="2332491" y="5327461"/>
                </a:lnTo>
                <a:lnTo>
                  <a:pt x="2341194" y="5333925"/>
                </a:lnTo>
                <a:lnTo>
                  <a:pt x="2352071" y="5342760"/>
                </a:lnTo>
                <a:lnTo>
                  <a:pt x="2369387" y="5340668"/>
                </a:lnTo>
                <a:lnTo>
                  <a:pt x="2387109" y="5339417"/>
                </a:lnTo>
                <a:lnTo>
                  <a:pt x="2405181" y="5338892"/>
                </a:lnTo>
                <a:lnTo>
                  <a:pt x="2423551" y="5338980"/>
                </a:lnTo>
                <a:lnTo>
                  <a:pt x="2442161" y="5339569"/>
                </a:lnTo>
                <a:lnTo>
                  <a:pt x="2460959" y="5340545"/>
                </a:lnTo>
                <a:lnTo>
                  <a:pt x="2479889" y="5341794"/>
                </a:lnTo>
                <a:lnTo>
                  <a:pt x="2498897" y="5343204"/>
                </a:lnTo>
                <a:lnTo>
                  <a:pt x="2517927" y="5344660"/>
                </a:lnTo>
                <a:lnTo>
                  <a:pt x="2536926" y="5346051"/>
                </a:lnTo>
                <a:lnTo>
                  <a:pt x="2555838" y="5347262"/>
                </a:lnTo>
                <a:lnTo>
                  <a:pt x="2574609" y="5348180"/>
                </a:lnTo>
                <a:lnTo>
                  <a:pt x="2593185" y="5348691"/>
                </a:lnTo>
                <a:lnTo>
                  <a:pt x="2611509" y="5348683"/>
                </a:lnTo>
                <a:lnTo>
                  <a:pt x="2629529" y="5348043"/>
                </a:lnTo>
                <a:lnTo>
                  <a:pt x="2647188" y="5346656"/>
                </a:lnTo>
                <a:lnTo>
                  <a:pt x="2664433" y="5344409"/>
                </a:lnTo>
                <a:lnTo>
                  <a:pt x="2681209" y="5341190"/>
                </a:lnTo>
                <a:lnTo>
                  <a:pt x="2697460" y="5336885"/>
                </a:lnTo>
                <a:lnTo>
                  <a:pt x="2713133" y="5331380"/>
                </a:lnTo>
                <a:lnTo>
                  <a:pt x="2946326" y="5316744"/>
                </a:lnTo>
                <a:lnTo>
                  <a:pt x="2978660" y="5311562"/>
                </a:lnTo>
                <a:lnTo>
                  <a:pt x="2978971" y="5309446"/>
                </a:lnTo>
                <a:lnTo>
                  <a:pt x="2980273" y="5306401"/>
                </a:lnTo>
                <a:lnTo>
                  <a:pt x="2984259" y="5307527"/>
                </a:lnTo>
                <a:lnTo>
                  <a:pt x="2988159" y="5310040"/>
                </a:lnTo>
                <a:lnTo>
                  <a:pt x="2994286" y="5309059"/>
                </a:lnTo>
                <a:lnTo>
                  <a:pt x="3010848" y="5307224"/>
                </a:lnTo>
                <a:lnTo>
                  <a:pt x="3017494" y="5301438"/>
                </a:lnTo>
                <a:lnTo>
                  <a:pt x="3099907" y="5302442"/>
                </a:lnTo>
                <a:lnTo>
                  <a:pt x="3124114" y="5294625"/>
                </a:lnTo>
                <a:lnTo>
                  <a:pt x="3127347" y="5293750"/>
                </a:lnTo>
                <a:lnTo>
                  <a:pt x="3139879" y="5290996"/>
                </a:lnTo>
                <a:lnTo>
                  <a:pt x="3152244" y="5289631"/>
                </a:lnTo>
                <a:lnTo>
                  <a:pt x="3164357" y="5290114"/>
                </a:lnTo>
                <a:lnTo>
                  <a:pt x="3176131" y="5292903"/>
                </a:lnTo>
                <a:lnTo>
                  <a:pt x="3187481" y="5298456"/>
                </a:lnTo>
                <a:lnTo>
                  <a:pt x="3187643" y="5295172"/>
                </a:lnTo>
                <a:lnTo>
                  <a:pt x="3191038" y="5291283"/>
                </a:lnTo>
                <a:lnTo>
                  <a:pt x="3197840" y="5290694"/>
                </a:lnTo>
                <a:lnTo>
                  <a:pt x="3207147" y="5292303"/>
                </a:lnTo>
                <a:lnTo>
                  <a:pt x="3218060" y="5295006"/>
                </a:lnTo>
                <a:lnTo>
                  <a:pt x="3229678" y="5297702"/>
                </a:lnTo>
                <a:lnTo>
                  <a:pt x="3241100" y="5299286"/>
                </a:lnTo>
                <a:lnTo>
                  <a:pt x="3251426" y="5298657"/>
                </a:lnTo>
                <a:lnTo>
                  <a:pt x="3259755" y="5294711"/>
                </a:lnTo>
                <a:lnTo>
                  <a:pt x="3264365" y="5290734"/>
                </a:lnTo>
                <a:lnTo>
                  <a:pt x="3274904" y="5286530"/>
                </a:lnTo>
                <a:lnTo>
                  <a:pt x="3286651" y="5285839"/>
                </a:lnTo>
                <a:lnTo>
                  <a:pt x="3299164" y="5286642"/>
                </a:lnTo>
                <a:lnTo>
                  <a:pt x="3311999" y="5286922"/>
                </a:lnTo>
                <a:lnTo>
                  <a:pt x="3318676" y="5284239"/>
                </a:lnTo>
                <a:lnTo>
                  <a:pt x="3328625" y="5282280"/>
                </a:lnTo>
                <a:lnTo>
                  <a:pt x="3340790" y="5281234"/>
                </a:lnTo>
                <a:lnTo>
                  <a:pt x="3354581" y="5281005"/>
                </a:lnTo>
                <a:lnTo>
                  <a:pt x="3369403" y="5281498"/>
                </a:lnTo>
                <a:lnTo>
                  <a:pt x="3384666" y="5282620"/>
                </a:lnTo>
                <a:lnTo>
                  <a:pt x="3399777" y="5284276"/>
                </a:lnTo>
                <a:lnTo>
                  <a:pt x="3414145" y="5286371"/>
                </a:lnTo>
                <a:lnTo>
                  <a:pt x="3427176" y="5288811"/>
                </a:lnTo>
                <a:lnTo>
                  <a:pt x="3438279" y="5291501"/>
                </a:lnTo>
                <a:lnTo>
                  <a:pt x="3446862" y="5294347"/>
                </a:lnTo>
                <a:lnTo>
                  <a:pt x="3455050" y="5298613"/>
                </a:lnTo>
                <a:lnTo>
                  <a:pt x="3465876" y="5302974"/>
                </a:lnTo>
                <a:lnTo>
                  <a:pt x="3477126" y="5306270"/>
                </a:lnTo>
                <a:lnTo>
                  <a:pt x="3488737" y="5308624"/>
                </a:lnTo>
                <a:lnTo>
                  <a:pt x="3500644" y="5310159"/>
                </a:lnTo>
                <a:lnTo>
                  <a:pt x="3512784" y="5310997"/>
                </a:lnTo>
                <a:lnTo>
                  <a:pt x="3525092" y="5311259"/>
                </a:lnTo>
                <a:lnTo>
                  <a:pt x="3537504" y="5311070"/>
                </a:lnTo>
                <a:lnTo>
                  <a:pt x="3549957" y="5310550"/>
                </a:lnTo>
                <a:lnTo>
                  <a:pt x="3562384" y="5309822"/>
                </a:lnTo>
                <a:lnTo>
                  <a:pt x="3574724" y="5309010"/>
                </a:lnTo>
                <a:lnTo>
                  <a:pt x="3586911" y="5308234"/>
                </a:lnTo>
                <a:lnTo>
                  <a:pt x="3598880" y="5307618"/>
                </a:lnTo>
                <a:lnTo>
                  <a:pt x="3610569" y="5307283"/>
                </a:lnTo>
                <a:lnTo>
                  <a:pt x="3621913" y="5307353"/>
                </a:lnTo>
                <a:lnTo>
                  <a:pt x="3632847" y="5307949"/>
                </a:lnTo>
                <a:lnTo>
                  <a:pt x="3643308" y="5309194"/>
                </a:lnTo>
                <a:lnTo>
                  <a:pt x="3653230" y="5311210"/>
                </a:lnTo>
                <a:lnTo>
                  <a:pt x="3662551" y="5314120"/>
                </a:lnTo>
                <a:lnTo>
                  <a:pt x="3671206" y="5318045"/>
                </a:lnTo>
                <a:lnTo>
                  <a:pt x="3681384" y="5319745"/>
                </a:lnTo>
                <a:lnTo>
                  <a:pt x="3694308" y="5320989"/>
                </a:lnTo>
                <a:lnTo>
                  <a:pt x="3706713" y="5321212"/>
                </a:lnTo>
                <a:lnTo>
                  <a:pt x="3718651" y="5320540"/>
                </a:lnTo>
                <a:lnTo>
                  <a:pt x="3766248" y="5301868"/>
                </a:lnTo>
                <a:lnTo>
                  <a:pt x="3792143" y="5301615"/>
                </a:lnTo>
                <a:lnTo>
                  <a:pt x="3798765" y="5299430"/>
                </a:lnTo>
                <a:lnTo>
                  <a:pt x="3800237" y="5298941"/>
                </a:lnTo>
                <a:lnTo>
                  <a:pt x="3812392" y="5295083"/>
                </a:lnTo>
                <a:lnTo>
                  <a:pt x="3824620" y="5291704"/>
                </a:lnTo>
                <a:lnTo>
                  <a:pt x="3837013" y="5289022"/>
                </a:lnTo>
                <a:lnTo>
                  <a:pt x="3838225" y="5296803"/>
                </a:lnTo>
                <a:lnTo>
                  <a:pt x="3841683" y="5302610"/>
                </a:lnTo>
                <a:lnTo>
                  <a:pt x="3847029" y="5306436"/>
                </a:lnTo>
                <a:lnTo>
                  <a:pt x="3853903" y="5308595"/>
                </a:lnTo>
                <a:lnTo>
                  <a:pt x="3861949" y="5309404"/>
                </a:lnTo>
                <a:lnTo>
                  <a:pt x="3870807" y="5309178"/>
                </a:lnTo>
                <a:lnTo>
                  <a:pt x="3880119" y="5308232"/>
                </a:lnTo>
                <a:lnTo>
                  <a:pt x="3889526" y="5306882"/>
                </a:lnTo>
                <a:lnTo>
                  <a:pt x="3898671" y="5305444"/>
                </a:lnTo>
                <a:lnTo>
                  <a:pt x="3907194" y="5304232"/>
                </a:lnTo>
                <a:lnTo>
                  <a:pt x="3914737" y="5303563"/>
                </a:lnTo>
                <a:lnTo>
                  <a:pt x="3920942" y="5303751"/>
                </a:lnTo>
                <a:lnTo>
                  <a:pt x="3925450" y="5305113"/>
                </a:lnTo>
                <a:lnTo>
                  <a:pt x="3927903" y="5307964"/>
                </a:lnTo>
                <a:lnTo>
                  <a:pt x="3927942" y="5312619"/>
                </a:lnTo>
                <a:lnTo>
                  <a:pt x="3925210" y="5319394"/>
                </a:lnTo>
                <a:lnTo>
                  <a:pt x="3929099" y="5319198"/>
                </a:lnTo>
                <a:lnTo>
                  <a:pt x="3946976" y="5319623"/>
                </a:lnTo>
                <a:lnTo>
                  <a:pt x="3959336" y="5321995"/>
                </a:lnTo>
                <a:lnTo>
                  <a:pt x="3967710" y="5325422"/>
                </a:lnTo>
                <a:lnTo>
                  <a:pt x="3973631" y="5329017"/>
                </a:lnTo>
                <a:lnTo>
                  <a:pt x="3978630" y="5331889"/>
                </a:lnTo>
                <a:lnTo>
                  <a:pt x="3984239" y="5333149"/>
                </a:lnTo>
                <a:lnTo>
                  <a:pt x="3991990" y="5331907"/>
                </a:lnTo>
                <a:lnTo>
                  <a:pt x="3997649" y="5329512"/>
                </a:lnTo>
                <a:lnTo>
                  <a:pt x="4002836" y="5322293"/>
                </a:lnTo>
                <a:lnTo>
                  <a:pt x="4015366" y="5320765"/>
                </a:lnTo>
                <a:lnTo>
                  <a:pt x="4028338" y="5313493"/>
                </a:lnTo>
                <a:lnTo>
                  <a:pt x="4047247" y="5317182"/>
                </a:lnTo>
                <a:lnTo>
                  <a:pt x="4066724" y="5320079"/>
                </a:lnTo>
                <a:lnTo>
                  <a:pt x="4086692" y="5322292"/>
                </a:lnTo>
                <a:lnTo>
                  <a:pt x="4107074" y="5323927"/>
                </a:lnTo>
                <a:lnTo>
                  <a:pt x="4127794" y="5325092"/>
                </a:lnTo>
                <a:lnTo>
                  <a:pt x="4148776" y="5325892"/>
                </a:lnTo>
                <a:lnTo>
                  <a:pt x="4169942" y="5326434"/>
                </a:lnTo>
                <a:lnTo>
                  <a:pt x="4191217" y="5326826"/>
                </a:lnTo>
                <a:lnTo>
                  <a:pt x="4212524" y="5327173"/>
                </a:lnTo>
                <a:lnTo>
                  <a:pt x="4233787" y="5327583"/>
                </a:lnTo>
                <a:lnTo>
                  <a:pt x="4254928" y="5328162"/>
                </a:lnTo>
                <a:lnTo>
                  <a:pt x="4275872" y="5329017"/>
                </a:lnTo>
                <a:lnTo>
                  <a:pt x="4296542" y="5330254"/>
                </a:lnTo>
                <a:lnTo>
                  <a:pt x="4316861" y="5331981"/>
                </a:lnTo>
                <a:lnTo>
                  <a:pt x="4336754" y="5334303"/>
                </a:lnTo>
                <a:lnTo>
                  <a:pt x="4356142" y="5337327"/>
                </a:lnTo>
                <a:lnTo>
                  <a:pt x="4374952" y="5341161"/>
                </a:lnTo>
                <a:lnTo>
                  <a:pt x="4393104" y="5345911"/>
                </a:lnTo>
                <a:lnTo>
                  <a:pt x="4410524" y="5351683"/>
                </a:lnTo>
                <a:lnTo>
                  <a:pt x="4427134" y="5358584"/>
                </a:lnTo>
                <a:lnTo>
                  <a:pt x="4506964" y="5396684"/>
                </a:lnTo>
                <a:lnTo>
                  <a:pt x="4509189" y="5397452"/>
                </a:lnTo>
                <a:lnTo>
                  <a:pt x="4519375" y="5399571"/>
                </a:lnTo>
                <a:lnTo>
                  <a:pt x="4529567" y="5399746"/>
                </a:lnTo>
                <a:lnTo>
                  <a:pt x="4539759" y="5398439"/>
                </a:lnTo>
                <a:lnTo>
                  <a:pt x="4549945" y="5396115"/>
                </a:lnTo>
                <a:lnTo>
                  <a:pt x="4560119" y="5393238"/>
                </a:lnTo>
                <a:lnTo>
                  <a:pt x="4570275" y="5390270"/>
                </a:lnTo>
                <a:lnTo>
                  <a:pt x="4580407" y="5387676"/>
                </a:lnTo>
                <a:lnTo>
                  <a:pt x="4590509" y="5385918"/>
                </a:lnTo>
                <a:lnTo>
                  <a:pt x="4600575" y="5385462"/>
                </a:lnTo>
                <a:lnTo>
                  <a:pt x="4610598" y="5386769"/>
                </a:lnTo>
                <a:lnTo>
                  <a:pt x="4620574" y="5390305"/>
                </a:lnTo>
                <a:lnTo>
                  <a:pt x="4630495" y="5396531"/>
                </a:lnTo>
                <a:lnTo>
                  <a:pt x="4633982" y="5400065"/>
                </a:lnTo>
                <a:lnTo>
                  <a:pt x="4643404" y="5406797"/>
                </a:lnTo>
                <a:lnTo>
                  <a:pt x="4654547" y="5411754"/>
                </a:lnTo>
                <a:lnTo>
                  <a:pt x="4666840" y="5414821"/>
                </a:lnTo>
                <a:lnTo>
                  <a:pt x="4679709" y="5415883"/>
                </a:lnTo>
                <a:lnTo>
                  <a:pt x="4692584" y="5414823"/>
                </a:lnTo>
                <a:lnTo>
                  <a:pt x="4704891" y="5411528"/>
                </a:lnTo>
                <a:lnTo>
                  <a:pt x="4709266" y="5409882"/>
                </a:lnTo>
                <a:lnTo>
                  <a:pt x="4713235" y="5407806"/>
                </a:lnTo>
                <a:lnTo>
                  <a:pt x="4716679" y="5405364"/>
                </a:lnTo>
                <a:lnTo>
                  <a:pt x="4727863" y="5414744"/>
                </a:lnTo>
                <a:lnTo>
                  <a:pt x="4739927" y="5423019"/>
                </a:lnTo>
                <a:lnTo>
                  <a:pt x="4751032" y="5428962"/>
                </a:lnTo>
                <a:lnTo>
                  <a:pt x="4761262" y="5433124"/>
                </a:lnTo>
                <a:lnTo>
                  <a:pt x="4770704" y="5436055"/>
                </a:lnTo>
                <a:lnTo>
                  <a:pt x="4779445" y="5438306"/>
                </a:lnTo>
                <a:lnTo>
                  <a:pt x="4787569" y="5440427"/>
                </a:lnTo>
                <a:lnTo>
                  <a:pt x="4795163" y="5442969"/>
                </a:lnTo>
                <a:lnTo>
                  <a:pt x="4802312" y="5446481"/>
                </a:lnTo>
                <a:lnTo>
                  <a:pt x="4809103" y="5451515"/>
                </a:lnTo>
                <a:lnTo>
                  <a:pt x="4815622" y="5458621"/>
                </a:lnTo>
                <a:lnTo>
                  <a:pt x="4818672" y="5459152"/>
                </a:lnTo>
                <a:lnTo>
                  <a:pt x="4835138" y="5461299"/>
                </a:lnTo>
                <a:lnTo>
                  <a:pt x="4850963" y="5462314"/>
                </a:lnTo>
                <a:lnTo>
                  <a:pt x="4866100" y="5462447"/>
                </a:lnTo>
                <a:lnTo>
                  <a:pt x="4880498" y="5461948"/>
                </a:lnTo>
                <a:lnTo>
                  <a:pt x="4894108" y="5461069"/>
                </a:lnTo>
                <a:lnTo>
                  <a:pt x="4906880" y="5460062"/>
                </a:lnTo>
                <a:lnTo>
                  <a:pt x="4918764" y="5459176"/>
                </a:lnTo>
                <a:lnTo>
                  <a:pt x="4929712" y="5458664"/>
                </a:lnTo>
                <a:lnTo>
                  <a:pt x="4939673" y="5458776"/>
                </a:lnTo>
                <a:lnTo>
                  <a:pt x="4948598" y="5459763"/>
                </a:lnTo>
                <a:lnTo>
                  <a:pt x="4956438" y="5461876"/>
                </a:lnTo>
                <a:lnTo>
                  <a:pt x="4963142" y="5465367"/>
                </a:lnTo>
                <a:lnTo>
                  <a:pt x="4968662" y="5470486"/>
                </a:lnTo>
                <a:lnTo>
                  <a:pt x="4972037" y="5470332"/>
                </a:lnTo>
                <a:lnTo>
                  <a:pt x="4983428" y="5468943"/>
                </a:lnTo>
                <a:lnTo>
                  <a:pt x="4995275" y="5466564"/>
                </a:lnTo>
                <a:lnTo>
                  <a:pt x="5007403" y="5463670"/>
                </a:lnTo>
                <a:lnTo>
                  <a:pt x="5019638" y="5460736"/>
                </a:lnTo>
                <a:lnTo>
                  <a:pt x="5031805" y="5458236"/>
                </a:lnTo>
                <a:lnTo>
                  <a:pt x="5043729" y="5456644"/>
                </a:lnTo>
                <a:lnTo>
                  <a:pt x="5055236" y="5456435"/>
                </a:lnTo>
                <a:lnTo>
                  <a:pt x="5066151" y="5458083"/>
                </a:lnTo>
                <a:lnTo>
                  <a:pt x="5076299" y="5462063"/>
                </a:lnTo>
                <a:lnTo>
                  <a:pt x="5085506" y="5468850"/>
                </a:lnTo>
                <a:lnTo>
                  <a:pt x="5085563" y="5468392"/>
                </a:lnTo>
                <a:lnTo>
                  <a:pt x="5088376" y="5462870"/>
                </a:lnTo>
                <a:lnTo>
                  <a:pt x="5094070" y="5461838"/>
                </a:lnTo>
                <a:lnTo>
                  <a:pt x="5101962" y="5463913"/>
                </a:lnTo>
                <a:lnTo>
                  <a:pt x="5111367" y="5467712"/>
                </a:lnTo>
                <a:lnTo>
                  <a:pt x="5121600" y="5471853"/>
                </a:lnTo>
                <a:lnTo>
                  <a:pt x="5131978" y="5474954"/>
                </a:lnTo>
                <a:lnTo>
                  <a:pt x="5141815" y="5475633"/>
                </a:lnTo>
                <a:lnTo>
                  <a:pt x="5150427" y="5472505"/>
                </a:lnTo>
                <a:lnTo>
                  <a:pt x="5152524" y="5470807"/>
                </a:lnTo>
                <a:lnTo>
                  <a:pt x="5163294" y="5466196"/>
                </a:lnTo>
                <a:lnTo>
                  <a:pt x="5174525" y="5466214"/>
                </a:lnTo>
                <a:lnTo>
                  <a:pt x="5186206" y="5468350"/>
                </a:lnTo>
                <a:lnTo>
                  <a:pt x="5198330" y="5470091"/>
                </a:lnTo>
                <a:lnTo>
                  <a:pt x="5205204" y="5468025"/>
                </a:lnTo>
                <a:lnTo>
                  <a:pt x="5215616" y="5467133"/>
                </a:lnTo>
                <a:lnTo>
                  <a:pt x="5228123" y="5467596"/>
                </a:lnTo>
                <a:lnTo>
                  <a:pt x="5242038" y="5469205"/>
                </a:lnTo>
                <a:lnTo>
                  <a:pt x="5256677" y="5471751"/>
                </a:lnTo>
                <a:lnTo>
                  <a:pt x="5271353" y="5475026"/>
                </a:lnTo>
                <a:lnTo>
                  <a:pt x="5285380" y="5478822"/>
                </a:lnTo>
                <a:lnTo>
                  <a:pt x="5298074" y="5482930"/>
                </a:lnTo>
                <a:lnTo>
                  <a:pt x="5308746" y="5487141"/>
                </a:lnTo>
                <a:lnTo>
                  <a:pt x="5316713" y="5491246"/>
                </a:lnTo>
                <a:lnTo>
                  <a:pt x="5317010" y="5491504"/>
                </a:lnTo>
                <a:lnTo>
                  <a:pt x="5327278" y="5499054"/>
                </a:lnTo>
                <a:lnTo>
                  <a:pt x="5338486" y="5504984"/>
                </a:lnTo>
                <a:lnTo>
                  <a:pt x="5350485" y="5509506"/>
                </a:lnTo>
                <a:lnTo>
                  <a:pt x="5363125" y="5512834"/>
                </a:lnTo>
                <a:lnTo>
                  <a:pt x="5372101" y="5513766"/>
                </a:lnTo>
                <a:lnTo>
                  <a:pt x="537210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3368" y="399287"/>
            <a:ext cx="1709928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9302" y="1358899"/>
            <a:ext cx="4331730" cy="762000"/>
          </a:xfrm>
          <a:prstGeom prst="rect">
            <a:avLst/>
          </a:prstGeom>
        </p:spPr>
        <p:txBody>
          <a:bodyPr wrap="square" lIns="0" tIns="19272" rIns="0" bIns="0" rtlCol="0">
            <a:noAutofit/>
          </a:bodyPr>
          <a:lstStyle/>
          <a:p>
            <a:pPr marL="12700">
              <a:lnSpc>
                <a:spcPts val="3035"/>
              </a:lnSpc>
            </a:pPr>
            <a:r>
              <a:rPr sz="2800" spc="-3" dirty="0">
                <a:latin typeface="Calibri Light"/>
                <a:cs typeface="Calibri Light"/>
              </a:rPr>
              <a:t>RISK MANAGEMENT PROCESS</a:t>
            </a:r>
            <a:endParaRPr sz="2800">
              <a:latin typeface="Calibri Light"/>
              <a:cs typeface="Calibri Light"/>
            </a:endParaRPr>
          </a:p>
          <a:p>
            <a:pPr marL="1005077" marR="53340">
              <a:lnSpc>
                <a:spcPts val="2965"/>
              </a:lnSpc>
            </a:pPr>
            <a:r>
              <a:rPr sz="2800" spc="-19" dirty="0">
                <a:latin typeface="Calibri Light"/>
                <a:cs typeface="Calibri Light"/>
              </a:rPr>
              <a:t>RISK TREATMENT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2929" y="1358899"/>
            <a:ext cx="17215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>
                <a:latin typeface="Calibri Light"/>
                <a:cs typeface="Calibri Light"/>
              </a:rPr>
              <a:t>: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8059" y="2619561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659" y="2626106"/>
            <a:ext cx="4098685" cy="2944875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12700" marR="26832">
              <a:lnSpc>
                <a:spcPts val="1850"/>
              </a:lnSpc>
            </a:pPr>
            <a:r>
              <a:rPr sz="1700" spc="-1" dirty="0">
                <a:latin typeface="Calibri"/>
                <a:cs typeface="Calibri"/>
              </a:rPr>
              <a:t>Risk avoidance is the decision to attempt to</a:t>
            </a:r>
            <a:endParaRPr sz="1700">
              <a:latin typeface="Calibri"/>
              <a:cs typeface="Calibri"/>
            </a:endParaRPr>
          </a:p>
          <a:p>
            <a:pPr marL="12700" marR="26832">
              <a:lnSpc>
                <a:spcPts val="1800"/>
              </a:lnSpc>
            </a:pPr>
            <a:r>
              <a:rPr sz="1700" spc="-6" dirty="0">
                <a:latin typeface="Calibri"/>
                <a:cs typeface="Calibri"/>
              </a:rPr>
              <a:t>eliminate the risk entirely.</a:t>
            </a:r>
            <a:endParaRPr sz="1700">
              <a:latin typeface="Calibri"/>
              <a:cs typeface="Calibri"/>
            </a:endParaRPr>
          </a:p>
          <a:p>
            <a:pPr marL="12700" marR="110114">
              <a:lnSpc>
                <a:spcPts val="1800"/>
              </a:lnSpc>
              <a:spcBef>
                <a:spcPts val="1039"/>
              </a:spcBef>
            </a:pPr>
            <a:r>
              <a:rPr sz="1700" dirty="0">
                <a:latin typeface="Calibri"/>
                <a:cs typeface="Calibri"/>
              </a:rPr>
              <a:t>Risk</a:t>
            </a:r>
            <a:r>
              <a:rPr sz="1700" spc="4" dirty="0">
                <a:latin typeface="Calibri"/>
                <a:cs typeface="Calibri"/>
              </a:rPr>
              <a:t> m</a:t>
            </a:r>
            <a:r>
              <a:rPr sz="1700" spc="0" dirty="0">
                <a:latin typeface="Calibri"/>
                <a:cs typeface="Calibri"/>
              </a:rPr>
              <a:t>i</a:t>
            </a:r>
            <a:r>
              <a:rPr sz="1700" spc="4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i</a:t>
            </a:r>
            <a:r>
              <a:rPr sz="1700" spc="-29" dirty="0">
                <a:latin typeface="Calibri"/>
                <a:cs typeface="Calibri"/>
              </a:rPr>
              <a:t>g</a:t>
            </a:r>
            <a:r>
              <a:rPr sz="1700" spc="-19" dirty="0">
                <a:latin typeface="Calibri"/>
                <a:cs typeface="Calibri"/>
              </a:rPr>
              <a:t>a</a:t>
            </a:r>
            <a:r>
              <a:rPr sz="1700" spc="4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i</a:t>
            </a:r>
            <a:r>
              <a:rPr sz="1700" spc="4" dirty="0">
                <a:latin typeface="Calibri"/>
                <a:cs typeface="Calibri"/>
              </a:rPr>
              <a:t>o</a:t>
            </a:r>
            <a:r>
              <a:rPr sz="1700" spc="0" dirty="0">
                <a:latin typeface="Calibri"/>
                <a:cs typeface="Calibri"/>
              </a:rPr>
              <a:t>n is </a:t>
            </a:r>
            <a:r>
              <a:rPr sz="1700" spc="-14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aki</a:t>
            </a:r>
            <a:r>
              <a:rPr sz="1700" spc="-4" dirty="0">
                <a:latin typeface="Calibri"/>
                <a:cs typeface="Calibri"/>
              </a:rPr>
              <a:t>n</a:t>
            </a:r>
            <a:r>
              <a:rPr sz="1700" spc="0" dirty="0">
                <a:latin typeface="Calibri"/>
                <a:cs typeface="Calibri"/>
              </a:rPr>
              <a:t>g a</a:t>
            </a:r>
            <a:r>
              <a:rPr sz="1700" spc="4" dirty="0">
                <a:latin typeface="Calibri"/>
                <a:cs typeface="Calibri"/>
              </a:rPr>
              <a:t>ct</a:t>
            </a:r>
            <a:r>
              <a:rPr sz="1700" spc="0" dirty="0">
                <a:latin typeface="Calibri"/>
                <a:cs typeface="Calibri"/>
              </a:rPr>
              <a:t>i</a:t>
            </a:r>
            <a:r>
              <a:rPr sz="1700" spc="4" dirty="0">
                <a:latin typeface="Calibri"/>
                <a:cs typeface="Calibri"/>
              </a:rPr>
              <a:t>o</a:t>
            </a:r>
            <a:r>
              <a:rPr sz="1700" spc="-4" dirty="0">
                <a:latin typeface="Calibri"/>
                <a:cs typeface="Calibri"/>
              </a:rPr>
              <a:t>n</a:t>
            </a:r>
            <a:r>
              <a:rPr sz="1700" spc="0" dirty="0">
                <a:latin typeface="Calibri"/>
                <a:cs typeface="Calibri"/>
              </a:rPr>
              <a:t>s </a:t>
            </a:r>
            <a:r>
              <a:rPr sz="1700" spc="-9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o</a:t>
            </a:r>
            <a:r>
              <a:rPr sz="1700" spc="4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p</a:t>
            </a:r>
            <a:r>
              <a:rPr sz="1700" spc="-29" dirty="0">
                <a:latin typeface="Calibri"/>
                <a:cs typeface="Calibri"/>
              </a:rPr>
              <a:t>r</a:t>
            </a:r>
            <a:r>
              <a:rPr sz="1700" spc="-4" dirty="0">
                <a:latin typeface="Calibri"/>
                <a:cs typeface="Calibri"/>
              </a:rPr>
              <a:t>e</a:t>
            </a:r>
            <a:r>
              <a:rPr sz="1700" spc="-19" dirty="0">
                <a:latin typeface="Calibri"/>
                <a:cs typeface="Calibri"/>
              </a:rPr>
              <a:t>v</a:t>
            </a:r>
            <a:r>
              <a:rPr sz="1700" spc="4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n</a:t>
            </a:r>
            <a:r>
              <a:rPr sz="1700" spc="0" dirty="0">
                <a:latin typeface="Calibri"/>
                <a:cs typeface="Calibri"/>
              </a:rPr>
              <a:t>t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o</a:t>
            </a:r>
            <a:r>
              <a:rPr sz="1700" spc="0" dirty="0">
                <a:latin typeface="Calibri"/>
                <a:cs typeface="Calibri"/>
              </a:rPr>
              <a:t>r </a:t>
            </a:r>
            <a:r>
              <a:rPr sz="1700" spc="-29" dirty="0">
                <a:latin typeface="Calibri"/>
                <a:cs typeface="Calibri"/>
              </a:rPr>
              <a:t>r</a:t>
            </a:r>
            <a:r>
              <a:rPr sz="1700" spc="4" dirty="0">
                <a:latin typeface="Calibri"/>
                <a:cs typeface="Calibri"/>
              </a:rPr>
              <a:t>e</a:t>
            </a:r>
            <a:r>
              <a:rPr sz="1700" spc="-4" dirty="0">
                <a:latin typeface="Calibri"/>
                <a:cs typeface="Calibri"/>
              </a:rPr>
              <a:t>du</a:t>
            </a:r>
            <a:r>
              <a:rPr sz="1700" spc="4" dirty="0">
                <a:latin typeface="Calibri"/>
                <a:cs typeface="Calibri"/>
              </a:rPr>
              <a:t>c</a:t>
            </a:r>
            <a:r>
              <a:rPr sz="1700" spc="0" dirty="0">
                <a:latin typeface="Calibri"/>
                <a:cs typeface="Calibri"/>
              </a:rPr>
              <a:t>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t</a:t>
            </a:r>
            <a:r>
              <a:rPr sz="1700" spc="-4" dirty="0">
                <a:latin typeface="Calibri"/>
                <a:cs typeface="Calibri"/>
              </a:rPr>
              <a:t>h</a:t>
            </a:r>
            <a:r>
              <a:rPr sz="1700" spc="0" dirty="0">
                <a:latin typeface="Calibri"/>
                <a:cs typeface="Calibri"/>
              </a:rPr>
              <a:t>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p</a:t>
            </a:r>
            <a:r>
              <a:rPr sz="1700" spc="4" dirty="0">
                <a:latin typeface="Calibri"/>
                <a:cs typeface="Calibri"/>
              </a:rPr>
              <a:t>o</a:t>
            </a:r>
            <a:r>
              <a:rPr sz="1700" spc="-4" dirty="0">
                <a:latin typeface="Calibri"/>
                <a:cs typeface="Calibri"/>
              </a:rPr>
              <a:t>ss</a:t>
            </a:r>
            <a:r>
              <a:rPr sz="1700" spc="0" dirty="0">
                <a:latin typeface="Calibri"/>
                <a:cs typeface="Calibri"/>
              </a:rPr>
              <a:t>i</a:t>
            </a:r>
            <a:r>
              <a:rPr sz="1700" spc="-4" dirty="0">
                <a:latin typeface="Calibri"/>
                <a:cs typeface="Calibri"/>
              </a:rPr>
              <a:t>b</a:t>
            </a:r>
            <a:r>
              <a:rPr sz="1700" spc="0" dirty="0">
                <a:latin typeface="Calibri"/>
                <a:cs typeface="Calibri"/>
              </a:rPr>
              <a:t>ili</a:t>
            </a:r>
            <a:r>
              <a:rPr sz="1700" spc="4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y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o</a:t>
            </a:r>
            <a:r>
              <a:rPr sz="1700" spc="0" dirty="0">
                <a:latin typeface="Calibri"/>
                <a:cs typeface="Calibri"/>
              </a:rPr>
              <a:t>f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0" dirty="0">
                <a:latin typeface="Calibri"/>
                <a:cs typeface="Calibri"/>
              </a:rPr>
              <a:t>a </a:t>
            </a:r>
            <a:r>
              <a:rPr sz="1700" spc="-4" dirty="0">
                <a:latin typeface="Calibri"/>
                <a:cs typeface="Calibri"/>
              </a:rPr>
              <a:t>r</a:t>
            </a:r>
            <a:r>
              <a:rPr sz="1700" spc="0" dirty="0">
                <a:latin typeface="Calibri"/>
                <a:cs typeface="Calibri"/>
              </a:rPr>
              <a:t>i</a:t>
            </a:r>
            <a:r>
              <a:rPr sz="1700" spc="-4" dirty="0">
                <a:latin typeface="Calibri"/>
                <a:cs typeface="Calibri"/>
              </a:rPr>
              <a:t>s</a:t>
            </a:r>
            <a:r>
              <a:rPr sz="1700" spc="0" dirty="0">
                <a:latin typeface="Calibri"/>
                <a:cs typeface="Calibri"/>
              </a:rPr>
              <a:t>k</a:t>
            </a:r>
            <a:r>
              <a:rPr sz="1700" spc="4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v</a:t>
            </a:r>
            <a:r>
              <a:rPr sz="1700" spc="4" dirty="0">
                <a:latin typeface="Calibri"/>
                <a:cs typeface="Calibri"/>
              </a:rPr>
              <a:t>e</a:t>
            </a:r>
            <a:r>
              <a:rPr sz="1700" spc="-19" dirty="0">
                <a:latin typeface="Calibri"/>
                <a:cs typeface="Calibri"/>
              </a:rPr>
              <a:t>n</a:t>
            </a:r>
            <a:r>
              <a:rPr sz="1700" spc="0" dirty="0">
                <a:latin typeface="Calibri"/>
                <a:cs typeface="Calibri"/>
              </a:rPr>
              <a:t>t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o</a:t>
            </a:r>
            <a:r>
              <a:rPr sz="1700" spc="0" dirty="0">
                <a:latin typeface="Calibri"/>
                <a:cs typeface="Calibri"/>
              </a:rPr>
              <a:t>r i</a:t>
            </a:r>
            <a:r>
              <a:rPr sz="1700" spc="4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s i</a:t>
            </a:r>
            <a:r>
              <a:rPr sz="1700" spc="4" dirty="0">
                <a:latin typeface="Calibri"/>
                <a:cs typeface="Calibri"/>
              </a:rPr>
              <a:t>m</a:t>
            </a:r>
            <a:r>
              <a:rPr sz="1700" spc="-4" dirty="0">
                <a:latin typeface="Calibri"/>
                <a:cs typeface="Calibri"/>
              </a:rPr>
              <a:t>p</a:t>
            </a:r>
            <a:r>
              <a:rPr sz="1700" spc="0" dirty="0">
                <a:latin typeface="Calibri"/>
                <a:cs typeface="Calibri"/>
              </a:rPr>
              <a:t>a</a:t>
            </a:r>
            <a:r>
              <a:rPr sz="1700" spc="4" dirty="0">
                <a:latin typeface="Calibri"/>
                <a:cs typeface="Calibri"/>
              </a:rPr>
              <a:t>ct</a:t>
            </a:r>
            <a:r>
              <a:rPr sz="1700" spc="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  <a:spcBef>
                <a:spcPts val="996"/>
              </a:spcBef>
            </a:pPr>
            <a:r>
              <a:rPr sz="1700" dirty="0">
                <a:latin typeface="Calibri"/>
                <a:cs typeface="Calibri"/>
              </a:rPr>
              <a:t>Risk</a:t>
            </a:r>
            <a:r>
              <a:rPr sz="1700" spc="4" dirty="0">
                <a:latin typeface="Calibri"/>
                <a:cs typeface="Calibri"/>
              </a:rPr>
              <a:t> t</a:t>
            </a:r>
            <a:r>
              <a:rPr sz="1700" spc="-39" dirty="0">
                <a:latin typeface="Calibri"/>
                <a:cs typeface="Calibri"/>
              </a:rPr>
              <a:t>r</a:t>
            </a:r>
            <a:r>
              <a:rPr sz="1700" spc="0" dirty="0">
                <a:latin typeface="Calibri"/>
                <a:cs typeface="Calibri"/>
              </a:rPr>
              <a:t>a</a:t>
            </a:r>
            <a:r>
              <a:rPr sz="1700" spc="-4" dirty="0">
                <a:latin typeface="Calibri"/>
                <a:cs typeface="Calibri"/>
              </a:rPr>
              <a:t>n</a:t>
            </a:r>
            <a:r>
              <a:rPr sz="1700" spc="-19" dirty="0">
                <a:latin typeface="Calibri"/>
                <a:cs typeface="Calibri"/>
              </a:rPr>
              <a:t>s</a:t>
            </a:r>
            <a:r>
              <a:rPr sz="1700" spc="-34" dirty="0">
                <a:latin typeface="Calibri"/>
                <a:cs typeface="Calibri"/>
              </a:rPr>
              <a:t>f</a:t>
            </a:r>
            <a:r>
              <a:rPr sz="1700" spc="4" dirty="0">
                <a:latin typeface="Calibri"/>
                <a:cs typeface="Calibri"/>
              </a:rPr>
              <a:t>e</a:t>
            </a:r>
            <a:r>
              <a:rPr sz="1700" spc="-29" dirty="0">
                <a:latin typeface="Calibri"/>
                <a:cs typeface="Calibri"/>
              </a:rPr>
              <a:t>r</a:t>
            </a:r>
            <a:r>
              <a:rPr sz="1700" spc="4" dirty="0">
                <a:latin typeface="Calibri"/>
                <a:cs typeface="Calibri"/>
              </a:rPr>
              <a:t>e</a:t>
            </a:r>
            <a:r>
              <a:rPr sz="1700" spc="-4" dirty="0">
                <a:latin typeface="Calibri"/>
                <a:cs typeface="Calibri"/>
              </a:rPr>
              <a:t>n</a:t>
            </a:r>
            <a:r>
              <a:rPr sz="1700" spc="4" dirty="0">
                <a:latin typeface="Calibri"/>
                <a:cs typeface="Calibri"/>
              </a:rPr>
              <a:t>c</a:t>
            </a:r>
            <a:r>
              <a:rPr sz="1700" spc="0" dirty="0">
                <a:latin typeface="Calibri"/>
                <a:cs typeface="Calibri"/>
              </a:rPr>
              <a:t>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0" dirty="0">
                <a:latin typeface="Calibri"/>
                <a:cs typeface="Calibri"/>
              </a:rPr>
              <a:t>is </a:t>
            </a:r>
            <a:r>
              <a:rPr sz="1700" spc="4" dirty="0">
                <a:latin typeface="Calibri"/>
                <a:cs typeface="Calibri"/>
              </a:rPr>
              <a:t>t</a:t>
            </a:r>
            <a:r>
              <a:rPr sz="1700" spc="-4" dirty="0">
                <a:latin typeface="Calibri"/>
                <a:cs typeface="Calibri"/>
              </a:rPr>
              <a:t>h</a:t>
            </a:r>
            <a:r>
              <a:rPr sz="1700" spc="0" dirty="0">
                <a:latin typeface="Calibri"/>
                <a:cs typeface="Calibri"/>
              </a:rPr>
              <a:t>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p</a:t>
            </a:r>
            <a:r>
              <a:rPr sz="1700" spc="-39" dirty="0">
                <a:latin typeface="Calibri"/>
                <a:cs typeface="Calibri"/>
              </a:rPr>
              <a:t>r</a:t>
            </a:r>
            <a:r>
              <a:rPr sz="1700" spc="0" dirty="0">
                <a:latin typeface="Calibri"/>
                <a:cs typeface="Calibri"/>
              </a:rPr>
              <a:t>a</a:t>
            </a:r>
            <a:r>
              <a:rPr sz="1700" spc="4" dirty="0">
                <a:latin typeface="Calibri"/>
                <a:cs typeface="Calibri"/>
              </a:rPr>
              <a:t>ct</a:t>
            </a:r>
            <a:r>
              <a:rPr sz="1700" spc="0" dirty="0">
                <a:latin typeface="Calibri"/>
                <a:cs typeface="Calibri"/>
              </a:rPr>
              <a:t>i</a:t>
            </a:r>
            <a:r>
              <a:rPr sz="1700" spc="4" dirty="0">
                <a:latin typeface="Calibri"/>
                <a:cs typeface="Calibri"/>
              </a:rPr>
              <a:t>c</a:t>
            </a:r>
            <a:r>
              <a:rPr sz="1700" spc="0" dirty="0">
                <a:latin typeface="Calibri"/>
                <a:cs typeface="Calibri"/>
              </a:rPr>
              <a:t>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o</a:t>
            </a:r>
            <a:r>
              <a:rPr sz="1700" spc="0" dirty="0">
                <a:latin typeface="Calibri"/>
                <a:cs typeface="Calibri"/>
              </a:rPr>
              <a:t>f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p</a:t>
            </a:r>
            <a:r>
              <a:rPr sz="1700" spc="0" dirty="0">
                <a:latin typeface="Calibri"/>
                <a:cs typeface="Calibri"/>
              </a:rPr>
              <a:t>assi</a:t>
            </a:r>
            <a:r>
              <a:rPr sz="1700" spc="-4" dirty="0">
                <a:latin typeface="Calibri"/>
                <a:cs typeface="Calibri"/>
              </a:rPr>
              <a:t>n</a:t>
            </a:r>
            <a:r>
              <a:rPr sz="1700" spc="0" dirty="0">
                <a:latin typeface="Calibri"/>
                <a:cs typeface="Calibri"/>
              </a:rPr>
              <a:t>g </a:t>
            </a:r>
            <a:r>
              <a:rPr sz="1700" spc="4" dirty="0">
                <a:latin typeface="Calibri"/>
                <a:cs typeface="Calibri"/>
              </a:rPr>
              <a:t>t</a:t>
            </a:r>
            <a:r>
              <a:rPr sz="1700" spc="-4" dirty="0">
                <a:latin typeface="Calibri"/>
                <a:cs typeface="Calibri"/>
              </a:rPr>
              <a:t>h</a:t>
            </a:r>
            <a:r>
              <a:rPr sz="1700" spc="0" dirty="0">
                <a:latin typeface="Calibri"/>
                <a:cs typeface="Calibri"/>
              </a:rPr>
              <a:t>e 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sz="1700" spc="-3" dirty="0">
                <a:latin typeface="Calibri"/>
                <a:cs typeface="Calibri"/>
              </a:rPr>
              <a:t>risk to another party, who will accept the 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sz="1700" spc="0" dirty="0">
                <a:latin typeface="Calibri"/>
                <a:cs typeface="Calibri"/>
              </a:rPr>
              <a:t>financial impact of the harm resulting from a 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sz="1700" spc="-4" dirty="0">
                <a:latin typeface="Calibri"/>
                <a:cs typeface="Calibri"/>
              </a:rPr>
              <a:t>risk being realized in exchange for payment.</a:t>
            </a:r>
            <a:endParaRPr sz="1700">
              <a:latin typeface="Calibri"/>
              <a:cs typeface="Calibri"/>
            </a:endParaRPr>
          </a:p>
          <a:p>
            <a:pPr marL="12700" marR="129172">
              <a:lnSpc>
                <a:spcPts val="1800"/>
              </a:lnSpc>
              <a:spcBef>
                <a:spcPts val="815"/>
              </a:spcBef>
            </a:pPr>
            <a:r>
              <a:rPr sz="1700" spc="0" dirty="0">
                <a:latin typeface="Calibri"/>
                <a:cs typeface="Calibri"/>
              </a:rPr>
              <a:t>Risk acceptance is taking no action to reduce the likelihood of a risk occurring.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59" y="3216969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059" y="4042977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8059" y="5094537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83483"/>
            <a:ext cx="87362" cy="673459"/>
          </a:xfrm>
          <a:custGeom>
            <a:avLst/>
            <a:gdLst/>
            <a:ahLst/>
            <a:cxnLst/>
            <a:rect l="l" t="t" r="r" b="b"/>
            <a:pathLst>
              <a:path w="87362" h="673459">
                <a:moveTo>
                  <a:pt x="0" y="0"/>
                </a:moveTo>
                <a:lnTo>
                  <a:pt x="0" y="673459"/>
                </a:lnTo>
                <a:lnTo>
                  <a:pt x="87362" y="673459"/>
                </a:lnTo>
                <a:lnTo>
                  <a:pt x="873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40" y="1083483"/>
            <a:ext cx="195855" cy="673459"/>
          </a:xfrm>
          <a:custGeom>
            <a:avLst/>
            <a:gdLst/>
            <a:ahLst/>
            <a:cxnLst/>
            <a:rect l="l" t="t" r="r" b="b"/>
            <a:pathLst>
              <a:path w="195855" h="673459">
                <a:moveTo>
                  <a:pt x="0" y="0"/>
                </a:moveTo>
                <a:lnTo>
                  <a:pt x="0" y="673459"/>
                </a:lnTo>
                <a:lnTo>
                  <a:pt x="195855" y="673459"/>
                </a:lnTo>
                <a:lnTo>
                  <a:pt x="1958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085" y="2104284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0" y="0"/>
                </a:moveTo>
                <a:lnTo>
                  <a:pt x="4297680" y="0"/>
                </a:lnTo>
              </a:path>
            </a:pathLst>
          </a:custGeom>
          <a:ln w="28702">
            <a:solidFill>
              <a:srgbClr val="F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7669" y="0"/>
            <a:ext cx="1494330" cy="6857999"/>
          </a:xfrm>
          <a:custGeom>
            <a:avLst/>
            <a:gdLst/>
            <a:ahLst/>
            <a:cxnLst/>
            <a:rect l="l" t="t" r="r" b="b"/>
            <a:pathLst>
              <a:path w="1494330" h="6857999">
                <a:moveTo>
                  <a:pt x="1494330" y="6857999"/>
                </a:moveTo>
                <a:lnTo>
                  <a:pt x="1494330" y="0"/>
                </a:lnTo>
                <a:lnTo>
                  <a:pt x="0" y="0"/>
                </a:lnTo>
                <a:lnTo>
                  <a:pt x="0" y="6857999"/>
                </a:lnTo>
                <a:lnTo>
                  <a:pt x="1494330" y="685799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4312" y="499871"/>
            <a:ext cx="6291072" cy="611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5810" y="513853"/>
            <a:ext cx="6009365" cy="5834576"/>
          </a:xfrm>
          <a:custGeom>
            <a:avLst/>
            <a:gdLst/>
            <a:ahLst/>
            <a:cxnLst/>
            <a:rect l="l" t="t" r="r" b="b"/>
            <a:pathLst>
              <a:path w="6009365" h="5834576">
                <a:moveTo>
                  <a:pt x="0" y="0"/>
                </a:moveTo>
                <a:lnTo>
                  <a:pt x="0" y="5834576"/>
                </a:lnTo>
                <a:lnTo>
                  <a:pt x="6009365" y="5834576"/>
                </a:lnTo>
                <a:lnTo>
                  <a:pt x="60093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7788" y="799352"/>
            <a:ext cx="5425354" cy="5259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8300" y="1071625"/>
            <a:ext cx="623695" cy="684276"/>
          </a:xfrm>
          <a:prstGeom prst="rect">
            <a:avLst/>
          </a:prstGeom>
        </p:spPr>
        <p:txBody>
          <a:bodyPr wrap="square" lIns="0" tIns="17272" rIns="0" bIns="0" rtlCol="0">
            <a:noAutofit/>
          </a:bodyPr>
          <a:lstStyle/>
          <a:p>
            <a:pPr marL="12700" marR="0">
              <a:lnSpc>
                <a:spcPts val="2720"/>
              </a:lnSpc>
            </a:pPr>
            <a:r>
              <a:rPr sz="2500" dirty="0">
                <a:latin typeface="Calibri Light"/>
                <a:cs typeface="Calibri Light"/>
              </a:rPr>
              <a:t>RISK</a:t>
            </a:r>
            <a:endParaRPr sz="2500">
              <a:latin typeface="Calibri Light"/>
              <a:cs typeface="Calibri Light"/>
            </a:endParaRPr>
          </a:p>
          <a:p>
            <a:pPr marL="12700">
              <a:lnSpc>
                <a:spcPts val="2665"/>
              </a:lnSpc>
            </a:pPr>
            <a:r>
              <a:rPr sz="2500" dirty="0">
                <a:latin typeface="Calibri Light"/>
                <a:cs typeface="Calibri Light"/>
              </a:rPr>
              <a:t>RISK</a:t>
            </a:r>
            <a:endParaRPr sz="25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0600" y="1071625"/>
            <a:ext cx="2036318" cy="684276"/>
          </a:xfrm>
          <a:prstGeom prst="rect">
            <a:avLst/>
          </a:prstGeom>
        </p:spPr>
        <p:txBody>
          <a:bodyPr wrap="square" lIns="0" tIns="17272" rIns="0" bIns="0" rtlCol="0">
            <a:noAutofit/>
          </a:bodyPr>
          <a:lstStyle/>
          <a:p>
            <a:pPr marL="12700">
              <a:lnSpc>
                <a:spcPts val="2720"/>
              </a:lnSpc>
            </a:pPr>
            <a:r>
              <a:rPr sz="2500" spc="0" dirty="0">
                <a:latin typeface="Calibri Light"/>
                <a:cs typeface="Calibri Light"/>
              </a:rPr>
              <a:t>MANAGEMENT</a:t>
            </a:r>
            <a:endParaRPr sz="2500">
              <a:latin typeface="Calibri Light"/>
              <a:cs typeface="Calibri Light"/>
            </a:endParaRPr>
          </a:p>
          <a:p>
            <a:pPr marL="12700" marR="47625">
              <a:lnSpc>
                <a:spcPts val="2665"/>
              </a:lnSpc>
            </a:pPr>
            <a:r>
              <a:rPr sz="2500" spc="-1" dirty="0">
                <a:latin typeface="Calibri Light"/>
                <a:cs typeface="Calibri Light"/>
              </a:rPr>
              <a:t>PRIORITIES</a:t>
            </a:r>
            <a:endParaRPr sz="25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5839" y="1071625"/>
            <a:ext cx="1218577" cy="342900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spc="-5" dirty="0">
                <a:latin typeface="Calibri Light"/>
                <a:cs typeface="Calibri Light"/>
              </a:rPr>
              <a:t>PROCESS</a:t>
            </a:r>
            <a:endParaRPr sz="25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3579" y="1071625"/>
            <a:ext cx="156430" cy="342900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500" dirty="0">
                <a:latin typeface="Calibri Light"/>
                <a:cs typeface="Calibri Light"/>
              </a:rPr>
              <a:t>:</a:t>
            </a:r>
            <a:endParaRPr sz="2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459" y="3966384"/>
            <a:ext cx="2866024" cy="695531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12700" marR="39254">
              <a:lnSpc>
                <a:spcPts val="2220"/>
              </a:lnSpc>
            </a:pPr>
            <a:r>
              <a:rPr sz="2000" spc="271" dirty="0">
                <a:latin typeface="Arial"/>
                <a:cs typeface="Arial"/>
              </a:rPr>
              <a:t>• </a:t>
            </a:r>
            <a:r>
              <a:rPr sz="2000" spc="0" dirty="0">
                <a:latin typeface="Calibri"/>
                <a:cs typeface="Calibri"/>
              </a:rPr>
              <a:t>Qualitative risk analysis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63"/>
              </a:spcBef>
            </a:pPr>
            <a:r>
              <a:rPr sz="2000" spc="271" dirty="0">
                <a:latin typeface="Arial"/>
                <a:cs typeface="Arial"/>
              </a:rPr>
              <a:t>• </a:t>
            </a:r>
            <a:r>
              <a:rPr sz="2000" spc="-1" dirty="0">
                <a:latin typeface="Calibri"/>
                <a:cs typeface="Calibri"/>
              </a:rPr>
              <a:t>Quantitative risk analysis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340" y="1083483"/>
            <a:ext cx="195855" cy="673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85810" y="513853"/>
            <a:ext cx="6009365" cy="5834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51752"/>
            <a:ext cx="12192000" cy="736550"/>
          </a:xfrm>
          <a:custGeom>
            <a:avLst/>
            <a:gdLst/>
            <a:ahLst/>
            <a:cxnLst/>
            <a:rect l="l" t="t" r="r" b="b"/>
            <a:pathLst>
              <a:path w="12192000" h="736550">
                <a:moveTo>
                  <a:pt x="0" y="0"/>
                </a:moveTo>
                <a:lnTo>
                  <a:pt x="0" y="736550"/>
                </a:lnTo>
                <a:lnTo>
                  <a:pt x="12192000" y="73655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6278" y="1675227"/>
            <a:ext cx="9819444" cy="439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743245" y="798067"/>
            <a:ext cx="2898537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-21" dirty="0">
                <a:solidFill>
                  <a:srgbClr val="FEFFFE"/>
                </a:solidFill>
                <a:latin typeface="Calibri Light"/>
                <a:cs typeface="Calibri Light"/>
              </a:rPr>
              <a:t>Risk Term Review</a:t>
            </a:r>
            <a:endParaRPr sz="3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43277" y="2361974"/>
            <a:ext cx="3255478" cy="39540"/>
          </a:xfrm>
          <a:custGeom>
            <a:avLst/>
            <a:gdLst/>
            <a:ahLst/>
            <a:cxnLst/>
            <a:rect l="l" t="t" r="r" b="b"/>
            <a:pathLst>
              <a:path w="3255478" h="39540">
                <a:moveTo>
                  <a:pt x="843" y="20470"/>
                </a:moveTo>
                <a:lnTo>
                  <a:pt x="0" y="29181"/>
                </a:lnTo>
                <a:lnTo>
                  <a:pt x="29626" y="28955"/>
                </a:lnTo>
                <a:lnTo>
                  <a:pt x="88198" y="28986"/>
                </a:lnTo>
                <a:lnTo>
                  <a:pt x="117392" y="29195"/>
                </a:lnTo>
                <a:lnTo>
                  <a:pt x="146691" y="29499"/>
                </a:lnTo>
                <a:lnTo>
                  <a:pt x="176220" y="29876"/>
                </a:lnTo>
                <a:lnTo>
                  <a:pt x="206103" y="30301"/>
                </a:lnTo>
                <a:lnTo>
                  <a:pt x="236465" y="30749"/>
                </a:lnTo>
                <a:lnTo>
                  <a:pt x="267431" y="31197"/>
                </a:lnTo>
                <a:lnTo>
                  <a:pt x="299126" y="31620"/>
                </a:lnTo>
                <a:lnTo>
                  <a:pt x="331673" y="31995"/>
                </a:lnTo>
                <a:lnTo>
                  <a:pt x="365199" y="32296"/>
                </a:lnTo>
                <a:lnTo>
                  <a:pt x="399827" y="32501"/>
                </a:lnTo>
                <a:lnTo>
                  <a:pt x="472890" y="32522"/>
                </a:lnTo>
                <a:lnTo>
                  <a:pt x="511574" y="32290"/>
                </a:lnTo>
                <a:lnTo>
                  <a:pt x="551859" y="31864"/>
                </a:lnTo>
                <a:lnTo>
                  <a:pt x="593870" y="31220"/>
                </a:lnTo>
                <a:lnTo>
                  <a:pt x="637732" y="30334"/>
                </a:lnTo>
                <a:lnTo>
                  <a:pt x="683569" y="29181"/>
                </a:lnTo>
                <a:lnTo>
                  <a:pt x="729060" y="28095"/>
                </a:lnTo>
                <a:lnTo>
                  <a:pt x="771937" y="27393"/>
                </a:lnTo>
                <a:lnTo>
                  <a:pt x="812409" y="27032"/>
                </a:lnTo>
                <a:lnTo>
                  <a:pt x="850685" y="26965"/>
                </a:lnTo>
                <a:lnTo>
                  <a:pt x="886974" y="27148"/>
                </a:lnTo>
                <a:lnTo>
                  <a:pt x="921483" y="27535"/>
                </a:lnTo>
                <a:lnTo>
                  <a:pt x="954422" y="28082"/>
                </a:lnTo>
                <a:lnTo>
                  <a:pt x="985998" y="28743"/>
                </a:lnTo>
                <a:lnTo>
                  <a:pt x="1016421" y="29474"/>
                </a:lnTo>
                <a:lnTo>
                  <a:pt x="1045899" y="30228"/>
                </a:lnTo>
                <a:lnTo>
                  <a:pt x="1074641" y="30962"/>
                </a:lnTo>
                <a:lnTo>
                  <a:pt x="1102855" y="31630"/>
                </a:lnTo>
                <a:lnTo>
                  <a:pt x="1130750" y="32186"/>
                </a:lnTo>
                <a:lnTo>
                  <a:pt x="1158534" y="32586"/>
                </a:lnTo>
                <a:lnTo>
                  <a:pt x="1186415" y="32785"/>
                </a:lnTo>
                <a:lnTo>
                  <a:pt x="1214603" y="32738"/>
                </a:lnTo>
                <a:lnTo>
                  <a:pt x="1243306" y="32398"/>
                </a:lnTo>
                <a:lnTo>
                  <a:pt x="1272732" y="31723"/>
                </a:lnTo>
                <a:lnTo>
                  <a:pt x="1303090" y="30665"/>
                </a:lnTo>
                <a:lnTo>
                  <a:pt x="1334589" y="29181"/>
                </a:lnTo>
                <a:lnTo>
                  <a:pt x="1365494" y="27626"/>
                </a:lnTo>
                <a:lnTo>
                  <a:pt x="1394145" y="26371"/>
                </a:lnTo>
                <a:lnTo>
                  <a:pt x="1420861" y="25393"/>
                </a:lnTo>
                <a:lnTo>
                  <a:pt x="1445961" y="24670"/>
                </a:lnTo>
                <a:lnTo>
                  <a:pt x="1469763" y="24179"/>
                </a:lnTo>
                <a:lnTo>
                  <a:pt x="1492587" y="23898"/>
                </a:lnTo>
                <a:lnTo>
                  <a:pt x="1536574" y="23871"/>
                </a:lnTo>
                <a:lnTo>
                  <a:pt x="1558376" y="24080"/>
                </a:lnTo>
                <a:lnTo>
                  <a:pt x="1580475" y="24407"/>
                </a:lnTo>
                <a:lnTo>
                  <a:pt x="1603189" y="24830"/>
                </a:lnTo>
                <a:lnTo>
                  <a:pt x="1626839" y="25326"/>
                </a:lnTo>
                <a:lnTo>
                  <a:pt x="1651742" y="25872"/>
                </a:lnTo>
                <a:lnTo>
                  <a:pt x="1678218" y="26445"/>
                </a:lnTo>
                <a:lnTo>
                  <a:pt x="1706585" y="27022"/>
                </a:lnTo>
                <a:lnTo>
                  <a:pt x="1737163" y="27581"/>
                </a:lnTo>
                <a:lnTo>
                  <a:pt x="1770270" y="28100"/>
                </a:lnTo>
                <a:lnTo>
                  <a:pt x="1806225" y="28554"/>
                </a:lnTo>
                <a:lnTo>
                  <a:pt x="1845347" y="28922"/>
                </a:lnTo>
                <a:lnTo>
                  <a:pt x="1887955" y="29181"/>
                </a:lnTo>
                <a:lnTo>
                  <a:pt x="1932161" y="29186"/>
                </a:lnTo>
                <a:lnTo>
                  <a:pt x="1975827" y="28847"/>
                </a:lnTo>
                <a:lnTo>
                  <a:pt x="2018895" y="28220"/>
                </a:lnTo>
                <a:lnTo>
                  <a:pt x="2061309" y="27363"/>
                </a:lnTo>
                <a:lnTo>
                  <a:pt x="2103010" y="26334"/>
                </a:lnTo>
                <a:lnTo>
                  <a:pt x="2143942" y="25190"/>
                </a:lnTo>
                <a:lnTo>
                  <a:pt x="2184046" y="23988"/>
                </a:lnTo>
                <a:lnTo>
                  <a:pt x="2223267" y="22785"/>
                </a:lnTo>
                <a:lnTo>
                  <a:pt x="2261546" y="21639"/>
                </a:lnTo>
                <a:lnTo>
                  <a:pt x="2298826" y="20607"/>
                </a:lnTo>
                <a:lnTo>
                  <a:pt x="2335050" y="19747"/>
                </a:lnTo>
                <a:lnTo>
                  <a:pt x="2370161" y="19115"/>
                </a:lnTo>
                <a:lnTo>
                  <a:pt x="2404100" y="18770"/>
                </a:lnTo>
                <a:lnTo>
                  <a:pt x="2436811" y="18768"/>
                </a:lnTo>
                <a:lnTo>
                  <a:pt x="2468237" y="19167"/>
                </a:lnTo>
                <a:lnTo>
                  <a:pt x="2498320" y="20024"/>
                </a:lnTo>
                <a:lnTo>
                  <a:pt x="2527003" y="21396"/>
                </a:lnTo>
                <a:lnTo>
                  <a:pt x="2554228" y="23342"/>
                </a:lnTo>
                <a:lnTo>
                  <a:pt x="2579938" y="25918"/>
                </a:lnTo>
                <a:lnTo>
                  <a:pt x="2604076" y="29181"/>
                </a:lnTo>
                <a:lnTo>
                  <a:pt x="2628896" y="32442"/>
                </a:lnTo>
                <a:lnTo>
                  <a:pt x="2656476" y="35012"/>
                </a:lnTo>
                <a:lnTo>
                  <a:pt x="2686490" y="36949"/>
                </a:lnTo>
                <a:lnTo>
                  <a:pt x="2718616" y="38311"/>
                </a:lnTo>
                <a:lnTo>
                  <a:pt x="2752527" y="39155"/>
                </a:lnTo>
                <a:lnTo>
                  <a:pt x="2787901" y="39540"/>
                </a:lnTo>
                <a:lnTo>
                  <a:pt x="2824413" y="39524"/>
                </a:lnTo>
                <a:lnTo>
                  <a:pt x="2861739" y="39164"/>
                </a:lnTo>
                <a:lnTo>
                  <a:pt x="2899554" y="38519"/>
                </a:lnTo>
                <a:lnTo>
                  <a:pt x="2937535" y="37647"/>
                </a:lnTo>
                <a:lnTo>
                  <a:pt x="2975356" y="36606"/>
                </a:lnTo>
                <a:lnTo>
                  <a:pt x="3012695" y="35453"/>
                </a:lnTo>
                <a:lnTo>
                  <a:pt x="3049225" y="34247"/>
                </a:lnTo>
                <a:lnTo>
                  <a:pt x="3084624" y="33045"/>
                </a:lnTo>
                <a:lnTo>
                  <a:pt x="3118567" y="31906"/>
                </a:lnTo>
                <a:lnTo>
                  <a:pt x="3150730" y="30888"/>
                </a:lnTo>
                <a:lnTo>
                  <a:pt x="3180789" y="30048"/>
                </a:lnTo>
                <a:lnTo>
                  <a:pt x="3208418" y="29445"/>
                </a:lnTo>
                <a:lnTo>
                  <a:pt x="3233295" y="29137"/>
                </a:lnTo>
                <a:lnTo>
                  <a:pt x="3255094" y="29181"/>
                </a:lnTo>
                <a:lnTo>
                  <a:pt x="3255478" y="20365"/>
                </a:lnTo>
                <a:lnTo>
                  <a:pt x="3254830" y="15386"/>
                </a:lnTo>
                <a:lnTo>
                  <a:pt x="3255094" y="10893"/>
                </a:lnTo>
                <a:lnTo>
                  <a:pt x="3214954" y="14859"/>
                </a:lnTo>
                <a:lnTo>
                  <a:pt x="3174097" y="17710"/>
                </a:lnTo>
                <a:lnTo>
                  <a:pt x="3132690" y="19563"/>
                </a:lnTo>
                <a:lnTo>
                  <a:pt x="3090899" y="20533"/>
                </a:lnTo>
                <a:lnTo>
                  <a:pt x="3048892" y="20737"/>
                </a:lnTo>
                <a:lnTo>
                  <a:pt x="3006836" y="20291"/>
                </a:lnTo>
                <a:lnTo>
                  <a:pt x="2964898" y="19312"/>
                </a:lnTo>
                <a:lnTo>
                  <a:pt x="2923245" y="17915"/>
                </a:lnTo>
                <a:lnTo>
                  <a:pt x="2882043" y="16217"/>
                </a:lnTo>
                <a:lnTo>
                  <a:pt x="2841461" y="14333"/>
                </a:lnTo>
                <a:lnTo>
                  <a:pt x="2801664" y="12381"/>
                </a:lnTo>
                <a:lnTo>
                  <a:pt x="2762821" y="10477"/>
                </a:lnTo>
                <a:lnTo>
                  <a:pt x="2725097" y="8736"/>
                </a:lnTo>
                <a:lnTo>
                  <a:pt x="2688661" y="7275"/>
                </a:lnTo>
                <a:lnTo>
                  <a:pt x="2653678" y="6209"/>
                </a:lnTo>
                <a:lnTo>
                  <a:pt x="2620317" y="5657"/>
                </a:lnTo>
                <a:lnTo>
                  <a:pt x="2588743" y="5732"/>
                </a:lnTo>
                <a:lnTo>
                  <a:pt x="2559125" y="6553"/>
                </a:lnTo>
                <a:lnTo>
                  <a:pt x="2531629" y="8234"/>
                </a:lnTo>
                <a:lnTo>
                  <a:pt x="2506422" y="10893"/>
                </a:lnTo>
                <a:lnTo>
                  <a:pt x="2481295" y="13698"/>
                </a:lnTo>
                <a:lnTo>
                  <a:pt x="2454091" y="15790"/>
                </a:lnTo>
                <a:lnTo>
                  <a:pt x="2425054" y="17237"/>
                </a:lnTo>
                <a:lnTo>
                  <a:pt x="2394429" y="18109"/>
                </a:lnTo>
                <a:lnTo>
                  <a:pt x="2362460" y="18477"/>
                </a:lnTo>
                <a:lnTo>
                  <a:pt x="2329391" y="18409"/>
                </a:lnTo>
                <a:lnTo>
                  <a:pt x="2295468" y="17977"/>
                </a:lnTo>
                <a:lnTo>
                  <a:pt x="2260935" y="17249"/>
                </a:lnTo>
                <a:lnTo>
                  <a:pt x="2226036" y="16295"/>
                </a:lnTo>
                <a:lnTo>
                  <a:pt x="2191017" y="15186"/>
                </a:lnTo>
                <a:lnTo>
                  <a:pt x="2156120" y="13991"/>
                </a:lnTo>
                <a:lnTo>
                  <a:pt x="2121592" y="12780"/>
                </a:lnTo>
                <a:lnTo>
                  <a:pt x="2087676" y="11623"/>
                </a:lnTo>
                <a:lnTo>
                  <a:pt x="2054617" y="10590"/>
                </a:lnTo>
                <a:lnTo>
                  <a:pt x="2022659" y="9749"/>
                </a:lnTo>
                <a:lnTo>
                  <a:pt x="1992048" y="9172"/>
                </a:lnTo>
                <a:lnTo>
                  <a:pt x="1963028" y="8928"/>
                </a:lnTo>
                <a:lnTo>
                  <a:pt x="1935842" y="9087"/>
                </a:lnTo>
                <a:lnTo>
                  <a:pt x="1910736" y="9719"/>
                </a:lnTo>
                <a:lnTo>
                  <a:pt x="1887955" y="10893"/>
                </a:lnTo>
                <a:lnTo>
                  <a:pt x="1865230" y="12357"/>
                </a:lnTo>
                <a:lnTo>
                  <a:pt x="1840231" y="13799"/>
                </a:lnTo>
                <a:lnTo>
                  <a:pt x="1813107" y="15195"/>
                </a:lnTo>
                <a:lnTo>
                  <a:pt x="1784009" y="16525"/>
                </a:lnTo>
                <a:lnTo>
                  <a:pt x="1753085" y="17766"/>
                </a:lnTo>
                <a:lnTo>
                  <a:pt x="1720485" y="18897"/>
                </a:lnTo>
                <a:lnTo>
                  <a:pt x="1686358" y="19895"/>
                </a:lnTo>
                <a:lnTo>
                  <a:pt x="1650855" y="20740"/>
                </a:lnTo>
                <a:lnTo>
                  <a:pt x="1614124" y="21408"/>
                </a:lnTo>
                <a:lnTo>
                  <a:pt x="1576315" y="21879"/>
                </a:lnTo>
                <a:lnTo>
                  <a:pt x="1537577" y="22129"/>
                </a:lnTo>
                <a:lnTo>
                  <a:pt x="1498061" y="22139"/>
                </a:lnTo>
                <a:lnTo>
                  <a:pt x="1457915" y="21884"/>
                </a:lnTo>
                <a:lnTo>
                  <a:pt x="1417290" y="21345"/>
                </a:lnTo>
                <a:lnTo>
                  <a:pt x="1376334" y="20498"/>
                </a:lnTo>
                <a:lnTo>
                  <a:pt x="1335198" y="19323"/>
                </a:lnTo>
                <a:lnTo>
                  <a:pt x="1294030" y="17796"/>
                </a:lnTo>
                <a:lnTo>
                  <a:pt x="1252980" y="15897"/>
                </a:lnTo>
                <a:lnTo>
                  <a:pt x="1212198" y="13603"/>
                </a:lnTo>
                <a:lnTo>
                  <a:pt x="1171833" y="10893"/>
                </a:lnTo>
                <a:lnTo>
                  <a:pt x="1133445" y="8191"/>
                </a:lnTo>
                <a:lnTo>
                  <a:pt x="1098261" y="5922"/>
                </a:lnTo>
                <a:lnTo>
                  <a:pt x="1065935" y="4060"/>
                </a:lnTo>
                <a:lnTo>
                  <a:pt x="1036122" y="2581"/>
                </a:lnTo>
                <a:lnTo>
                  <a:pt x="1008475" y="1460"/>
                </a:lnTo>
                <a:lnTo>
                  <a:pt x="982649" y="672"/>
                </a:lnTo>
                <a:lnTo>
                  <a:pt x="958297" y="194"/>
                </a:lnTo>
                <a:lnTo>
                  <a:pt x="935073" y="0"/>
                </a:lnTo>
                <a:lnTo>
                  <a:pt x="912632" y="65"/>
                </a:lnTo>
                <a:lnTo>
                  <a:pt x="890628" y="366"/>
                </a:lnTo>
                <a:lnTo>
                  <a:pt x="868714" y="877"/>
                </a:lnTo>
                <a:lnTo>
                  <a:pt x="846544" y="1574"/>
                </a:lnTo>
                <a:lnTo>
                  <a:pt x="823773" y="2433"/>
                </a:lnTo>
                <a:lnTo>
                  <a:pt x="800054" y="3428"/>
                </a:lnTo>
                <a:lnTo>
                  <a:pt x="775042" y="4536"/>
                </a:lnTo>
                <a:lnTo>
                  <a:pt x="748390" y="5731"/>
                </a:lnTo>
                <a:lnTo>
                  <a:pt x="719753" y="6988"/>
                </a:lnTo>
                <a:lnTo>
                  <a:pt x="688784" y="8284"/>
                </a:lnTo>
                <a:lnTo>
                  <a:pt x="655137" y="9594"/>
                </a:lnTo>
                <a:lnTo>
                  <a:pt x="618468" y="10893"/>
                </a:lnTo>
                <a:lnTo>
                  <a:pt x="581501" y="12191"/>
                </a:lnTo>
                <a:lnTo>
                  <a:pt x="546992" y="13499"/>
                </a:lnTo>
                <a:lnTo>
                  <a:pt x="514638" y="14793"/>
                </a:lnTo>
                <a:lnTo>
                  <a:pt x="484135" y="16048"/>
                </a:lnTo>
                <a:lnTo>
                  <a:pt x="455179" y="17239"/>
                </a:lnTo>
                <a:lnTo>
                  <a:pt x="427467" y="18343"/>
                </a:lnTo>
                <a:lnTo>
                  <a:pt x="400694" y="19335"/>
                </a:lnTo>
                <a:lnTo>
                  <a:pt x="374557" y="20189"/>
                </a:lnTo>
                <a:lnTo>
                  <a:pt x="348753" y="20883"/>
                </a:lnTo>
                <a:lnTo>
                  <a:pt x="322978" y="21391"/>
                </a:lnTo>
                <a:lnTo>
                  <a:pt x="296928" y="21690"/>
                </a:lnTo>
                <a:lnTo>
                  <a:pt x="270299" y="21753"/>
                </a:lnTo>
                <a:lnTo>
                  <a:pt x="242788" y="21558"/>
                </a:lnTo>
                <a:lnTo>
                  <a:pt x="214091" y="21080"/>
                </a:lnTo>
                <a:lnTo>
                  <a:pt x="183904" y="20294"/>
                </a:lnTo>
                <a:lnTo>
                  <a:pt x="151925" y="19176"/>
                </a:lnTo>
                <a:lnTo>
                  <a:pt x="117848" y="17701"/>
                </a:lnTo>
                <a:lnTo>
                  <a:pt x="81371" y="15845"/>
                </a:lnTo>
                <a:lnTo>
                  <a:pt x="42189" y="13584"/>
                </a:lnTo>
                <a:lnTo>
                  <a:pt x="0" y="10893"/>
                </a:lnTo>
                <a:lnTo>
                  <a:pt x="370" y="17793"/>
                </a:lnTo>
                <a:lnTo>
                  <a:pt x="843" y="20470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074" y="2357213"/>
            <a:ext cx="3255298" cy="46531"/>
          </a:xfrm>
          <a:custGeom>
            <a:avLst/>
            <a:gdLst/>
            <a:ahLst/>
            <a:cxnLst/>
            <a:rect l="l" t="t" r="r" b="b"/>
            <a:pathLst>
              <a:path w="3255298" h="46531">
                <a:moveTo>
                  <a:pt x="203" y="15654"/>
                </a:moveTo>
                <a:lnTo>
                  <a:pt x="36089" y="12520"/>
                </a:lnTo>
                <a:lnTo>
                  <a:pt x="71664" y="9749"/>
                </a:lnTo>
                <a:lnTo>
                  <a:pt x="106894" y="7336"/>
                </a:lnTo>
                <a:lnTo>
                  <a:pt x="141741" y="5275"/>
                </a:lnTo>
                <a:lnTo>
                  <a:pt x="176173" y="3562"/>
                </a:lnTo>
                <a:lnTo>
                  <a:pt x="210152" y="2189"/>
                </a:lnTo>
                <a:lnTo>
                  <a:pt x="243644" y="1152"/>
                </a:lnTo>
                <a:lnTo>
                  <a:pt x="276613" y="446"/>
                </a:lnTo>
                <a:lnTo>
                  <a:pt x="309025" y="63"/>
                </a:lnTo>
                <a:lnTo>
                  <a:pt x="340844" y="0"/>
                </a:lnTo>
                <a:lnTo>
                  <a:pt x="372035" y="249"/>
                </a:lnTo>
                <a:lnTo>
                  <a:pt x="402563" y="806"/>
                </a:lnTo>
                <a:lnTo>
                  <a:pt x="432391" y="1664"/>
                </a:lnTo>
                <a:lnTo>
                  <a:pt x="461486" y="2819"/>
                </a:lnTo>
                <a:lnTo>
                  <a:pt x="489812" y="4265"/>
                </a:lnTo>
                <a:lnTo>
                  <a:pt x="517333" y="5995"/>
                </a:lnTo>
                <a:lnTo>
                  <a:pt x="544015" y="8005"/>
                </a:lnTo>
                <a:lnTo>
                  <a:pt x="569822" y="10289"/>
                </a:lnTo>
                <a:lnTo>
                  <a:pt x="594719" y="12840"/>
                </a:lnTo>
                <a:lnTo>
                  <a:pt x="618671" y="15654"/>
                </a:lnTo>
                <a:lnTo>
                  <a:pt x="642469" y="18325"/>
                </a:lnTo>
                <a:lnTo>
                  <a:pt x="666957" y="20478"/>
                </a:lnTo>
                <a:lnTo>
                  <a:pt x="692173" y="22151"/>
                </a:lnTo>
                <a:lnTo>
                  <a:pt x="718156" y="23385"/>
                </a:lnTo>
                <a:lnTo>
                  <a:pt x="744944" y="24219"/>
                </a:lnTo>
                <a:lnTo>
                  <a:pt x="772575" y="24693"/>
                </a:lnTo>
                <a:lnTo>
                  <a:pt x="801090" y="24846"/>
                </a:lnTo>
                <a:lnTo>
                  <a:pt x="830525" y="24717"/>
                </a:lnTo>
                <a:lnTo>
                  <a:pt x="860921" y="24348"/>
                </a:lnTo>
                <a:lnTo>
                  <a:pt x="892315" y="23776"/>
                </a:lnTo>
                <a:lnTo>
                  <a:pt x="924747" y="23042"/>
                </a:lnTo>
                <a:lnTo>
                  <a:pt x="958254" y="22185"/>
                </a:lnTo>
                <a:lnTo>
                  <a:pt x="992876" y="21244"/>
                </a:lnTo>
                <a:lnTo>
                  <a:pt x="1028652" y="20260"/>
                </a:lnTo>
                <a:lnTo>
                  <a:pt x="1065619" y="19272"/>
                </a:lnTo>
                <a:lnTo>
                  <a:pt x="1103817" y="18319"/>
                </a:lnTo>
                <a:lnTo>
                  <a:pt x="1143285" y="17442"/>
                </a:lnTo>
                <a:lnTo>
                  <a:pt x="1184060" y="16679"/>
                </a:lnTo>
                <a:lnTo>
                  <a:pt x="1226182" y="16070"/>
                </a:lnTo>
                <a:lnTo>
                  <a:pt x="1269690" y="15654"/>
                </a:lnTo>
                <a:lnTo>
                  <a:pt x="1312984" y="15455"/>
                </a:lnTo>
                <a:lnTo>
                  <a:pt x="1354529" y="15447"/>
                </a:lnTo>
                <a:lnTo>
                  <a:pt x="1394455" y="15603"/>
                </a:lnTo>
                <a:lnTo>
                  <a:pt x="1432896" y="15894"/>
                </a:lnTo>
                <a:lnTo>
                  <a:pt x="1469982" y="16292"/>
                </a:lnTo>
                <a:lnTo>
                  <a:pt x="1505845" y="16768"/>
                </a:lnTo>
                <a:lnTo>
                  <a:pt x="1540617" y="17293"/>
                </a:lnTo>
                <a:lnTo>
                  <a:pt x="1574430" y="17839"/>
                </a:lnTo>
                <a:lnTo>
                  <a:pt x="1607414" y="18378"/>
                </a:lnTo>
                <a:lnTo>
                  <a:pt x="1639703" y="18881"/>
                </a:lnTo>
                <a:lnTo>
                  <a:pt x="1671426" y="19319"/>
                </a:lnTo>
                <a:lnTo>
                  <a:pt x="1702717" y="19664"/>
                </a:lnTo>
                <a:lnTo>
                  <a:pt x="1733707" y="19888"/>
                </a:lnTo>
                <a:lnTo>
                  <a:pt x="1764527" y="19961"/>
                </a:lnTo>
                <a:lnTo>
                  <a:pt x="1795309" y="19856"/>
                </a:lnTo>
                <a:lnTo>
                  <a:pt x="1826185" y="19544"/>
                </a:lnTo>
                <a:lnTo>
                  <a:pt x="1857286" y="18996"/>
                </a:lnTo>
                <a:lnTo>
                  <a:pt x="1888745" y="18185"/>
                </a:lnTo>
                <a:lnTo>
                  <a:pt x="1920692" y="17080"/>
                </a:lnTo>
                <a:lnTo>
                  <a:pt x="1953260" y="15654"/>
                </a:lnTo>
                <a:lnTo>
                  <a:pt x="1986626" y="14314"/>
                </a:lnTo>
                <a:lnTo>
                  <a:pt x="2020801" y="13447"/>
                </a:lnTo>
                <a:lnTo>
                  <a:pt x="2055664" y="13000"/>
                </a:lnTo>
                <a:lnTo>
                  <a:pt x="2091095" y="12915"/>
                </a:lnTo>
                <a:lnTo>
                  <a:pt x="2126972" y="13137"/>
                </a:lnTo>
                <a:lnTo>
                  <a:pt x="2163177" y="13612"/>
                </a:lnTo>
                <a:lnTo>
                  <a:pt x="2199587" y="14283"/>
                </a:lnTo>
                <a:lnTo>
                  <a:pt x="2236083" y="15095"/>
                </a:lnTo>
                <a:lnTo>
                  <a:pt x="2272544" y="15993"/>
                </a:lnTo>
                <a:lnTo>
                  <a:pt x="2308849" y="16921"/>
                </a:lnTo>
                <a:lnTo>
                  <a:pt x="2344879" y="17824"/>
                </a:lnTo>
                <a:lnTo>
                  <a:pt x="2380511" y="18646"/>
                </a:lnTo>
                <a:lnTo>
                  <a:pt x="2415627" y="19332"/>
                </a:lnTo>
                <a:lnTo>
                  <a:pt x="2450105" y="19825"/>
                </a:lnTo>
                <a:lnTo>
                  <a:pt x="2483824" y="20072"/>
                </a:lnTo>
                <a:lnTo>
                  <a:pt x="2516665" y="20016"/>
                </a:lnTo>
                <a:lnTo>
                  <a:pt x="2548506" y="19601"/>
                </a:lnTo>
                <a:lnTo>
                  <a:pt x="2579228" y="18773"/>
                </a:lnTo>
                <a:lnTo>
                  <a:pt x="2608709" y="17476"/>
                </a:lnTo>
                <a:lnTo>
                  <a:pt x="2636830" y="15654"/>
                </a:lnTo>
                <a:lnTo>
                  <a:pt x="2665089" y="13795"/>
                </a:lnTo>
                <a:lnTo>
                  <a:pt x="2694924" y="12394"/>
                </a:lnTo>
                <a:lnTo>
                  <a:pt x="2726118" y="11406"/>
                </a:lnTo>
                <a:lnTo>
                  <a:pt x="2758457" y="10790"/>
                </a:lnTo>
                <a:lnTo>
                  <a:pt x="2791723" y="10500"/>
                </a:lnTo>
                <a:lnTo>
                  <a:pt x="2825701" y="10493"/>
                </a:lnTo>
                <a:lnTo>
                  <a:pt x="2860175" y="10725"/>
                </a:lnTo>
                <a:lnTo>
                  <a:pt x="2894930" y="11153"/>
                </a:lnTo>
                <a:lnTo>
                  <a:pt x="2929750" y="11734"/>
                </a:lnTo>
                <a:lnTo>
                  <a:pt x="2964418" y="12422"/>
                </a:lnTo>
                <a:lnTo>
                  <a:pt x="2998719" y="13175"/>
                </a:lnTo>
                <a:lnTo>
                  <a:pt x="3032437" y="13949"/>
                </a:lnTo>
                <a:lnTo>
                  <a:pt x="3065357" y="14701"/>
                </a:lnTo>
                <a:lnTo>
                  <a:pt x="3097262" y="15386"/>
                </a:lnTo>
                <a:lnTo>
                  <a:pt x="3127936" y="15961"/>
                </a:lnTo>
                <a:lnTo>
                  <a:pt x="3157164" y="16382"/>
                </a:lnTo>
                <a:lnTo>
                  <a:pt x="3184730" y="16605"/>
                </a:lnTo>
                <a:lnTo>
                  <a:pt x="3210418" y="16588"/>
                </a:lnTo>
                <a:lnTo>
                  <a:pt x="3234013" y="16285"/>
                </a:lnTo>
                <a:lnTo>
                  <a:pt x="3255298" y="15654"/>
                </a:lnTo>
                <a:lnTo>
                  <a:pt x="3254589" y="23811"/>
                </a:lnTo>
                <a:lnTo>
                  <a:pt x="3254885" y="27779"/>
                </a:lnTo>
                <a:lnTo>
                  <a:pt x="3255298" y="33942"/>
                </a:lnTo>
                <a:lnTo>
                  <a:pt x="3228617" y="34530"/>
                </a:lnTo>
                <a:lnTo>
                  <a:pt x="3198784" y="34843"/>
                </a:lnTo>
                <a:lnTo>
                  <a:pt x="3166164" y="34917"/>
                </a:lnTo>
                <a:lnTo>
                  <a:pt x="3131122" y="34786"/>
                </a:lnTo>
                <a:lnTo>
                  <a:pt x="3094023" y="34487"/>
                </a:lnTo>
                <a:lnTo>
                  <a:pt x="3055234" y="34056"/>
                </a:lnTo>
                <a:lnTo>
                  <a:pt x="3015118" y="33526"/>
                </a:lnTo>
                <a:lnTo>
                  <a:pt x="2974042" y="32935"/>
                </a:lnTo>
                <a:lnTo>
                  <a:pt x="2932370" y="32318"/>
                </a:lnTo>
                <a:lnTo>
                  <a:pt x="2890469" y="31710"/>
                </a:lnTo>
                <a:lnTo>
                  <a:pt x="2848703" y="31146"/>
                </a:lnTo>
                <a:lnTo>
                  <a:pt x="2807437" y="30662"/>
                </a:lnTo>
                <a:lnTo>
                  <a:pt x="2767038" y="30295"/>
                </a:lnTo>
                <a:lnTo>
                  <a:pt x="2727870" y="30078"/>
                </a:lnTo>
                <a:lnTo>
                  <a:pt x="2690298" y="30048"/>
                </a:lnTo>
                <a:lnTo>
                  <a:pt x="2654689" y="30240"/>
                </a:lnTo>
                <a:lnTo>
                  <a:pt x="2621407" y="30690"/>
                </a:lnTo>
                <a:lnTo>
                  <a:pt x="2590817" y="31434"/>
                </a:lnTo>
                <a:lnTo>
                  <a:pt x="2563285" y="32506"/>
                </a:lnTo>
                <a:lnTo>
                  <a:pt x="2539177" y="33942"/>
                </a:lnTo>
                <a:lnTo>
                  <a:pt x="2516122" y="35220"/>
                </a:lnTo>
                <a:lnTo>
                  <a:pt x="2491532" y="35848"/>
                </a:lnTo>
                <a:lnTo>
                  <a:pt x="2465437" y="35913"/>
                </a:lnTo>
                <a:lnTo>
                  <a:pt x="2437870" y="35500"/>
                </a:lnTo>
                <a:lnTo>
                  <a:pt x="2408864" y="34696"/>
                </a:lnTo>
                <a:lnTo>
                  <a:pt x="2378451" y="33586"/>
                </a:lnTo>
                <a:lnTo>
                  <a:pt x="2346664" y="32255"/>
                </a:lnTo>
                <a:lnTo>
                  <a:pt x="2313534" y="30791"/>
                </a:lnTo>
                <a:lnTo>
                  <a:pt x="2279094" y="29277"/>
                </a:lnTo>
                <a:lnTo>
                  <a:pt x="2243376" y="27801"/>
                </a:lnTo>
                <a:lnTo>
                  <a:pt x="2206414" y="26447"/>
                </a:lnTo>
                <a:lnTo>
                  <a:pt x="2168238" y="25302"/>
                </a:lnTo>
                <a:lnTo>
                  <a:pt x="2128882" y="24451"/>
                </a:lnTo>
                <a:lnTo>
                  <a:pt x="2088378" y="23981"/>
                </a:lnTo>
                <a:lnTo>
                  <a:pt x="2046758" y="23976"/>
                </a:lnTo>
                <a:lnTo>
                  <a:pt x="2004055" y="24523"/>
                </a:lnTo>
                <a:lnTo>
                  <a:pt x="1960301" y="25707"/>
                </a:lnTo>
                <a:lnTo>
                  <a:pt x="1915528" y="27615"/>
                </a:lnTo>
                <a:lnTo>
                  <a:pt x="1869769" y="30331"/>
                </a:lnTo>
                <a:lnTo>
                  <a:pt x="1823056" y="33942"/>
                </a:lnTo>
                <a:lnTo>
                  <a:pt x="1777855" y="37646"/>
                </a:lnTo>
                <a:lnTo>
                  <a:pt x="1736351" y="40620"/>
                </a:lnTo>
                <a:lnTo>
                  <a:pt x="1698148" y="42921"/>
                </a:lnTo>
                <a:lnTo>
                  <a:pt x="1662853" y="44606"/>
                </a:lnTo>
                <a:lnTo>
                  <a:pt x="1630071" y="45732"/>
                </a:lnTo>
                <a:lnTo>
                  <a:pt x="1599409" y="46355"/>
                </a:lnTo>
                <a:lnTo>
                  <a:pt x="1570472" y="46531"/>
                </a:lnTo>
                <a:lnTo>
                  <a:pt x="1542866" y="46317"/>
                </a:lnTo>
                <a:lnTo>
                  <a:pt x="1516199" y="45770"/>
                </a:lnTo>
                <a:lnTo>
                  <a:pt x="1490074" y="44946"/>
                </a:lnTo>
                <a:lnTo>
                  <a:pt x="1464099" y="43903"/>
                </a:lnTo>
                <a:lnTo>
                  <a:pt x="1437880" y="42695"/>
                </a:lnTo>
                <a:lnTo>
                  <a:pt x="1411022" y="41381"/>
                </a:lnTo>
                <a:lnTo>
                  <a:pt x="1383131" y="40017"/>
                </a:lnTo>
                <a:lnTo>
                  <a:pt x="1353813" y="38659"/>
                </a:lnTo>
                <a:lnTo>
                  <a:pt x="1322675" y="37363"/>
                </a:lnTo>
                <a:lnTo>
                  <a:pt x="1289323" y="36187"/>
                </a:lnTo>
                <a:lnTo>
                  <a:pt x="1253361" y="35187"/>
                </a:lnTo>
                <a:lnTo>
                  <a:pt x="1214397" y="34420"/>
                </a:lnTo>
                <a:lnTo>
                  <a:pt x="1172037" y="33942"/>
                </a:lnTo>
                <a:lnTo>
                  <a:pt x="1127657" y="33796"/>
                </a:lnTo>
                <a:lnTo>
                  <a:pt x="1082786" y="33955"/>
                </a:lnTo>
                <a:lnTo>
                  <a:pt x="1037258" y="34371"/>
                </a:lnTo>
                <a:lnTo>
                  <a:pt x="990904" y="34995"/>
                </a:lnTo>
                <a:lnTo>
                  <a:pt x="943556" y="35779"/>
                </a:lnTo>
                <a:lnTo>
                  <a:pt x="895048" y="36676"/>
                </a:lnTo>
                <a:lnTo>
                  <a:pt x="845211" y="37635"/>
                </a:lnTo>
                <a:lnTo>
                  <a:pt x="793878" y="38611"/>
                </a:lnTo>
                <a:lnTo>
                  <a:pt x="740882" y="39553"/>
                </a:lnTo>
                <a:lnTo>
                  <a:pt x="686055" y="40414"/>
                </a:lnTo>
                <a:lnTo>
                  <a:pt x="629229" y="41146"/>
                </a:lnTo>
                <a:lnTo>
                  <a:pt x="570236" y="41700"/>
                </a:lnTo>
                <a:lnTo>
                  <a:pt x="508910" y="42028"/>
                </a:lnTo>
                <a:lnTo>
                  <a:pt x="445082" y="42081"/>
                </a:lnTo>
                <a:lnTo>
                  <a:pt x="378586" y="41813"/>
                </a:lnTo>
                <a:lnTo>
                  <a:pt x="309253" y="41173"/>
                </a:lnTo>
                <a:lnTo>
                  <a:pt x="236915" y="40115"/>
                </a:lnTo>
                <a:lnTo>
                  <a:pt x="161406" y="38589"/>
                </a:lnTo>
                <a:lnTo>
                  <a:pt x="82558" y="36547"/>
                </a:lnTo>
                <a:lnTo>
                  <a:pt x="203" y="33942"/>
                </a:lnTo>
                <a:lnTo>
                  <a:pt x="157" y="28137"/>
                </a:lnTo>
                <a:lnTo>
                  <a:pt x="0" y="22145"/>
                </a:lnTo>
                <a:lnTo>
                  <a:pt x="203" y="15654"/>
                </a:lnTo>
                <a:close/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9048" y="657950"/>
            <a:ext cx="5458967" cy="554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676" y="1247648"/>
            <a:ext cx="4669477" cy="823976"/>
          </a:xfrm>
          <a:prstGeom prst="rect">
            <a:avLst/>
          </a:prstGeom>
        </p:spPr>
        <p:txBody>
          <a:bodyPr wrap="square" lIns="0" tIns="20605" rIns="0" bIns="0" rtlCol="0">
            <a:noAutofit/>
          </a:bodyPr>
          <a:lstStyle/>
          <a:p>
            <a:pPr marL="12700" marR="57150">
              <a:lnSpc>
                <a:spcPts val="3245"/>
              </a:lnSpc>
            </a:pPr>
            <a:r>
              <a:rPr sz="3000" spc="-4" dirty="0">
                <a:latin typeface="Calibri Light"/>
                <a:cs typeface="Calibri Light"/>
              </a:rPr>
              <a:t>SECURITY CONTROL :</a:t>
            </a:r>
            <a:endParaRPr sz="3000">
              <a:latin typeface="Calibri Light"/>
              <a:cs typeface="Calibri Light"/>
            </a:endParaRPr>
          </a:p>
          <a:p>
            <a:pPr marL="12700">
              <a:lnSpc>
                <a:spcPts val="3240"/>
              </a:lnSpc>
            </a:pPr>
            <a:r>
              <a:rPr sz="3000" spc="-12" dirty="0">
                <a:latin typeface="Calibri Light"/>
                <a:cs typeface="Calibri Light"/>
              </a:rPr>
              <a:t>WHAT IS SECURITY CONTROL?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676" y="2696122"/>
            <a:ext cx="165127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276" y="2704592"/>
            <a:ext cx="4461892" cy="3453383"/>
          </a:xfrm>
          <a:prstGeom prst="rect">
            <a:avLst/>
          </a:prstGeom>
        </p:spPr>
        <p:txBody>
          <a:bodyPr wrap="square" lIns="0" tIns="15017" rIns="0" bIns="0" rtlCol="0">
            <a:noAutofit/>
          </a:bodyPr>
          <a:lstStyle/>
          <a:p>
            <a:pPr marL="12700" marR="894494" algn="just">
              <a:lnSpc>
                <a:spcPts val="2365"/>
              </a:lnSpc>
            </a:pPr>
            <a:r>
              <a:rPr sz="2200" spc="-4" dirty="0">
                <a:latin typeface="Calibri"/>
                <a:cs typeface="Calibri"/>
              </a:rPr>
              <a:t>Security controls pertain to the</a:t>
            </a:r>
            <a:endParaRPr sz="2200">
              <a:latin typeface="Calibri"/>
              <a:cs typeface="Calibri"/>
            </a:endParaRPr>
          </a:p>
          <a:p>
            <a:pPr marL="12700" marR="1872512" algn="just">
              <a:lnSpc>
                <a:spcPts val="2400"/>
              </a:lnSpc>
              <a:spcBef>
                <a:spcPts val="1"/>
              </a:spcBef>
            </a:pPr>
            <a:r>
              <a:rPr sz="2200" spc="-8" dirty="0">
                <a:latin typeface="Calibri"/>
                <a:cs typeface="Calibri"/>
              </a:rPr>
              <a:t>physical, technical and</a:t>
            </a:r>
            <a:endParaRPr sz="2200">
              <a:latin typeface="Calibri"/>
              <a:cs typeface="Calibri"/>
            </a:endParaRPr>
          </a:p>
          <a:p>
            <a:pPr marL="12700" marR="71633" algn="just">
              <a:lnSpc>
                <a:spcPts val="2305"/>
              </a:lnSpc>
            </a:pPr>
            <a:r>
              <a:rPr sz="2200" spc="-5" dirty="0">
                <a:latin typeface="Calibri"/>
                <a:cs typeface="Calibri"/>
              </a:rPr>
              <a:t>administrative mechanisms that act as</a:t>
            </a:r>
            <a:endParaRPr sz="2200">
              <a:latin typeface="Calibri"/>
              <a:cs typeface="Calibri"/>
            </a:endParaRPr>
          </a:p>
          <a:p>
            <a:pPr marL="12700" marR="842665" algn="just">
              <a:lnSpc>
                <a:spcPts val="2400"/>
              </a:lnSpc>
              <a:spcBef>
                <a:spcPts val="4"/>
              </a:spcBef>
            </a:pPr>
            <a:r>
              <a:rPr sz="2200" spc="-7" dirty="0">
                <a:latin typeface="Calibri"/>
                <a:cs typeface="Calibri"/>
              </a:rPr>
              <a:t>safeguards or countermeasures</a:t>
            </a:r>
            <a:endParaRPr sz="2200">
              <a:latin typeface="Calibri"/>
              <a:cs typeface="Calibri"/>
            </a:endParaRPr>
          </a:p>
          <a:p>
            <a:pPr marL="12700" marR="224493" algn="just">
              <a:lnSpc>
                <a:spcPts val="2400"/>
              </a:lnSpc>
            </a:pPr>
            <a:r>
              <a:rPr sz="2200" spc="-7" dirty="0">
                <a:latin typeface="Calibri"/>
                <a:cs typeface="Calibri"/>
              </a:rPr>
              <a:t>prescribed for an information system</a:t>
            </a:r>
            <a:endParaRPr sz="2200">
              <a:latin typeface="Calibri"/>
              <a:cs typeface="Calibri"/>
            </a:endParaRPr>
          </a:p>
          <a:p>
            <a:pPr marL="12700" marR="84535" algn="just">
              <a:lnSpc>
                <a:spcPts val="2400"/>
              </a:lnSpc>
            </a:pPr>
            <a:r>
              <a:rPr sz="2200" spc="-9" dirty="0">
                <a:latin typeface="Calibri"/>
                <a:cs typeface="Calibri"/>
              </a:rPr>
              <a:t>to protect the confidentiality, integrity</a:t>
            </a:r>
            <a:endParaRPr sz="2200">
              <a:latin typeface="Calibri"/>
              <a:cs typeface="Calibri"/>
            </a:endParaRPr>
          </a:p>
          <a:p>
            <a:pPr marL="12700" marR="294425">
              <a:lnSpc>
                <a:spcPts val="2300"/>
              </a:lnSpc>
              <a:spcBef>
                <a:spcPts val="5"/>
              </a:spcBef>
            </a:pPr>
            <a:r>
              <a:rPr sz="2200" spc="-4" dirty="0">
                <a:latin typeface="Calibri"/>
                <a:cs typeface="Calibri"/>
              </a:rPr>
              <a:t>an</a:t>
            </a:r>
            <a:r>
              <a:rPr sz="2200" spc="0" dirty="0">
                <a:latin typeface="Calibri"/>
                <a:cs typeface="Calibri"/>
              </a:rPr>
              <a:t>d </a:t>
            </a:r>
            <a:r>
              <a:rPr sz="2200" spc="-39" dirty="0">
                <a:latin typeface="Calibri"/>
                <a:cs typeface="Calibri"/>
              </a:rPr>
              <a:t>a</a:t>
            </a:r>
            <a:r>
              <a:rPr sz="2200" spc="-34" dirty="0">
                <a:latin typeface="Calibri"/>
                <a:cs typeface="Calibri"/>
              </a:rPr>
              <a:t>v</a:t>
            </a:r>
            <a:r>
              <a:rPr sz="2200" spc="-4" dirty="0">
                <a:latin typeface="Calibri"/>
                <a:cs typeface="Calibri"/>
              </a:rPr>
              <a:t>ailabili</a:t>
            </a:r>
            <a:r>
              <a:rPr sz="2200" spc="0" dirty="0">
                <a:latin typeface="Calibri"/>
                <a:cs typeface="Calibri"/>
              </a:rPr>
              <a:t>ty</a:t>
            </a:r>
            <a:r>
              <a:rPr sz="2200" spc="9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f</a:t>
            </a:r>
            <a:r>
              <a:rPr sz="2200" spc="4" dirty="0">
                <a:latin typeface="Calibri"/>
                <a:cs typeface="Calibri"/>
              </a:rPr>
              <a:t> </a:t>
            </a:r>
            <a:r>
              <a:rPr sz="2200" spc="0" dirty="0">
                <a:latin typeface="Calibri"/>
                <a:cs typeface="Calibri"/>
              </a:rPr>
              <a:t>t</a:t>
            </a:r>
            <a:r>
              <a:rPr sz="2200" spc="-4" dirty="0">
                <a:latin typeface="Calibri"/>
                <a:cs typeface="Calibri"/>
              </a:rPr>
              <a:t>h</a:t>
            </a:r>
            <a:r>
              <a:rPr sz="2200" spc="0" dirty="0">
                <a:latin typeface="Calibri"/>
                <a:cs typeface="Calibri"/>
              </a:rPr>
              <a:t>e</a:t>
            </a:r>
            <a:r>
              <a:rPr sz="2200" spc="9" dirty="0">
                <a:latin typeface="Calibri"/>
                <a:cs typeface="Calibri"/>
              </a:rPr>
              <a:t> </a:t>
            </a:r>
            <a:r>
              <a:rPr sz="2200" spc="-39" dirty="0">
                <a:latin typeface="Calibri"/>
                <a:cs typeface="Calibri"/>
              </a:rPr>
              <a:t>s</a:t>
            </a:r>
            <a:r>
              <a:rPr sz="2200" spc="-14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st</a:t>
            </a:r>
            <a:r>
              <a:rPr sz="2200" spc="4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m</a:t>
            </a:r>
            <a:r>
              <a:rPr sz="2200" spc="9" dirty="0">
                <a:latin typeface="Calibri"/>
                <a:cs typeface="Calibri"/>
              </a:rPr>
              <a:t> </a:t>
            </a:r>
            <a:r>
              <a:rPr sz="2200" spc="-4" dirty="0">
                <a:latin typeface="Calibri"/>
                <a:cs typeface="Calibri"/>
              </a:rPr>
              <a:t>an</a:t>
            </a:r>
            <a:r>
              <a:rPr sz="2200" spc="0" dirty="0">
                <a:latin typeface="Calibri"/>
                <a:cs typeface="Calibri"/>
              </a:rPr>
              <a:t>d </a:t>
            </a:r>
            <a:r>
              <a:rPr sz="2200" spc="-4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ts </a:t>
            </a:r>
            <a:r>
              <a:rPr sz="2200" spc="-4" dirty="0">
                <a:latin typeface="Calibri"/>
                <a:cs typeface="Calibri"/>
              </a:rPr>
              <a:t>i</a:t>
            </a:r>
            <a:r>
              <a:rPr sz="2200" spc="-19" dirty="0">
                <a:latin typeface="Calibri"/>
                <a:cs typeface="Calibri"/>
              </a:rPr>
              <a:t>n</a:t>
            </a:r>
            <a:r>
              <a:rPr sz="2200" spc="-39" dirty="0">
                <a:latin typeface="Calibri"/>
                <a:cs typeface="Calibri"/>
              </a:rPr>
              <a:t>f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4" dirty="0">
                <a:latin typeface="Calibri"/>
                <a:cs typeface="Calibri"/>
              </a:rPr>
              <a:t>r</a:t>
            </a:r>
            <a:r>
              <a:rPr sz="2200" spc="4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0" dirty="0">
                <a:latin typeface="Calibri"/>
                <a:cs typeface="Calibri"/>
              </a:rPr>
              <a:t>t</a:t>
            </a:r>
            <a:r>
              <a:rPr sz="2200" spc="-4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4" dirty="0">
                <a:latin typeface="Calibri"/>
                <a:cs typeface="Calibri"/>
              </a:rPr>
              <a:t>n</a:t>
            </a:r>
            <a:r>
              <a:rPr sz="2200" spc="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ts val="2400"/>
              </a:lnSpc>
              <a:spcBef>
                <a:spcPts val="1009"/>
              </a:spcBef>
            </a:pPr>
            <a:r>
              <a:rPr sz="2200" spc="4" dirty="0">
                <a:latin typeface="Calibri"/>
                <a:cs typeface="Calibri"/>
              </a:rPr>
              <a:t>T</a:t>
            </a:r>
            <a:r>
              <a:rPr sz="2200" spc="-4" dirty="0">
                <a:latin typeface="Calibri"/>
                <a:cs typeface="Calibri"/>
              </a:rPr>
              <a:t>h</a:t>
            </a:r>
            <a:r>
              <a:rPr sz="2200" spc="0" dirty="0">
                <a:latin typeface="Calibri"/>
                <a:cs typeface="Calibri"/>
              </a:rPr>
              <a:t>e</a:t>
            </a:r>
            <a:r>
              <a:rPr sz="2200" spc="9" dirty="0">
                <a:latin typeface="Calibri"/>
                <a:cs typeface="Calibri"/>
              </a:rPr>
              <a:t> </a:t>
            </a:r>
            <a:r>
              <a:rPr sz="2200" spc="-4" dirty="0">
                <a:latin typeface="Calibri"/>
                <a:cs typeface="Calibri"/>
              </a:rPr>
              <a:t>i</a:t>
            </a:r>
            <a:r>
              <a:rPr sz="2200" spc="4" dirty="0">
                <a:latin typeface="Calibri"/>
                <a:cs typeface="Calibri"/>
              </a:rPr>
              <a:t>m</a:t>
            </a:r>
            <a:r>
              <a:rPr sz="2200" spc="-4" dirty="0">
                <a:latin typeface="Calibri"/>
                <a:cs typeface="Calibri"/>
              </a:rPr>
              <a:t>pl</a:t>
            </a:r>
            <a:r>
              <a:rPr sz="2200" spc="4" dirty="0">
                <a:latin typeface="Calibri"/>
                <a:cs typeface="Calibri"/>
              </a:rPr>
              <a:t>eme</a:t>
            </a:r>
            <a:r>
              <a:rPr sz="2200" spc="-25" dirty="0">
                <a:latin typeface="Calibri"/>
                <a:cs typeface="Calibri"/>
              </a:rPr>
              <a:t>nta</a:t>
            </a:r>
            <a:r>
              <a:rPr sz="2200" spc="0" dirty="0">
                <a:latin typeface="Calibri"/>
                <a:cs typeface="Calibri"/>
              </a:rPr>
              <a:t>t</a:t>
            </a:r>
            <a:r>
              <a:rPr sz="2200" spc="-4" dirty="0">
                <a:latin typeface="Calibri"/>
                <a:cs typeface="Calibri"/>
              </a:rPr>
              <a:t>i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n 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f</a:t>
            </a:r>
            <a:r>
              <a:rPr sz="2200" spc="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0" dirty="0">
                <a:latin typeface="Calibri"/>
                <a:cs typeface="Calibri"/>
              </a:rPr>
              <a:t>t</a:t>
            </a:r>
            <a:r>
              <a:rPr sz="2200" spc="-39" dirty="0">
                <a:latin typeface="Calibri"/>
                <a:cs typeface="Calibri"/>
              </a:rPr>
              <a:t>r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-4" dirty="0">
                <a:latin typeface="Calibri"/>
                <a:cs typeface="Calibri"/>
              </a:rPr>
              <a:t>l</a:t>
            </a:r>
            <a:r>
              <a:rPr sz="2200" spc="0" dirty="0">
                <a:latin typeface="Calibri"/>
                <a:cs typeface="Calibri"/>
              </a:rPr>
              <a:t>s s</a:t>
            </a:r>
            <a:r>
              <a:rPr sz="2200" spc="-4" dirty="0">
                <a:latin typeface="Calibri"/>
                <a:cs typeface="Calibri"/>
              </a:rPr>
              <a:t>h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-4" dirty="0">
                <a:latin typeface="Calibri"/>
                <a:cs typeface="Calibri"/>
              </a:rPr>
              <a:t>ul</a:t>
            </a:r>
            <a:r>
              <a:rPr sz="2200" spc="0" dirty="0">
                <a:latin typeface="Calibri"/>
                <a:cs typeface="Calibri"/>
              </a:rPr>
              <a:t>d </a:t>
            </a:r>
            <a:r>
              <a:rPr sz="2200" spc="-34" dirty="0">
                <a:latin typeface="Calibri"/>
                <a:cs typeface="Calibri"/>
              </a:rPr>
              <a:t>r</a:t>
            </a:r>
            <a:r>
              <a:rPr sz="2200" spc="4" dirty="0">
                <a:latin typeface="Calibri"/>
                <a:cs typeface="Calibri"/>
              </a:rPr>
              <a:t>e</a:t>
            </a:r>
            <a:r>
              <a:rPr sz="2200" spc="-4" dirty="0">
                <a:latin typeface="Calibri"/>
                <a:cs typeface="Calibri"/>
              </a:rPr>
              <a:t>duc</a:t>
            </a:r>
            <a:r>
              <a:rPr sz="2200" spc="0" dirty="0">
                <a:latin typeface="Calibri"/>
                <a:cs typeface="Calibri"/>
              </a:rPr>
              <a:t>e</a:t>
            </a:r>
            <a:r>
              <a:rPr sz="2200" spc="9" dirty="0">
                <a:latin typeface="Calibri"/>
                <a:cs typeface="Calibri"/>
              </a:rPr>
              <a:t> </a:t>
            </a:r>
            <a:r>
              <a:rPr sz="2200" spc="-4" dirty="0">
                <a:latin typeface="Calibri"/>
                <a:cs typeface="Calibri"/>
              </a:rPr>
              <a:t>ri</a:t>
            </a:r>
            <a:r>
              <a:rPr sz="2200" spc="0" dirty="0">
                <a:latin typeface="Calibri"/>
                <a:cs typeface="Calibri"/>
              </a:rPr>
              <a:t>sk, </a:t>
            </a:r>
            <a:r>
              <a:rPr sz="2200" spc="-4" dirty="0">
                <a:latin typeface="Calibri"/>
                <a:cs typeface="Calibri"/>
              </a:rPr>
              <a:t>h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-4" dirty="0">
                <a:latin typeface="Calibri"/>
                <a:cs typeface="Calibri"/>
              </a:rPr>
              <a:t>p</a:t>
            </a:r>
            <a:r>
              <a:rPr sz="2200" spc="-14" dirty="0">
                <a:latin typeface="Calibri"/>
                <a:cs typeface="Calibri"/>
              </a:rPr>
              <a:t>e</a:t>
            </a:r>
            <a:r>
              <a:rPr sz="2200" spc="4" dirty="0">
                <a:latin typeface="Calibri"/>
                <a:cs typeface="Calibri"/>
              </a:rPr>
              <a:t>f</a:t>
            </a:r>
            <a:r>
              <a:rPr sz="2200" spc="-4" dirty="0">
                <a:latin typeface="Calibri"/>
                <a:cs typeface="Calibri"/>
              </a:rPr>
              <a:t>ull</a:t>
            </a:r>
            <a:r>
              <a:rPr sz="2200" spc="0" dirty="0">
                <a:latin typeface="Calibri"/>
                <a:cs typeface="Calibri"/>
              </a:rPr>
              <a:t>y</a:t>
            </a:r>
            <a:r>
              <a:rPr sz="2200" spc="4" dirty="0">
                <a:latin typeface="Calibri"/>
                <a:cs typeface="Calibri"/>
              </a:rPr>
              <a:t> </a:t>
            </a:r>
            <a:r>
              <a:rPr sz="2200" spc="-19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4" dirty="0">
                <a:latin typeface="Calibri"/>
                <a:cs typeface="Calibri"/>
              </a:rPr>
              <a:t> </a:t>
            </a:r>
            <a:r>
              <a:rPr sz="2200" spc="-4" dirty="0">
                <a:latin typeface="Calibri"/>
                <a:cs typeface="Calibri"/>
              </a:rPr>
              <a:t>a</a:t>
            </a:r>
            <a:r>
              <a:rPr sz="2200" spc="0" dirty="0">
                <a:latin typeface="Calibri"/>
                <a:cs typeface="Calibri"/>
              </a:rPr>
              <a:t>n </a:t>
            </a:r>
            <a:r>
              <a:rPr sz="2200" spc="-4" dirty="0">
                <a:latin typeface="Calibri"/>
                <a:cs typeface="Calibri"/>
              </a:rPr>
              <a:t>acc</a:t>
            </a:r>
            <a:r>
              <a:rPr sz="2200" spc="4" dirty="0">
                <a:latin typeface="Calibri"/>
                <a:cs typeface="Calibri"/>
              </a:rPr>
              <a:t>e</a:t>
            </a:r>
            <a:r>
              <a:rPr sz="2200" spc="-14" dirty="0">
                <a:latin typeface="Calibri"/>
                <a:cs typeface="Calibri"/>
              </a:rPr>
              <a:t>p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4" dirty="0">
                <a:latin typeface="Calibri"/>
                <a:cs typeface="Calibri"/>
              </a:rPr>
              <a:t>able le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4" dirty="0">
                <a:latin typeface="Calibri"/>
                <a:cs typeface="Calibri"/>
              </a:rPr>
              <a:t>e</a:t>
            </a:r>
            <a:r>
              <a:rPr sz="2200" spc="-4" dirty="0">
                <a:latin typeface="Calibri"/>
                <a:cs typeface="Calibri"/>
              </a:rPr>
              <a:t>l.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676" y="5235106"/>
            <a:ext cx="165127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838200" y="1827429"/>
            <a:ext cx="10515600" cy="915310"/>
          </a:xfrm>
          <a:custGeom>
            <a:avLst/>
            <a:gdLst/>
            <a:ahLst/>
            <a:cxnLst/>
            <a:rect l="l" t="t" r="r" b="b"/>
            <a:pathLst>
              <a:path w="10515600" h="915310">
                <a:moveTo>
                  <a:pt x="0" y="91528"/>
                </a:moveTo>
                <a:lnTo>
                  <a:pt x="43" y="826631"/>
                </a:lnTo>
                <a:lnTo>
                  <a:pt x="11094" y="867497"/>
                </a:lnTo>
                <a:lnTo>
                  <a:pt x="38333" y="898274"/>
                </a:lnTo>
                <a:lnTo>
                  <a:pt x="76955" y="914156"/>
                </a:lnTo>
                <a:lnTo>
                  <a:pt x="91528" y="915310"/>
                </a:lnTo>
                <a:lnTo>
                  <a:pt x="10426920" y="915267"/>
                </a:lnTo>
                <a:lnTo>
                  <a:pt x="10467786" y="904215"/>
                </a:lnTo>
                <a:lnTo>
                  <a:pt x="10498563" y="876976"/>
                </a:lnTo>
                <a:lnTo>
                  <a:pt x="10514446" y="838354"/>
                </a:lnTo>
                <a:lnTo>
                  <a:pt x="10515600" y="823781"/>
                </a:lnTo>
                <a:lnTo>
                  <a:pt x="10515556" y="88679"/>
                </a:lnTo>
                <a:lnTo>
                  <a:pt x="10504505" y="47813"/>
                </a:lnTo>
                <a:lnTo>
                  <a:pt x="10477265" y="17036"/>
                </a:lnTo>
                <a:lnTo>
                  <a:pt x="10438643" y="1153"/>
                </a:lnTo>
                <a:lnTo>
                  <a:pt x="10424071" y="0"/>
                </a:lnTo>
                <a:lnTo>
                  <a:pt x="88678" y="43"/>
                </a:lnTo>
                <a:lnTo>
                  <a:pt x="47813" y="11094"/>
                </a:lnTo>
                <a:lnTo>
                  <a:pt x="17036" y="38333"/>
                </a:lnTo>
                <a:lnTo>
                  <a:pt x="1153" y="76956"/>
                </a:lnTo>
                <a:lnTo>
                  <a:pt x="0" y="91528"/>
                </a:lnTo>
                <a:close/>
              </a:path>
            </a:pathLst>
          </a:custGeom>
          <a:solidFill>
            <a:srgbClr val="CFD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2520" y="2033016"/>
            <a:ext cx="509016" cy="50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2971568"/>
            <a:ext cx="10515600" cy="915310"/>
          </a:xfrm>
          <a:custGeom>
            <a:avLst/>
            <a:gdLst/>
            <a:ahLst/>
            <a:cxnLst/>
            <a:rect l="l" t="t" r="r" b="b"/>
            <a:pathLst>
              <a:path w="10515600" h="915310">
                <a:moveTo>
                  <a:pt x="0" y="91528"/>
                </a:moveTo>
                <a:lnTo>
                  <a:pt x="43" y="826631"/>
                </a:lnTo>
                <a:lnTo>
                  <a:pt x="11094" y="867497"/>
                </a:lnTo>
                <a:lnTo>
                  <a:pt x="38333" y="898274"/>
                </a:lnTo>
                <a:lnTo>
                  <a:pt x="76955" y="914156"/>
                </a:lnTo>
                <a:lnTo>
                  <a:pt x="91528" y="915310"/>
                </a:lnTo>
                <a:lnTo>
                  <a:pt x="10426920" y="915267"/>
                </a:lnTo>
                <a:lnTo>
                  <a:pt x="10467786" y="904215"/>
                </a:lnTo>
                <a:lnTo>
                  <a:pt x="10498563" y="876976"/>
                </a:lnTo>
                <a:lnTo>
                  <a:pt x="10514446" y="838354"/>
                </a:lnTo>
                <a:lnTo>
                  <a:pt x="10515600" y="823781"/>
                </a:lnTo>
                <a:lnTo>
                  <a:pt x="10515556" y="88679"/>
                </a:lnTo>
                <a:lnTo>
                  <a:pt x="10504505" y="47813"/>
                </a:lnTo>
                <a:lnTo>
                  <a:pt x="10477265" y="17036"/>
                </a:lnTo>
                <a:lnTo>
                  <a:pt x="10438643" y="1153"/>
                </a:lnTo>
                <a:lnTo>
                  <a:pt x="10424071" y="0"/>
                </a:lnTo>
                <a:lnTo>
                  <a:pt x="88678" y="43"/>
                </a:lnTo>
                <a:lnTo>
                  <a:pt x="47813" y="11094"/>
                </a:lnTo>
                <a:lnTo>
                  <a:pt x="17036" y="38333"/>
                </a:lnTo>
                <a:lnTo>
                  <a:pt x="1153" y="76956"/>
                </a:lnTo>
                <a:lnTo>
                  <a:pt x="0" y="91528"/>
                </a:lnTo>
                <a:close/>
              </a:path>
            </a:pathLst>
          </a:custGeom>
          <a:solidFill>
            <a:srgbClr val="CFD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520" y="3176016"/>
            <a:ext cx="509016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4115706"/>
            <a:ext cx="10515600" cy="915310"/>
          </a:xfrm>
          <a:custGeom>
            <a:avLst/>
            <a:gdLst/>
            <a:ahLst/>
            <a:cxnLst/>
            <a:rect l="l" t="t" r="r" b="b"/>
            <a:pathLst>
              <a:path w="10515600" h="915310">
                <a:moveTo>
                  <a:pt x="0" y="91528"/>
                </a:moveTo>
                <a:lnTo>
                  <a:pt x="43" y="826631"/>
                </a:lnTo>
                <a:lnTo>
                  <a:pt x="11094" y="867497"/>
                </a:lnTo>
                <a:lnTo>
                  <a:pt x="38333" y="898274"/>
                </a:lnTo>
                <a:lnTo>
                  <a:pt x="76955" y="914156"/>
                </a:lnTo>
                <a:lnTo>
                  <a:pt x="91528" y="915310"/>
                </a:lnTo>
                <a:lnTo>
                  <a:pt x="10426920" y="915267"/>
                </a:lnTo>
                <a:lnTo>
                  <a:pt x="10467786" y="904215"/>
                </a:lnTo>
                <a:lnTo>
                  <a:pt x="10498563" y="876976"/>
                </a:lnTo>
                <a:lnTo>
                  <a:pt x="10514446" y="838354"/>
                </a:lnTo>
                <a:lnTo>
                  <a:pt x="10515600" y="823781"/>
                </a:lnTo>
                <a:lnTo>
                  <a:pt x="10515556" y="88679"/>
                </a:lnTo>
                <a:lnTo>
                  <a:pt x="10504505" y="47813"/>
                </a:lnTo>
                <a:lnTo>
                  <a:pt x="10477265" y="17036"/>
                </a:lnTo>
                <a:lnTo>
                  <a:pt x="10438643" y="1153"/>
                </a:lnTo>
                <a:lnTo>
                  <a:pt x="10424071" y="0"/>
                </a:lnTo>
                <a:lnTo>
                  <a:pt x="88678" y="43"/>
                </a:lnTo>
                <a:lnTo>
                  <a:pt x="47813" y="11094"/>
                </a:lnTo>
                <a:lnTo>
                  <a:pt x="17036" y="38333"/>
                </a:lnTo>
                <a:lnTo>
                  <a:pt x="1153" y="76956"/>
                </a:lnTo>
                <a:lnTo>
                  <a:pt x="0" y="91528"/>
                </a:lnTo>
                <a:close/>
              </a:path>
            </a:pathLst>
          </a:custGeom>
          <a:solidFill>
            <a:srgbClr val="CFD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2520" y="4319016"/>
            <a:ext cx="509016" cy="509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259845"/>
            <a:ext cx="10515600" cy="915309"/>
          </a:xfrm>
          <a:custGeom>
            <a:avLst/>
            <a:gdLst/>
            <a:ahLst/>
            <a:cxnLst/>
            <a:rect l="l" t="t" r="r" b="b"/>
            <a:pathLst>
              <a:path w="10515600" h="915309">
                <a:moveTo>
                  <a:pt x="0" y="91528"/>
                </a:moveTo>
                <a:lnTo>
                  <a:pt x="43" y="826630"/>
                </a:lnTo>
                <a:lnTo>
                  <a:pt x="11094" y="867496"/>
                </a:lnTo>
                <a:lnTo>
                  <a:pt x="38333" y="898273"/>
                </a:lnTo>
                <a:lnTo>
                  <a:pt x="76955" y="914156"/>
                </a:lnTo>
                <a:lnTo>
                  <a:pt x="91528" y="915309"/>
                </a:lnTo>
                <a:lnTo>
                  <a:pt x="10426920" y="915266"/>
                </a:lnTo>
                <a:lnTo>
                  <a:pt x="10467786" y="904215"/>
                </a:lnTo>
                <a:lnTo>
                  <a:pt x="10498563" y="876976"/>
                </a:lnTo>
                <a:lnTo>
                  <a:pt x="10514446" y="838354"/>
                </a:lnTo>
                <a:lnTo>
                  <a:pt x="10515600" y="823781"/>
                </a:lnTo>
                <a:lnTo>
                  <a:pt x="10515556" y="88679"/>
                </a:lnTo>
                <a:lnTo>
                  <a:pt x="10504505" y="47813"/>
                </a:lnTo>
                <a:lnTo>
                  <a:pt x="10477265" y="17036"/>
                </a:lnTo>
                <a:lnTo>
                  <a:pt x="10438643" y="1153"/>
                </a:lnTo>
                <a:lnTo>
                  <a:pt x="10424071" y="0"/>
                </a:lnTo>
                <a:lnTo>
                  <a:pt x="88678" y="43"/>
                </a:lnTo>
                <a:lnTo>
                  <a:pt x="47813" y="11094"/>
                </a:lnTo>
                <a:lnTo>
                  <a:pt x="17036" y="38333"/>
                </a:lnTo>
                <a:lnTo>
                  <a:pt x="1153" y="76956"/>
                </a:lnTo>
                <a:lnTo>
                  <a:pt x="0" y="91528"/>
                </a:lnTo>
                <a:close/>
              </a:path>
            </a:pathLst>
          </a:custGeom>
          <a:solidFill>
            <a:srgbClr val="CFD4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2520" y="5465063"/>
            <a:ext cx="509016" cy="505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40" y="734059"/>
            <a:ext cx="937811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8" dirty="0">
                <a:latin typeface="Calibri Light"/>
                <a:cs typeface="Calibri Light"/>
              </a:rPr>
              <a:t>SECURITY CONTROL : PHYSICAL CONTROL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552" y="2056892"/>
            <a:ext cx="9210150" cy="481583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-3" dirty="0">
                <a:latin typeface="Calibri"/>
                <a:cs typeface="Calibri"/>
              </a:rPr>
              <a:t>Physical controls address process-based security needs using physical hardware devices, such as badge readers,</a:t>
            </a:r>
            <a:endParaRPr sz="1600">
              <a:latin typeface="Calibri"/>
              <a:cs typeface="Calibri"/>
            </a:endParaRPr>
          </a:p>
          <a:p>
            <a:pPr marL="12700" marR="30479">
              <a:lnSpc>
                <a:spcPct val="101725"/>
              </a:lnSpc>
            </a:pPr>
            <a:r>
              <a:rPr sz="1600" spc="-2" dirty="0">
                <a:latin typeface="Calibri"/>
                <a:cs typeface="Calibri"/>
              </a:rPr>
              <a:t>architectural features of buildings and facilities, and specific security actions to be taken by people.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9552" y="3199892"/>
            <a:ext cx="8834422" cy="484631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-2" dirty="0">
                <a:latin typeface="Calibri"/>
                <a:cs typeface="Calibri"/>
              </a:rPr>
              <a:t>Controlling, directing or preventing the movement of people and equipment throughout a specific physical</a:t>
            </a:r>
            <a:endParaRPr sz="1600">
              <a:latin typeface="Calibri"/>
              <a:cs typeface="Calibri"/>
            </a:endParaRPr>
          </a:p>
          <a:p>
            <a:pPr marL="12700" marR="30479">
              <a:lnSpc>
                <a:spcPct val="101725"/>
              </a:lnSpc>
            </a:pPr>
            <a:r>
              <a:rPr sz="1600" spc="-3" dirty="0">
                <a:latin typeface="Calibri"/>
                <a:cs typeface="Calibri"/>
              </a:rPr>
              <a:t>location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9552" y="4345940"/>
            <a:ext cx="9086342" cy="481583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-2" dirty="0">
                <a:latin typeface="Calibri"/>
                <a:cs typeface="Calibri"/>
              </a:rPr>
              <a:t>Protection and control over entry onto the land surrounding the buildings, parking lots or other areas that are</a:t>
            </a:r>
            <a:endParaRPr sz="1600">
              <a:latin typeface="Calibri"/>
              <a:cs typeface="Calibri"/>
            </a:endParaRPr>
          </a:p>
          <a:p>
            <a:pPr marL="12700" marR="30479">
              <a:lnSpc>
                <a:spcPct val="101725"/>
              </a:lnSpc>
            </a:pPr>
            <a:r>
              <a:rPr sz="1600" spc="-7" dirty="0">
                <a:latin typeface="Calibri"/>
                <a:cs typeface="Calibri"/>
              </a:rPr>
              <a:t>within the organization’s control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79552" y="5488940"/>
            <a:ext cx="9101448" cy="481583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-3" dirty="0">
                <a:latin typeface="Calibri"/>
                <a:cs typeface="Calibri"/>
              </a:rPr>
              <a:t>Physical controls are supported by technical controls as a means of incorporating them into an overall security</a:t>
            </a:r>
            <a:endParaRPr sz="1600">
              <a:latin typeface="Calibri"/>
              <a:cs typeface="Calibri"/>
            </a:endParaRPr>
          </a:p>
          <a:p>
            <a:pPr marL="12700" marR="30479">
              <a:lnSpc>
                <a:spcPct val="101725"/>
              </a:lnSpc>
            </a:pPr>
            <a:r>
              <a:rPr sz="1600" spc="-11" dirty="0">
                <a:latin typeface="Calibri"/>
                <a:cs typeface="Calibri"/>
              </a:rPr>
              <a:t>system.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050534" y="2295514"/>
            <a:ext cx="1335915" cy="1335915"/>
          </a:xfrm>
          <a:custGeom>
            <a:avLst/>
            <a:gdLst/>
            <a:ahLst/>
            <a:cxnLst/>
            <a:rect l="l" t="t" r="r" b="b"/>
            <a:pathLst>
              <a:path w="1335915" h="1335915">
                <a:moveTo>
                  <a:pt x="0" y="667957"/>
                </a:moveTo>
                <a:lnTo>
                  <a:pt x="2214" y="722740"/>
                </a:lnTo>
                <a:lnTo>
                  <a:pt x="8742" y="776303"/>
                </a:lnTo>
                <a:lnTo>
                  <a:pt x="19412" y="828475"/>
                </a:lnTo>
                <a:lnTo>
                  <a:pt x="34052" y="879083"/>
                </a:lnTo>
                <a:lnTo>
                  <a:pt x="52491" y="927956"/>
                </a:lnTo>
                <a:lnTo>
                  <a:pt x="74556" y="974922"/>
                </a:lnTo>
                <a:lnTo>
                  <a:pt x="100075" y="1019809"/>
                </a:lnTo>
                <a:lnTo>
                  <a:pt x="128877" y="1062444"/>
                </a:lnTo>
                <a:lnTo>
                  <a:pt x="160789" y="1102657"/>
                </a:lnTo>
                <a:lnTo>
                  <a:pt x="195640" y="1140274"/>
                </a:lnTo>
                <a:lnTo>
                  <a:pt x="233257" y="1175125"/>
                </a:lnTo>
                <a:lnTo>
                  <a:pt x="273470" y="1207038"/>
                </a:lnTo>
                <a:lnTo>
                  <a:pt x="316106" y="1235839"/>
                </a:lnTo>
                <a:lnTo>
                  <a:pt x="360992" y="1261359"/>
                </a:lnTo>
                <a:lnTo>
                  <a:pt x="407958" y="1283423"/>
                </a:lnTo>
                <a:lnTo>
                  <a:pt x="456831" y="1301862"/>
                </a:lnTo>
                <a:lnTo>
                  <a:pt x="507439" y="1316502"/>
                </a:lnTo>
                <a:lnTo>
                  <a:pt x="559611" y="1327173"/>
                </a:lnTo>
                <a:lnTo>
                  <a:pt x="613174" y="1333701"/>
                </a:lnTo>
                <a:lnTo>
                  <a:pt x="667957" y="1335915"/>
                </a:lnTo>
                <a:lnTo>
                  <a:pt x="722740" y="1333701"/>
                </a:lnTo>
                <a:lnTo>
                  <a:pt x="776303" y="1327173"/>
                </a:lnTo>
                <a:lnTo>
                  <a:pt x="828475" y="1316502"/>
                </a:lnTo>
                <a:lnTo>
                  <a:pt x="879083" y="1301862"/>
                </a:lnTo>
                <a:lnTo>
                  <a:pt x="927956" y="1283423"/>
                </a:lnTo>
                <a:lnTo>
                  <a:pt x="974922" y="1261359"/>
                </a:lnTo>
                <a:lnTo>
                  <a:pt x="1019809" y="1235839"/>
                </a:lnTo>
                <a:lnTo>
                  <a:pt x="1062444" y="1207038"/>
                </a:lnTo>
                <a:lnTo>
                  <a:pt x="1102657" y="1175125"/>
                </a:lnTo>
                <a:lnTo>
                  <a:pt x="1140275" y="1140274"/>
                </a:lnTo>
                <a:lnTo>
                  <a:pt x="1175125" y="1102657"/>
                </a:lnTo>
                <a:lnTo>
                  <a:pt x="1207038" y="1062444"/>
                </a:lnTo>
                <a:lnTo>
                  <a:pt x="1235840" y="1019809"/>
                </a:lnTo>
                <a:lnTo>
                  <a:pt x="1261359" y="974922"/>
                </a:lnTo>
                <a:lnTo>
                  <a:pt x="1283424" y="927956"/>
                </a:lnTo>
                <a:lnTo>
                  <a:pt x="1301862" y="879083"/>
                </a:lnTo>
                <a:lnTo>
                  <a:pt x="1316502" y="828475"/>
                </a:lnTo>
                <a:lnTo>
                  <a:pt x="1327173" y="776303"/>
                </a:lnTo>
                <a:lnTo>
                  <a:pt x="1333701" y="722740"/>
                </a:lnTo>
                <a:lnTo>
                  <a:pt x="1335915" y="667957"/>
                </a:lnTo>
                <a:lnTo>
                  <a:pt x="1333701" y="613174"/>
                </a:lnTo>
                <a:lnTo>
                  <a:pt x="1327173" y="559611"/>
                </a:lnTo>
                <a:lnTo>
                  <a:pt x="1316502" y="507439"/>
                </a:lnTo>
                <a:lnTo>
                  <a:pt x="1301862" y="456831"/>
                </a:lnTo>
                <a:lnTo>
                  <a:pt x="1283424" y="407958"/>
                </a:lnTo>
                <a:lnTo>
                  <a:pt x="1261359" y="360992"/>
                </a:lnTo>
                <a:lnTo>
                  <a:pt x="1235840" y="316105"/>
                </a:lnTo>
                <a:lnTo>
                  <a:pt x="1207038" y="273470"/>
                </a:lnTo>
                <a:lnTo>
                  <a:pt x="1175125" y="233257"/>
                </a:lnTo>
                <a:lnTo>
                  <a:pt x="1140275" y="195640"/>
                </a:lnTo>
                <a:lnTo>
                  <a:pt x="1102657" y="160789"/>
                </a:lnTo>
                <a:lnTo>
                  <a:pt x="1062444" y="128876"/>
                </a:lnTo>
                <a:lnTo>
                  <a:pt x="1019809" y="100075"/>
                </a:lnTo>
                <a:lnTo>
                  <a:pt x="974922" y="74556"/>
                </a:lnTo>
                <a:lnTo>
                  <a:pt x="927956" y="52491"/>
                </a:lnTo>
                <a:lnTo>
                  <a:pt x="879083" y="34052"/>
                </a:lnTo>
                <a:lnTo>
                  <a:pt x="828475" y="19412"/>
                </a:lnTo>
                <a:lnTo>
                  <a:pt x="776303" y="8742"/>
                </a:lnTo>
                <a:lnTo>
                  <a:pt x="722740" y="2214"/>
                </a:lnTo>
                <a:lnTo>
                  <a:pt x="667957" y="0"/>
                </a:lnTo>
                <a:lnTo>
                  <a:pt x="613174" y="2214"/>
                </a:lnTo>
                <a:lnTo>
                  <a:pt x="559611" y="8742"/>
                </a:lnTo>
                <a:lnTo>
                  <a:pt x="507439" y="19412"/>
                </a:lnTo>
                <a:lnTo>
                  <a:pt x="456831" y="34052"/>
                </a:lnTo>
                <a:lnTo>
                  <a:pt x="407958" y="52491"/>
                </a:lnTo>
                <a:lnTo>
                  <a:pt x="360992" y="74556"/>
                </a:lnTo>
                <a:lnTo>
                  <a:pt x="316106" y="100075"/>
                </a:lnTo>
                <a:lnTo>
                  <a:pt x="273470" y="128876"/>
                </a:lnTo>
                <a:lnTo>
                  <a:pt x="233257" y="160789"/>
                </a:lnTo>
                <a:lnTo>
                  <a:pt x="195640" y="195640"/>
                </a:lnTo>
                <a:lnTo>
                  <a:pt x="160789" y="233257"/>
                </a:lnTo>
                <a:lnTo>
                  <a:pt x="128877" y="273470"/>
                </a:lnTo>
                <a:lnTo>
                  <a:pt x="100075" y="316105"/>
                </a:lnTo>
                <a:lnTo>
                  <a:pt x="74556" y="360992"/>
                </a:lnTo>
                <a:lnTo>
                  <a:pt x="52491" y="407958"/>
                </a:lnTo>
                <a:lnTo>
                  <a:pt x="34052" y="456831"/>
                </a:lnTo>
                <a:lnTo>
                  <a:pt x="19412" y="507439"/>
                </a:lnTo>
                <a:lnTo>
                  <a:pt x="8742" y="559611"/>
                </a:lnTo>
                <a:lnTo>
                  <a:pt x="2214" y="613174"/>
                </a:lnTo>
                <a:lnTo>
                  <a:pt x="0" y="66795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8928" y="2575560"/>
            <a:ext cx="777240" cy="777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70339" y="2295514"/>
            <a:ext cx="1335915" cy="1335915"/>
          </a:xfrm>
          <a:custGeom>
            <a:avLst/>
            <a:gdLst/>
            <a:ahLst/>
            <a:cxnLst/>
            <a:rect l="l" t="t" r="r" b="b"/>
            <a:pathLst>
              <a:path w="1335915" h="1335915">
                <a:moveTo>
                  <a:pt x="0" y="667957"/>
                </a:moveTo>
                <a:lnTo>
                  <a:pt x="2214" y="722740"/>
                </a:lnTo>
                <a:lnTo>
                  <a:pt x="8742" y="776303"/>
                </a:lnTo>
                <a:lnTo>
                  <a:pt x="19412" y="828475"/>
                </a:lnTo>
                <a:lnTo>
                  <a:pt x="34052" y="879083"/>
                </a:lnTo>
                <a:lnTo>
                  <a:pt x="52491" y="927956"/>
                </a:lnTo>
                <a:lnTo>
                  <a:pt x="74556" y="974922"/>
                </a:lnTo>
                <a:lnTo>
                  <a:pt x="100075" y="1019809"/>
                </a:lnTo>
                <a:lnTo>
                  <a:pt x="128876" y="1062444"/>
                </a:lnTo>
                <a:lnTo>
                  <a:pt x="160789" y="1102657"/>
                </a:lnTo>
                <a:lnTo>
                  <a:pt x="195640" y="1140274"/>
                </a:lnTo>
                <a:lnTo>
                  <a:pt x="233257" y="1175125"/>
                </a:lnTo>
                <a:lnTo>
                  <a:pt x="273470" y="1207038"/>
                </a:lnTo>
                <a:lnTo>
                  <a:pt x="316105" y="1235839"/>
                </a:lnTo>
                <a:lnTo>
                  <a:pt x="360992" y="1261359"/>
                </a:lnTo>
                <a:lnTo>
                  <a:pt x="407958" y="1283423"/>
                </a:lnTo>
                <a:lnTo>
                  <a:pt x="456831" y="1301862"/>
                </a:lnTo>
                <a:lnTo>
                  <a:pt x="507439" y="1316502"/>
                </a:lnTo>
                <a:lnTo>
                  <a:pt x="559611" y="1327173"/>
                </a:lnTo>
                <a:lnTo>
                  <a:pt x="613174" y="1333701"/>
                </a:lnTo>
                <a:lnTo>
                  <a:pt x="667957" y="1335915"/>
                </a:lnTo>
                <a:lnTo>
                  <a:pt x="722740" y="1333701"/>
                </a:lnTo>
                <a:lnTo>
                  <a:pt x="776303" y="1327173"/>
                </a:lnTo>
                <a:lnTo>
                  <a:pt x="828475" y="1316502"/>
                </a:lnTo>
                <a:lnTo>
                  <a:pt x="879083" y="1301862"/>
                </a:lnTo>
                <a:lnTo>
                  <a:pt x="927956" y="1283423"/>
                </a:lnTo>
                <a:lnTo>
                  <a:pt x="974922" y="1261359"/>
                </a:lnTo>
                <a:lnTo>
                  <a:pt x="1019809" y="1235839"/>
                </a:lnTo>
                <a:lnTo>
                  <a:pt x="1062444" y="1207038"/>
                </a:lnTo>
                <a:lnTo>
                  <a:pt x="1102657" y="1175125"/>
                </a:lnTo>
                <a:lnTo>
                  <a:pt x="1140274" y="1140274"/>
                </a:lnTo>
                <a:lnTo>
                  <a:pt x="1175125" y="1102657"/>
                </a:lnTo>
                <a:lnTo>
                  <a:pt x="1207038" y="1062444"/>
                </a:lnTo>
                <a:lnTo>
                  <a:pt x="1235839" y="1019809"/>
                </a:lnTo>
                <a:lnTo>
                  <a:pt x="1261359" y="974922"/>
                </a:lnTo>
                <a:lnTo>
                  <a:pt x="1283423" y="927956"/>
                </a:lnTo>
                <a:lnTo>
                  <a:pt x="1301862" y="879083"/>
                </a:lnTo>
                <a:lnTo>
                  <a:pt x="1316502" y="828475"/>
                </a:lnTo>
                <a:lnTo>
                  <a:pt x="1327173" y="776303"/>
                </a:lnTo>
                <a:lnTo>
                  <a:pt x="1333701" y="722740"/>
                </a:lnTo>
                <a:lnTo>
                  <a:pt x="1335915" y="667957"/>
                </a:lnTo>
                <a:lnTo>
                  <a:pt x="1333701" y="613174"/>
                </a:lnTo>
                <a:lnTo>
                  <a:pt x="1327173" y="559611"/>
                </a:lnTo>
                <a:lnTo>
                  <a:pt x="1316502" y="507439"/>
                </a:lnTo>
                <a:lnTo>
                  <a:pt x="1301862" y="456831"/>
                </a:lnTo>
                <a:lnTo>
                  <a:pt x="1283423" y="407958"/>
                </a:lnTo>
                <a:lnTo>
                  <a:pt x="1261359" y="360992"/>
                </a:lnTo>
                <a:lnTo>
                  <a:pt x="1235839" y="316105"/>
                </a:lnTo>
                <a:lnTo>
                  <a:pt x="1207038" y="273470"/>
                </a:lnTo>
                <a:lnTo>
                  <a:pt x="1175125" y="233257"/>
                </a:lnTo>
                <a:lnTo>
                  <a:pt x="1140274" y="195640"/>
                </a:lnTo>
                <a:lnTo>
                  <a:pt x="1102657" y="160789"/>
                </a:lnTo>
                <a:lnTo>
                  <a:pt x="1062444" y="128876"/>
                </a:lnTo>
                <a:lnTo>
                  <a:pt x="1019809" y="100075"/>
                </a:lnTo>
                <a:lnTo>
                  <a:pt x="974922" y="74556"/>
                </a:lnTo>
                <a:lnTo>
                  <a:pt x="927956" y="52491"/>
                </a:lnTo>
                <a:lnTo>
                  <a:pt x="879083" y="34052"/>
                </a:lnTo>
                <a:lnTo>
                  <a:pt x="828475" y="19412"/>
                </a:lnTo>
                <a:lnTo>
                  <a:pt x="776303" y="8742"/>
                </a:lnTo>
                <a:lnTo>
                  <a:pt x="722740" y="2214"/>
                </a:lnTo>
                <a:lnTo>
                  <a:pt x="667957" y="0"/>
                </a:lnTo>
                <a:lnTo>
                  <a:pt x="613174" y="2214"/>
                </a:lnTo>
                <a:lnTo>
                  <a:pt x="559611" y="8742"/>
                </a:lnTo>
                <a:lnTo>
                  <a:pt x="507439" y="19412"/>
                </a:lnTo>
                <a:lnTo>
                  <a:pt x="456831" y="34052"/>
                </a:lnTo>
                <a:lnTo>
                  <a:pt x="407958" y="52491"/>
                </a:lnTo>
                <a:lnTo>
                  <a:pt x="360992" y="74556"/>
                </a:lnTo>
                <a:lnTo>
                  <a:pt x="316105" y="100075"/>
                </a:lnTo>
                <a:lnTo>
                  <a:pt x="273470" y="128876"/>
                </a:lnTo>
                <a:lnTo>
                  <a:pt x="233257" y="160789"/>
                </a:lnTo>
                <a:lnTo>
                  <a:pt x="195640" y="195640"/>
                </a:lnTo>
                <a:lnTo>
                  <a:pt x="160789" y="233257"/>
                </a:lnTo>
                <a:lnTo>
                  <a:pt x="128876" y="273470"/>
                </a:lnTo>
                <a:lnTo>
                  <a:pt x="100075" y="316105"/>
                </a:lnTo>
                <a:lnTo>
                  <a:pt x="74556" y="360992"/>
                </a:lnTo>
                <a:lnTo>
                  <a:pt x="52491" y="407958"/>
                </a:lnTo>
                <a:lnTo>
                  <a:pt x="34052" y="456831"/>
                </a:lnTo>
                <a:lnTo>
                  <a:pt x="19412" y="507439"/>
                </a:lnTo>
                <a:lnTo>
                  <a:pt x="8742" y="559611"/>
                </a:lnTo>
                <a:lnTo>
                  <a:pt x="2214" y="613174"/>
                </a:lnTo>
                <a:lnTo>
                  <a:pt x="0" y="667957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0735" y="2575560"/>
            <a:ext cx="777240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534" y="4371157"/>
            <a:ext cx="1335915" cy="1335914"/>
          </a:xfrm>
          <a:custGeom>
            <a:avLst/>
            <a:gdLst/>
            <a:ahLst/>
            <a:cxnLst/>
            <a:rect l="l" t="t" r="r" b="b"/>
            <a:pathLst>
              <a:path w="1335915" h="1335914">
                <a:moveTo>
                  <a:pt x="0" y="667956"/>
                </a:moveTo>
                <a:lnTo>
                  <a:pt x="2214" y="722739"/>
                </a:lnTo>
                <a:lnTo>
                  <a:pt x="8742" y="776302"/>
                </a:lnTo>
                <a:lnTo>
                  <a:pt x="19412" y="828474"/>
                </a:lnTo>
                <a:lnTo>
                  <a:pt x="34052" y="879082"/>
                </a:lnTo>
                <a:lnTo>
                  <a:pt x="52491" y="927956"/>
                </a:lnTo>
                <a:lnTo>
                  <a:pt x="74556" y="974921"/>
                </a:lnTo>
                <a:lnTo>
                  <a:pt x="100075" y="1019808"/>
                </a:lnTo>
                <a:lnTo>
                  <a:pt x="128877" y="1062443"/>
                </a:lnTo>
                <a:lnTo>
                  <a:pt x="160789" y="1102656"/>
                </a:lnTo>
                <a:lnTo>
                  <a:pt x="195640" y="1140274"/>
                </a:lnTo>
                <a:lnTo>
                  <a:pt x="233257" y="1175125"/>
                </a:lnTo>
                <a:lnTo>
                  <a:pt x="273470" y="1207037"/>
                </a:lnTo>
                <a:lnTo>
                  <a:pt x="316106" y="1235839"/>
                </a:lnTo>
                <a:lnTo>
                  <a:pt x="360992" y="1261358"/>
                </a:lnTo>
                <a:lnTo>
                  <a:pt x="407958" y="1283423"/>
                </a:lnTo>
                <a:lnTo>
                  <a:pt x="456831" y="1301861"/>
                </a:lnTo>
                <a:lnTo>
                  <a:pt x="507439" y="1316502"/>
                </a:lnTo>
                <a:lnTo>
                  <a:pt x="559611" y="1327172"/>
                </a:lnTo>
                <a:lnTo>
                  <a:pt x="613174" y="1333700"/>
                </a:lnTo>
                <a:lnTo>
                  <a:pt x="667957" y="1335914"/>
                </a:lnTo>
                <a:lnTo>
                  <a:pt x="722740" y="1333700"/>
                </a:lnTo>
                <a:lnTo>
                  <a:pt x="776303" y="1327172"/>
                </a:lnTo>
                <a:lnTo>
                  <a:pt x="828475" y="1316502"/>
                </a:lnTo>
                <a:lnTo>
                  <a:pt x="879083" y="1301861"/>
                </a:lnTo>
                <a:lnTo>
                  <a:pt x="927956" y="1283423"/>
                </a:lnTo>
                <a:lnTo>
                  <a:pt x="974922" y="1261358"/>
                </a:lnTo>
                <a:lnTo>
                  <a:pt x="1019809" y="1235839"/>
                </a:lnTo>
                <a:lnTo>
                  <a:pt x="1062444" y="1207037"/>
                </a:lnTo>
                <a:lnTo>
                  <a:pt x="1102657" y="1175125"/>
                </a:lnTo>
                <a:lnTo>
                  <a:pt x="1140275" y="1140274"/>
                </a:lnTo>
                <a:lnTo>
                  <a:pt x="1175125" y="1102656"/>
                </a:lnTo>
                <a:lnTo>
                  <a:pt x="1207038" y="1062443"/>
                </a:lnTo>
                <a:lnTo>
                  <a:pt x="1235840" y="1019808"/>
                </a:lnTo>
                <a:lnTo>
                  <a:pt x="1261359" y="974921"/>
                </a:lnTo>
                <a:lnTo>
                  <a:pt x="1283424" y="927956"/>
                </a:lnTo>
                <a:lnTo>
                  <a:pt x="1301862" y="879082"/>
                </a:lnTo>
                <a:lnTo>
                  <a:pt x="1316502" y="828474"/>
                </a:lnTo>
                <a:lnTo>
                  <a:pt x="1327173" y="776302"/>
                </a:lnTo>
                <a:lnTo>
                  <a:pt x="1333701" y="722739"/>
                </a:lnTo>
                <a:lnTo>
                  <a:pt x="1335915" y="667956"/>
                </a:lnTo>
                <a:lnTo>
                  <a:pt x="1333701" y="613173"/>
                </a:lnTo>
                <a:lnTo>
                  <a:pt x="1327173" y="559610"/>
                </a:lnTo>
                <a:lnTo>
                  <a:pt x="1316502" y="507438"/>
                </a:lnTo>
                <a:lnTo>
                  <a:pt x="1301862" y="456830"/>
                </a:lnTo>
                <a:lnTo>
                  <a:pt x="1283424" y="407957"/>
                </a:lnTo>
                <a:lnTo>
                  <a:pt x="1261359" y="360992"/>
                </a:lnTo>
                <a:lnTo>
                  <a:pt x="1235840" y="316105"/>
                </a:lnTo>
                <a:lnTo>
                  <a:pt x="1207038" y="273470"/>
                </a:lnTo>
                <a:lnTo>
                  <a:pt x="1175125" y="233257"/>
                </a:lnTo>
                <a:lnTo>
                  <a:pt x="1140275" y="195640"/>
                </a:lnTo>
                <a:lnTo>
                  <a:pt x="1102657" y="160789"/>
                </a:lnTo>
                <a:lnTo>
                  <a:pt x="1062444" y="128876"/>
                </a:lnTo>
                <a:lnTo>
                  <a:pt x="1019809" y="100075"/>
                </a:lnTo>
                <a:lnTo>
                  <a:pt x="974922" y="74556"/>
                </a:lnTo>
                <a:lnTo>
                  <a:pt x="927956" y="52491"/>
                </a:lnTo>
                <a:lnTo>
                  <a:pt x="879083" y="34052"/>
                </a:lnTo>
                <a:lnTo>
                  <a:pt x="828475" y="19412"/>
                </a:lnTo>
                <a:lnTo>
                  <a:pt x="776303" y="8742"/>
                </a:lnTo>
                <a:lnTo>
                  <a:pt x="722740" y="2214"/>
                </a:lnTo>
                <a:lnTo>
                  <a:pt x="667957" y="0"/>
                </a:lnTo>
                <a:lnTo>
                  <a:pt x="613174" y="2214"/>
                </a:lnTo>
                <a:lnTo>
                  <a:pt x="559611" y="8742"/>
                </a:lnTo>
                <a:lnTo>
                  <a:pt x="507439" y="19412"/>
                </a:lnTo>
                <a:lnTo>
                  <a:pt x="456831" y="34052"/>
                </a:lnTo>
                <a:lnTo>
                  <a:pt x="407958" y="52491"/>
                </a:lnTo>
                <a:lnTo>
                  <a:pt x="360992" y="74556"/>
                </a:lnTo>
                <a:lnTo>
                  <a:pt x="316106" y="100075"/>
                </a:lnTo>
                <a:lnTo>
                  <a:pt x="273470" y="128876"/>
                </a:lnTo>
                <a:lnTo>
                  <a:pt x="233257" y="160789"/>
                </a:lnTo>
                <a:lnTo>
                  <a:pt x="195640" y="195640"/>
                </a:lnTo>
                <a:lnTo>
                  <a:pt x="160789" y="233257"/>
                </a:lnTo>
                <a:lnTo>
                  <a:pt x="128877" y="273470"/>
                </a:lnTo>
                <a:lnTo>
                  <a:pt x="100075" y="316105"/>
                </a:lnTo>
                <a:lnTo>
                  <a:pt x="74556" y="360992"/>
                </a:lnTo>
                <a:lnTo>
                  <a:pt x="52491" y="407957"/>
                </a:lnTo>
                <a:lnTo>
                  <a:pt x="34052" y="456830"/>
                </a:lnTo>
                <a:lnTo>
                  <a:pt x="19412" y="507438"/>
                </a:lnTo>
                <a:lnTo>
                  <a:pt x="8742" y="559610"/>
                </a:lnTo>
                <a:lnTo>
                  <a:pt x="2214" y="613173"/>
                </a:lnTo>
                <a:lnTo>
                  <a:pt x="0" y="667956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8928" y="4651248"/>
            <a:ext cx="777240" cy="777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339" y="4371157"/>
            <a:ext cx="1335915" cy="1335914"/>
          </a:xfrm>
          <a:custGeom>
            <a:avLst/>
            <a:gdLst/>
            <a:ahLst/>
            <a:cxnLst/>
            <a:rect l="l" t="t" r="r" b="b"/>
            <a:pathLst>
              <a:path w="1335915" h="1335914">
                <a:moveTo>
                  <a:pt x="0" y="667956"/>
                </a:moveTo>
                <a:lnTo>
                  <a:pt x="2214" y="722739"/>
                </a:lnTo>
                <a:lnTo>
                  <a:pt x="8742" y="776302"/>
                </a:lnTo>
                <a:lnTo>
                  <a:pt x="19412" y="828474"/>
                </a:lnTo>
                <a:lnTo>
                  <a:pt x="34052" y="879082"/>
                </a:lnTo>
                <a:lnTo>
                  <a:pt x="52491" y="927956"/>
                </a:lnTo>
                <a:lnTo>
                  <a:pt x="74556" y="974921"/>
                </a:lnTo>
                <a:lnTo>
                  <a:pt x="100075" y="1019808"/>
                </a:lnTo>
                <a:lnTo>
                  <a:pt x="128876" y="1062443"/>
                </a:lnTo>
                <a:lnTo>
                  <a:pt x="160789" y="1102656"/>
                </a:lnTo>
                <a:lnTo>
                  <a:pt x="195640" y="1140274"/>
                </a:lnTo>
                <a:lnTo>
                  <a:pt x="233257" y="1175125"/>
                </a:lnTo>
                <a:lnTo>
                  <a:pt x="273470" y="1207037"/>
                </a:lnTo>
                <a:lnTo>
                  <a:pt x="316105" y="1235839"/>
                </a:lnTo>
                <a:lnTo>
                  <a:pt x="360992" y="1261358"/>
                </a:lnTo>
                <a:lnTo>
                  <a:pt x="407958" y="1283423"/>
                </a:lnTo>
                <a:lnTo>
                  <a:pt x="456831" y="1301861"/>
                </a:lnTo>
                <a:lnTo>
                  <a:pt x="507439" y="1316502"/>
                </a:lnTo>
                <a:lnTo>
                  <a:pt x="559611" y="1327172"/>
                </a:lnTo>
                <a:lnTo>
                  <a:pt x="613174" y="1333700"/>
                </a:lnTo>
                <a:lnTo>
                  <a:pt x="667957" y="1335914"/>
                </a:lnTo>
                <a:lnTo>
                  <a:pt x="722740" y="1333700"/>
                </a:lnTo>
                <a:lnTo>
                  <a:pt x="776303" y="1327172"/>
                </a:lnTo>
                <a:lnTo>
                  <a:pt x="828475" y="1316502"/>
                </a:lnTo>
                <a:lnTo>
                  <a:pt x="879083" y="1301861"/>
                </a:lnTo>
                <a:lnTo>
                  <a:pt x="927956" y="1283423"/>
                </a:lnTo>
                <a:lnTo>
                  <a:pt x="974922" y="1261358"/>
                </a:lnTo>
                <a:lnTo>
                  <a:pt x="1019809" y="1235839"/>
                </a:lnTo>
                <a:lnTo>
                  <a:pt x="1062444" y="1207037"/>
                </a:lnTo>
                <a:lnTo>
                  <a:pt x="1102657" y="1175125"/>
                </a:lnTo>
                <a:lnTo>
                  <a:pt x="1140274" y="1140274"/>
                </a:lnTo>
                <a:lnTo>
                  <a:pt x="1175125" y="1102656"/>
                </a:lnTo>
                <a:lnTo>
                  <a:pt x="1207038" y="1062443"/>
                </a:lnTo>
                <a:lnTo>
                  <a:pt x="1235839" y="1019808"/>
                </a:lnTo>
                <a:lnTo>
                  <a:pt x="1261359" y="974921"/>
                </a:lnTo>
                <a:lnTo>
                  <a:pt x="1283423" y="927956"/>
                </a:lnTo>
                <a:lnTo>
                  <a:pt x="1301862" y="879082"/>
                </a:lnTo>
                <a:lnTo>
                  <a:pt x="1316502" y="828474"/>
                </a:lnTo>
                <a:lnTo>
                  <a:pt x="1327173" y="776302"/>
                </a:lnTo>
                <a:lnTo>
                  <a:pt x="1333701" y="722739"/>
                </a:lnTo>
                <a:lnTo>
                  <a:pt x="1335915" y="667956"/>
                </a:lnTo>
                <a:lnTo>
                  <a:pt x="1333701" y="613173"/>
                </a:lnTo>
                <a:lnTo>
                  <a:pt x="1327173" y="559610"/>
                </a:lnTo>
                <a:lnTo>
                  <a:pt x="1316502" y="507438"/>
                </a:lnTo>
                <a:lnTo>
                  <a:pt x="1301862" y="456830"/>
                </a:lnTo>
                <a:lnTo>
                  <a:pt x="1283423" y="407957"/>
                </a:lnTo>
                <a:lnTo>
                  <a:pt x="1261359" y="360992"/>
                </a:lnTo>
                <a:lnTo>
                  <a:pt x="1235839" y="316105"/>
                </a:lnTo>
                <a:lnTo>
                  <a:pt x="1207038" y="273470"/>
                </a:lnTo>
                <a:lnTo>
                  <a:pt x="1175125" y="233257"/>
                </a:lnTo>
                <a:lnTo>
                  <a:pt x="1140274" y="195640"/>
                </a:lnTo>
                <a:lnTo>
                  <a:pt x="1102657" y="160789"/>
                </a:lnTo>
                <a:lnTo>
                  <a:pt x="1062444" y="128876"/>
                </a:lnTo>
                <a:lnTo>
                  <a:pt x="1019809" y="100075"/>
                </a:lnTo>
                <a:lnTo>
                  <a:pt x="974922" y="74556"/>
                </a:lnTo>
                <a:lnTo>
                  <a:pt x="927956" y="52491"/>
                </a:lnTo>
                <a:lnTo>
                  <a:pt x="879083" y="34052"/>
                </a:lnTo>
                <a:lnTo>
                  <a:pt x="828475" y="19412"/>
                </a:lnTo>
                <a:lnTo>
                  <a:pt x="776303" y="8742"/>
                </a:lnTo>
                <a:lnTo>
                  <a:pt x="722740" y="2214"/>
                </a:lnTo>
                <a:lnTo>
                  <a:pt x="667957" y="0"/>
                </a:lnTo>
                <a:lnTo>
                  <a:pt x="613174" y="2214"/>
                </a:lnTo>
                <a:lnTo>
                  <a:pt x="559611" y="8742"/>
                </a:lnTo>
                <a:lnTo>
                  <a:pt x="507439" y="19412"/>
                </a:lnTo>
                <a:lnTo>
                  <a:pt x="456831" y="34052"/>
                </a:lnTo>
                <a:lnTo>
                  <a:pt x="407958" y="52491"/>
                </a:lnTo>
                <a:lnTo>
                  <a:pt x="360992" y="74556"/>
                </a:lnTo>
                <a:lnTo>
                  <a:pt x="316105" y="100075"/>
                </a:lnTo>
                <a:lnTo>
                  <a:pt x="273470" y="128876"/>
                </a:lnTo>
                <a:lnTo>
                  <a:pt x="233257" y="160789"/>
                </a:lnTo>
                <a:lnTo>
                  <a:pt x="195640" y="195640"/>
                </a:lnTo>
                <a:lnTo>
                  <a:pt x="160789" y="233257"/>
                </a:lnTo>
                <a:lnTo>
                  <a:pt x="128876" y="273470"/>
                </a:lnTo>
                <a:lnTo>
                  <a:pt x="100075" y="316105"/>
                </a:lnTo>
                <a:lnTo>
                  <a:pt x="74556" y="360992"/>
                </a:lnTo>
                <a:lnTo>
                  <a:pt x="52491" y="407957"/>
                </a:lnTo>
                <a:lnTo>
                  <a:pt x="34052" y="456830"/>
                </a:lnTo>
                <a:lnTo>
                  <a:pt x="19412" y="507438"/>
                </a:lnTo>
                <a:lnTo>
                  <a:pt x="8742" y="559610"/>
                </a:lnTo>
                <a:lnTo>
                  <a:pt x="2214" y="613173"/>
                </a:lnTo>
                <a:lnTo>
                  <a:pt x="0" y="66795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0735" y="4651248"/>
            <a:ext cx="777240" cy="777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940" y="831596"/>
            <a:ext cx="455142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9" dirty="0">
                <a:latin typeface="Calibri Light"/>
                <a:cs typeface="Calibri Light"/>
              </a:rPr>
              <a:t>SECURITY CONTROL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5408" y="831596"/>
            <a:ext cx="25601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8494" y="831596"/>
            <a:ext cx="493392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9" dirty="0">
                <a:latin typeface="Calibri Light"/>
                <a:cs typeface="Calibri Light"/>
              </a:rPr>
              <a:t>TECHNICAL CONTROL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0017" y="2322830"/>
            <a:ext cx="2599461" cy="317499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spc="-4" dirty="0">
                <a:latin typeface="Calibri"/>
                <a:cs typeface="Calibri"/>
              </a:rPr>
              <a:t>Security controls that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9821" y="2322830"/>
            <a:ext cx="2475196" cy="1283715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 marR="40785">
              <a:lnSpc>
                <a:spcPts val="2470"/>
              </a:lnSpc>
            </a:pPr>
            <a:r>
              <a:rPr sz="2300" spc="-6" dirty="0">
                <a:latin typeface="Calibri"/>
                <a:cs typeface="Calibri"/>
              </a:rPr>
              <a:t>Provide automated</a:t>
            </a:r>
            <a:endParaRPr sz="2300">
              <a:latin typeface="Calibri"/>
              <a:cs typeface="Calibri"/>
            </a:endParaRPr>
          </a:p>
          <a:p>
            <a:pPr marL="12700" marR="40785">
              <a:lnSpc>
                <a:spcPts val="2495"/>
              </a:lnSpc>
              <a:spcBef>
                <a:spcPts val="1"/>
              </a:spcBef>
            </a:pPr>
            <a:r>
              <a:rPr sz="2300" spc="-6" dirty="0">
                <a:latin typeface="Calibri"/>
                <a:cs typeface="Calibri"/>
              </a:rPr>
              <a:t>protection from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520"/>
              </a:lnSpc>
              <a:spcBef>
                <a:spcPts val="1"/>
              </a:spcBef>
            </a:pPr>
            <a:r>
              <a:rPr sz="2300" dirty="0">
                <a:latin typeface="Calibri"/>
                <a:cs typeface="Calibri"/>
              </a:rPr>
              <a:t>unauthori</a:t>
            </a:r>
            <a:r>
              <a:rPr sz="2300" spc="-50" dirty="0">
                <a:latin typeface="Calibri"/>
                <a:cs typeface="Calibri"/>
              </a:rPr>
              <a:t>z</a:t>
            </a:r>
            <a:r>
              <a:rPr sz="2300" spc="0" dirty="0">
                <a:latin typeface="Calibri"/>
                <a:cs typeface="Calibri"/>
              </a:rPr>
              <a:t>ed access misuse.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0017" y="2639822"/>
            <a:ext cx="2229911" cy="966723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spc="-9" dirty="0">
                <a:latin typeface="Calibri"/>
                <a:cs typeface="Calibri"/>
              </a:rPr>
              <a:t>computer systems</a:t>
            </a:r>
            <a:endParaRPr sz="2300">
              <a:latin typeface="Calibri"/>
              <a:cs typeface="Calibri"/>
            </a:endParaRPr>
          </a:p>
          <a:p>
            <a:pPr marL="12700" marR="111859">
              <a:lnSpc>
                <a:spcPts val="2520"/>
              </a:lnSpc>
              <a:spcBef>
                <a:spcPts val="2"/>
              </a:spcBef>
            </a:pPr>
            <a:r>
              <a:rPr sz="2300" spc="-3" dirty="0">
                <a:latin typeface="Calibri"/>
                <a:cs typeface="Calibri"/>
              </a:rPr>
              <a:t>networks directly implement.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7046" y="2639822"/>
            <a:ext cx="516008" cy="317499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dirty="0">
                <a:latin typeface="Calibri"/>
                <a:cs typeface="Calibri"/>
              </a:rPr>
              <a:t>and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4872" y="2969006"/>
            <a:ext cx="325104" cy="317499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dirty="0">
                <a:latin typeface="Calibri"/>
                <a:cs typeface="Calibri"/>
              </a:rPr>
              <a:t>or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9821" y="4557014"/>
            <a:ext cx="2672597" cy="966723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 marR="43814">
              <a:lnSpc>
                <a:spcPts val="2470"/>
              </a:lnSpc>
            </a:pPr>
            <a:r>
              <a:rPr sz="2300" dirty="0">
                <a:latin typeface="Calibri"/>
                <a:cs typeface="Calibri"/>
              </a:rPr>
              <a:t>Support security</a:t>
            </a:r>
            <a:endParaRPr sz="2300">
              <a:latin typeface="Calibri"/>
              <a:cs typeface="Calibri"/>
            </a:endParaRPr>
          </a:p>
          <a:p>
            <a:pPr marL="12700" marR="43814">
              <a:lnSpc>
                <a:spcPts val="2520"/>
              </a:lnSpc>
              <a:spcBef>
                <a:spcPts val="2"/>
              </a:spcBef>
            </a:pPr>
            <a:r>
              <a:rPr sz="2300" spc="-8" dirty="0">
                <a:latin typeface="Calibri"/>
                <a:cs typeface="Calibri"/>
              </a:rPr>
              <a:t>requirements for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spcBef>
                <a:spcPts val="3"/>
              </a:spcBef>
            </a:pPr>
            <a:r>
              <a:rPr sz="2300" spc="-4" dirty="0">
                <a:latin typeface="Calibri"/>
                <a:cs typeface="Calibri"/>
              </a:rPr>
              <a:t>applications and data.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0017" y="4718558"/>
            <a:ext cx="2331000" cy="634491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spc="-8" dirty="0">
                <a:latin typeface="Calibri"/>
                <a:cs typeface="Calibri"/>
              </a:rPr>
              <a:t>Facilitate detection</a:t>
            </a:r>
            <a:endParaRPr sz="2300">
              <a:latin typeface="Calibri"/>
              <a:cs typeface="Calibri"/>
            </a:endParaRPr>
          </a:p>
          <a:p>
            <a:pPr marL="12700" marR="43814">
              <a:lnSpc>
                <a:spcPts val="2495"/>
              </a:lnSpc>
              <a:spcBef>
                <a:spcPts val="1"/>
              </a:spcBef>
            </a:pPr>
            <a:r>
              <a:rPr sz="2300" spc="0" dirty="0">
                <a:latin typeface="Calibri"/>
                <a:cs typeface="Calibri"/>
              </a:rPr>
              <a:t>security violations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87849" y="4718558"/>
            <a:ext cx="312410" cy="317499"/>
          </a:xfrm>
          <a:prstGeom prst="rect">
            <a:avLst/>
          </a:prstGeom>
        </p:spPr>
        <p:txBody>
          <a:bodyPr wrap="square" lIns="0" tIns="15684" rIns="0" bIns="0" rtlCol="0">
            <a:noAutofit/>
          </a:bodyPr>
          <a:lstStyle/>
          <a:p>
            <a:pPr marL="12700">
              <a:lnSpc>
                <a:spcPts val="2470"/>
              </a:lnSpc>
            </a:pPr>
            <a:r>
              <a:rPr sz="2300" dirty="0">
                <a:latin typeface="Calibri"/>
                <a:cs typeface="Calibri"/>
              </a:rPr>
              <a:t>of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214133" y="1864702"/>
            <a:ext cx="432307" cy="21018"/>
          </a:xfrm>
          <a:custGeom>
            <a:avLst/>
            <a:gdLst/>
            <a:ahLst/>
            <a:cxnLst/>
            <a:rect l="l" t="t" r="r" b="b"/>
            <a:pathLst>
              <a:path w="432307" h="21018">
                <a:moveTo>
                  <a:pt x="26369" y="10081"/>
                </a:moveTo>
                <a:lnTo>
                  <a:pt x="10127" y="12248"/>
                </a:lnTo>
                <a:lnTo>
                  <a:pt x="0" y="13623"/>
                </a:lnTo>
                <a:lnTo>
                  <a:pt x="15071" y="14288"/>
                </a:lnTo>
                <a:lnTo>
                  <a:pt x="66054" y="16335"/>
                </a:lnTo>
                <a:lnTo>
                  <a:pt x="117757" y="18130"/>
                </a:lnTo>
                <a:lnTo>
                  <a:pt x="169776" y="19574"/>
                </a:lnTo>
                <a:lnTo>
                  <a:pt x="221704" y="20569"/>
                </a:lnTo>
                <a:lnTo>
                  <a:pt x="273138" y="21018"/>
                </a:lnTo>
                <a:lnTo>
                  <a:pt x="323671" y="20822"/>
                </a:lnTo>
                <a:lnTo>
                  <a:pt x="372897" y="19883"/>
                </a:lnTo>
                <a:lnTo>
                  <a:pt x="420412" y="18103"/>
                </a:lnTo>
                <a:lnTo>
                  <a:pt x="432307" y="17391"/>
                </a:lnTo>
                <a:lnTo>
                  <a:pt x="402530" y="14175"/>
                </a:lnTo>
                <a:lnTo>
                  <a:pt x="362144" y="10215"/>
                </a:lnTo>
                <a:lnTo>
                  <a:pt x="324882" y="6974"/>
                </a:lnTo>
                <a:lnTo>
                  <a:pt x="290530" y="4408"/>
                </a:lnTo>
                <a:lnTo>
                  <a:pt x="258870" y="2471"/>
                </a:lnTo>
                <a:lnTo>
                  <a:pt x="229686" y="1121"/>
                </a:lnTo>
                <a:lnTo>
                  <a:pt x="202760" y="312"/>
                </a:lnTo>
                <a:lnTo>
                  <a:pt x="177878" y="0"/>
                </a:lnTo>
                <a:lnTo>
                  <a:pt x="154821" y="140"/>
                </a:lnTo>
                <a:lnTo>
                  <a:pt x="133374" y="689"/>
                </a:lnTo>
                <a:lnTo>
                  <a:pt x="113321" y="1603"/>
                </a:lnTo>
                <a:lnTo>
                  <a:pt x="94443" y="2836"/>
                </a:lnTo>
                <a:lnTo>
                  <a:pt x="76526" y="4345"/>
                </a:lnTo>
                <a:lnTo>
                  <a:pt x="59353" y="6085"/>
                </a:lnTo>
                <a:lnTo>
                  <a:pt x="42706" y="8011"/>
                </a:lnTo>
                <a:lnTo>
                  <a:pt x="26369" y="10081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7608" y="1852679"/>
            <a:ext cx="3376524" cy="42399"/>
          </a:xfrm>
          <a:custGeom>
            <a:avLst/>
            <a:gdLst/>
            <a:ahLst/>
            <a:cxnLst/>
            <a:rect l="l" t="t" r="r" b="b"/>
            <a:pathLst>
              <a:path w="3376524" h="42399">
                <a:moveTo>
                  <a:pt x="591" y="12633"/>
                </a:moveTo>
                <a:lnTo>
                  <a:pt x="0" y="20352"/>
                </a:lnTo>
                <a:lnTo>
                  <a:pt x="86" y="24735"/>
                </a:lnTo>
                <a:lnTo>
                  <a:pt x="591" y="30921"/>
                </a:lnTo>
                <a:lnTo>
                  <a:pt x="37189" y="32892"/>
                </a:lnTo>
                <a:lnTo>
                  <a:pt x="77537" y="34321"/>
                </a:lnTo>
                <a:lnTo>
                  <a:pt x="121131" y="35264"/>
                </a:lnTo>
                <a:lnTo>
                  <a:pt x="167465" y="35775"/>
                </a:lnTo>
                <a:lnTo>
                  <a:pt x="216033" y="35911"/>
                </a:lnTo>
                <a:lnTo>
                  <a:pt x="266332" y="35728"/>
                </a:lnTo>
                <a:lnTo>
                  <a:pt x="317855" y="35281"/>
                </a:lnTo>
                <a:lnTo>
                  <a:pt x="370098" y="34627"/>
                </a:lnTo>
                <a:lnTo>
                  <a:pt x="422555" y="33821"/>
                </a:lnTo>
                <a:lnTo>
                  <a:pt x="474721" y="32920"/>
                </a:lnTo>
                <a:lnTo>
                  <a:pt x="526092" y="31978"/>
                </a:lnTo>
                <a:lnTo>
                  <a:pt x="576162" y="31052"/>
                </a:lnTo>
                <a:lnTo>
                  <a:pt x="624425" y="30198"/>
                </a:lnTo>
                <a:lnTo>
                  <a:pt x="670378" y="29472"/>
                </a:lnTo>
                <a:lnTo>
                  <a:pt x="713514" y="28929"/>
                </a:lnTo>
                <a:lnTo>
                  <a:pt x="753329" y="28625"/>
                </a:lnTo>
                <a:lnTo>
                  <a:pt x="789317" y="28617"/>
                </a:lnTo>
                <a:lnTo>
                  <a:pt x="820973" y="28959"/>
                </a:lnTo>
                <a:lnTo>
                  <a:pt x="847793" y="29709"/>
                </a:lnTo>
                <a:lnTo>
                  <a:pt x="869271" y="30921"/>
                </a:lnTo>
                <a:lnTo>
                  <a:pt x="886938" y="32349"/>
                </a:lnTo>
                <a:lnTo>
                  <a:pt x="902875" y="33701"/>
                </a:lnTo>
                <a:lnTo>
                  <a:pt x="917393" y="34964"/>
                </a:lnTo>
                <a:lnTo>
                  <a:pt x="930808" y="36126"/>
                </a:lnTo>
                <a:lnTo>
                  <a:pt x="943433" y="37175"/>
                </a:lnTo>
                <a:lnTo>
                  <a:pt x="955582" y="38098"/>
                </a:lnTo>
                <a:lnTo>
                  <a:pt x="967569" y="38883"/>
                </a:lnTo>
                <a:lnTo>
                  <a:pt x="979708" y="39517"/>
                </a:lnTo>
                <a:lnTo>
                  <a:pt x="992313" y="39989"/>
                </a:lnTo>
                <a:lnTo>
                  <a:pt x="1005698" y="40286"/>
                </a:lnTo>
                <a:lnTo>
                  <a:pt x="1036062" y="40306"/>
                </a:lnTo>
                <a:lnTo>
                  <a:pt x="1053669" y="40004"/>
                </a:lnTo>
                <a:lnTo>
                  <a:pt x="1073311" y="39478"/>
                </a:lnTo>
                <a:lnTo>
                  <a:pt x="1095303" y="38715"/>
                </a:lnTo>
                <a:lnTo>
                  <a:pt x="1119958" y="37703"/>
                </a:lnTo>
                <a:lnTo>
                  <a:pt x="1147591" y="36430"/>
                </a:lnTo>
                <a:lnTo>
                  <a:pt x="1178514" y="34884"/>
                </a:lnTo>
                <a:lnTo>
                  <a:pt x="1213042" y="33051"/>
                </a:lnTo>
                <a:lnTo>
                  <a:pt x="1251490" y="30921"/>
                </a:lnTo>
                <a:lnTo>
                  <a:pt x="1292844" y="28967"/>
                </a:lnTo>
                <a:lnTo>
                  <a:pt x="1335700" y="27627"/>
                </a:lnTo>
                <a:lnTo>
                  <a:pt x="1379783" y="26834"/>
                </a:lnTo>
                <a:lnTo>
                  <a:pt x="1424818" y="26519"/>
                </a:lnTo>
                <a:lnTo>
                  <a:pt x="1470531" y="26614"/>
                </a:lnTo>
                <a:lnTo>
                  <a:pt x="1516647" y="27051"/>
                </a:lnTo>
                <a:lnTo>
                  <a:pt x="1562891" y="27761"/>
                </a:lnTo>
                <a:lnTo>
                  <a:pt x="1608988" y="28678"/>
                </a:lnTo>
                <a:lnTo>
                  <a:pt x="1654663" y="29732"/>
                </a:lnTo>
                <a:lnTo>
                  <a:pt x="1699642" y="30855"/>
                </a:lnTo>
                <a:lnTo>
                  <a:pt x="1743650" y="31980"/>
                </a:lnTo>
                <a:lnTo>
                  <a:pt x="1786412" y="33038"/>
                </a:lnTo>
                <a:lnTo>
                  <a:pt x="1827653" y="33960"/>
                </a:lnTo>
                <a:lnTo>
                  <a:pt x="1867098" y="34680"/>
                </a:lnTo>
                <a:lnTo>
                  <a:pt x="1904473" y="35129"/>
                </a:lnTo>
                <a:lnTo>
                  <a:pt x="1939503" y="35238"/>
                </a:lnTo>
                <a:lnTo>
                  <a:pt x="1971913" y="34940"/>
                </a:lnTo>
                <a:lnTo>
                  <a:pt x="2001428" y="34167"/>
                </a:lnTo>
                <a:lnTo>
                  <a:pt x="2027774" y="32850"/>
                </a:lnTo>
                <a:lnTo>
                  <a:pt x="2050675" y="30921"/>
                </a:lnTo>
                <a:lnTo>
                  <a:pt x="2071936" y="29113"/>
                </a:lnTo>
                <a:lnTo>
                  <a:pt x="2093539" y="28134"/>
                </a:lnTo>
                <a:lnTo>
                  <a:pt x="2115481" y="27877"/>
                </a:lnTo>
                <a:lnTo>
                  <a:pt x="2137760" y="28235"/>
                </a:lnTo>
                <a:lnTo>
                  <a:pt x="2160371" y="29103"/>
                </a:lnTo>
                <a:lnTo>
                  <a:pt x="2183312" y="30374"/>
                </a:lnTo>
                <a:lnTo>
                  <a:pt x="2206578" y="31942"/>
                </a:lnTo>
                <a:lnTo>
                  <a:pt x="2230167" y="33700"/>
                </a:lnTo>
                <a:lnTo>
                  <a:pt x="2254075" y="35542"/>
                </a:lnTo>
                <a:lnTo>
                  <a:pt x="2278299" y="37362"/>
                </a:lnTo>
                <a:lnTo>
                  <a:pt x="2302834" y="39052"/>
                </a:lnTo>
                <a:lnTo>
                  <a:pt x="2327678" y="40508"/>
                </a:lnTo>
                <a:lnTo>
                  <a:pt x="2352828" y="41622"/>
                </a:lnTo>
                <a:lnTo>
                  <a:pt x="2378279" y="42288"/>
                </a:lnTo>
                <a:lnTo>
                  <a:pt x="2404029" y="42399"/>
                </a:lnTo>
                <a:lnTo>
                  <a:pt x="2430074" y="41850"/>
                </a:lnTo>
                <a:lnTo>
                  <a:pt x="2456411" y="40534"/>
                </a:lnTo>
                <a:lnTo>
                  <a:pt x="2483036" y="38345"/>
                </a:lnTo>
                <a:lnTo>
                  <a:pt x="2509945" y="35176"/>
                </a:lnTo>
                <a:lnTo>
                  <a:pt x="2537136" y="30921"/>
                </a:lnTo>
                <a:lnTo>
                  <a:pt x="2566760" y="26661"/>
                </a:lnTo>
                <a:lnTo>
                  <a:pt x="2600619" y="23480"/>
                </a:lnTo>
                <a:lnTo>
                  <a:pt x="2638190" y="21272"/>
                </a:lnTo>
                <a:lnTo>
                  <a:pt x="2678947" y="19932"/>
                </a:lnTo>
                <a:lnTo>
                  <a:pt x="2722366" y="19356"/>
                </a:lnTo>
                <a:lnTo>
                  <a:pt x="2767923" y="19437"/>
                </a:lnTo>
                <a:lnTo>
                  <a:pt x="2815092" y="20072"/>
                </a:lnTo>
                <a:lnTo>
                  <a:pt x="2863350" y="21156"/>
                </a:lnTo>
                <a:lnTo>
                  <a:pt x="2912170" y="22583"/>
                </a:lnTo>
                <a:lnTo>
                  <a:pt x="2961030" y="24248"/>
                </a:lnTo>
                <a:lnTo>
                  <a:pt x="3009403" y="26047"/>
                </a:lnTo>
                <a:lnTo>
                  <a:pt x="3056766" y="27874"/>
                </a:lnTo>
                <a:lnTo>
                  <a:pt x="3102593" y="29625"/>
                </a:lnTo>
                <a:lnTo>
                  <a:pt x="3146360" y="31194"/>
                </a:lnTo>
                <a:lnTo>
                  <a:pt x="3187543" y="32477"/>
                </a:lnTo>
                <a:lnTo>
                  <a:pt x="3225616" y="33368"/>
                </a:lnTo>
                <a:lnTo>
                  <a:pt x="3260055" y="33763"/>
                </a:lnTo>
                <a:lnTo>
                  <a:pt x="3290336" y="33557"/>
                </a:lnTo>
                <a:lnTo>
                  <a:pt x="3315933" y="32645"/>
                </a:lnTo>
                <a:lnTo>
                  <a:pt x="3336322" y="30921"/>
                </a:lnTo>
                <a:lnTo>
                  <a:pt x="3353582" y="28724"/>
                </a:lnTo>
                <a:lnTo>
                  <a:pt x="3370286" y="26493"/>
                </a:lnTo>
                <a:lnTo>
                  <a:pt x="3376524" y="25646"/>
                </a:lnTo>
                <a:lnTo>
                  <a:pt x="3341740" y="24111"/>
                </a:lnTo>
                <a:lnTo>
                  <a:pt x="3293416" y="21854"/>
                </a:lnTo>
                <a:lnTo>
                  <a:pt x="3247029" y="19639"/>
                </a:lnTo>
                <a:lnTo>
                  <a:pt x="3202985" y="17565"/>
                </a:lnTo>
                <a:lnTo>
                  <a:pt x="3161689" y="15729"/>
                </a:lnTo>
                <a:lnTo>
                  <a:pt x="3123547" y="14229"/>
                </a:lnTo>
                <a:lnTo>
                  <a:pt x="3088963" y="13165"/>
                </a:lnTo>
                <a:lnTo>
                  <a:pt x="3058344" y="12633"/>
                </a:lnTo>
                <a:lnTo>
                  <a:pt x="3029789" y="12226"/>
                </a:lnTo>
                <a:lnTo>
                  <a:pt x="3001127" y="11509"/>
                </a:lnTo>
                <a:lnTo>
                  <a:pt x="2972359" y="10542"/>
                </a:lnTo>
                <a:lnTo>
                  <a:pt x="2943485" y="9383"/>
                </a:lnTo>
                <a:lnTo>
                  <a:pt x="2914506" y="8091"/>
                </a:lnTo>
                <a:lnTo>
                  <a:pt x="2885423" y="6724"/>
                </a:lnTo>
                <a:lnTo>
                  <a:pt x="2856236" y="5341"/>
                </a:lnTo>
                <a:lnTo>
                  <a:pt x="2826946" y="4001"/>
                </a:lnTo>
                <a:lnTo>
                  <a:pt x="2797554" y="2763"/>
                </a:lnTo>
                <a:lnTo>
                  <a:pt x="2768059" y="1685"/>
                </a:lnTo>
                <a:lnTo>
                  <a:pt x="2738464" y="826"/>
                </a:lnTo>
                <a:lnTo>
                  <a:pt x="2708767" y="245"/>
                </a:lnTo>
                <a:lnTo>
                  <a:pt x="2678970" y="0"/>
                </a:lnTo>
                <a:lnTo>
                  <a:pt x="2649074" y="149"/>
                </a:lnTo>
                <a:lnTo>
                  <a:pt x="2619079" y="753"/>
                </a:lnTo>
                <a:lnTo>
                  <a:pt x="2588986" y="1869"/>
                </a:lnTo>
                <a:lnTo>
                  <a:pt x="2558795" y="3557"/>
                </a:lnTo>
                <a:lnTo>
                  <a:pt x="2528507" y="5874"/>
                </a:lnTo>
                <a:lnTo>
                  <a:pt x="2498122" y="8880"/>
                </a:lnTo>
                <a:lnTo>
                  <a:pt x="2467642" y="12633"/>
                </a:lnTo>
                <a:lnTo>
                  <a:pt x="2437500" y="16252"/>
                </a:lnTo>
                <a:lnTo>
                  <a:pt x="2408062" y="18884"/>
                </a:lnTo>
                <a:lnTo>
                  <a:pt x="2379221" y="20629"/>
                </a:lnTo>
                <a:lnTo>
                  <a:pt x="2350870" y="21590"/>
                </a:lnTo>
                <a:lnTo>
                  <a:pt x="2322902" y="21866"/>
                </a:lnTo>
                <a:lnTo>
                  <a:pt x="2295211" y="21559"/>
                </a:lnTo>
                <a:lnTo>
                  <a:pt x="2267690" y="20771"/>
                </a:lnTo>
                <a:lnTo>
                  <a:pt x="2240233" y="19601"/>
                </a:lnTo>
                <a:lnTo>
                  <a:pt x="2212734" y="18152"/>
                </a:lnTo>
                <a:lnTo>
                  <a:pt x="2185085" y="16523"/>
                </a:lnTo>
                <a:lnTo>
                  <a:pt x="2157180" y="14817"/>
                </a:lnTo>
                <a:lnTo>
                  <a:pt x="2128913" y="13134"/>
                </a:lnTo>
                <a:lnTo>
                  <a:pt x="2100177" y="11575"/>
                </a:lnTo>
                <a:lnTo>
                  <a:pt x="2070865" y="10242"/>
                </a:lnTo>
                <a:lnTo>
                  <a:pt x="2040871" y="9235"/>
                </a:lnTo>
                <a:lnTo>
                  <a:pt x="2010088" y="8655"/>
                </a:lnTo>
                <a:lnTo>
                  <a:pt x="1978410" y="8604"/>
                </a:lnTo>
                <a:lnTo>
                  <a:pt x="1945731" y="9183"/>
                </a:lnTo>
                <a:lnTo>
                  <a:pt x="1911943" y="10492"/>
                </a:lnTo>
                <a:lnTo>
                  <a:pt x="1876939" y="12633"/>
                </a:lnTo>
                <a:lnTo>
                  <a:pt x="1839232" y="15049"/>
                </a:lnTo>
                <a:lnTo>
                  <a:pt x="1797736" y="17125"/>
                </a:lnTo>
                <a:lnTo>
                  <a:pt x="1752952" y="18875"/>
                </a:lnTo>
                <a:lnTo>
                  <a:pt x="1705380" y="20315"/>
                </a:lnTo>
                <a:lnTo>
                  <a:pt x="1655522" y="21457"/>
                </a:lnTo>
                <a:lnTo>
                  <a:pt x="1603876" y="22317"/>
                </a:lnTo>
                <a:lnTo>
                  <a:pt x="1550945" y="22908"/>
                </a:lnTo>
                <a:lnTo>
                  <a:pt x="1497227" y="23245"/>
                </a:lnTo>
                <a:lnTo>
                  <a:pt x="1443225" y="23342"/>
                </a:lnTo>
                <a:lnTo>
                  <a:pt x="1389437" y="23213"/>
                </a:lnTo>
                <a:lnTo>
                  <a:pt x="1336366" y="22872"/>
                </a:lnTo>
                <a:lnTo>
                  <a:pt x="1284511" y="22334"/>
                </a:lnTo>
                <a:lnTo>
                  <a:pt x="1234372" y="21613"/>
                </a:lnTo>
                <a:lnTo>
                  <a:pt x="1186451" y="20723"/>
                </a:lnTo>
                <a:lnTo>
                  <a:pt x="1141247" y="19679"/>
                </a:lnTo>
                <a:lnTo>
                  <a:pt x="1099262" y="18493"/>
                </a:lnTo>
                <a:lnTo>
                  <a:pt x="1060995" y="17182"/>
                </a:lnTo>
                <a:lnTo>
                  <a:pt x="1026948" y="15759"/>
                </a:lnTo>
                <a:lnTo>
                  <a:pt x="997620" y="14237"/>
                </a:lnTo>
                <a:lnTo>
                  <a:pt x="953241" y="11139"/>
                </a:lnTo>
                <a:lnTo>
                  <a:pt x="934887" y="9929"/>
                </a:lnTo>
                <a:lnTo>
                  <a:pt x="918153" y="8980"/>
                </a:lnTo>
                <a:lnTo>
                  <a:pt x="902739" y="8272"/>
                </a:lnTo>
                <a:lnTo>
                  <a:pt x="888345" y="7784"/>
                </a:lnTo>
                <a:lnTo>
                  <a:pt x="874672" y="7495"/>
                </a:lnTo>
                <a:lnTo>
                  <a:pt x="848292" y="7430"/>
                </a:lnTo>
                <a:lnTo>
                  <a:pt x="834985" y="7612"/>
                </a:lnTo>
                <a:lnTo>
                  <a:pt x="821202" y="7910"/>
                </a:lnTo>
                <a:lnTo>
                  <a:pt x="806643" y="8302"/>
                </a:lnTo>
                <a:lnTo>
                  <a:pt x="791009" y="8768"/>
                </a:lnTo>
                <a:lnTo>
                  <a:pt x="774000" y="9286"/>
                </a:lnTo>
                <a:lnTo>
                  <a:pt x="755316" y="9836"/>
                </a:lnTo>
                <a:lnTo>
                  <a:pt x="734659" y="10397"/>
                </a:lnTo>
                <a:lnTo>
                  <a:pt x="711729" y="10948"/>
                </a:lnTo>
                <a:lnTo>
                  <a:pt x="686227" y="11468"/>
                </a:lnTo>
                <a:lnTo>
                  <a:pt x="657853" y="11936"/>
                </a:lnTo>
                <a:lnTo>
                  <a:pt x="626308" y="12331"/>
                </a:lnTo>
                <a:lnTo>
                  <a:pt x="591293" y="12633"/>
                </a:lnTo>
                <a:lnTo>
                  <a:pt x="554607" y="12979"/>
                </a:lnTo>
                <a:lnTo>
                  <a:pt x="518293" y="13498"/>
                </a:lnTo>
                <a:lnTo>
                  <a:pt x="482414" y="14157"/>
                </a:lnTo>
                <a:lnTo>
                  <a:pt x="447034" y="14918"/>
                </a:lnTo>
                <a:lnTo>
                  <a:pt x="412216" y="15748"/>
                </a:lnTo>
                <a:lnTo>
                  <a:pt x="378024" y="16611"/>
                </a:lnTo>
                <a:lnTo>
                  <a:pt x="344520" y="17473"/>
                </a:lnTo>
                <a:lnTo>
                  <a:pt x="311770" y="18299"/>
                </a:lnTo>
                <a:lnTo>
                  <a:pt x="279836" y="19053"/>
                </a:lnTo>
                <a:lnTo>
                  <a:pt x="248782" y="19701"/>
                </a:lnTo>
                <a:lnTo>
                  <a:pt x="218670" y="20207"/>
                </a:lnTo>
                <a:lnTo>
                  <a:pt x="189566" y="20537"/>
                </a:lnTo>
                <a:lnTo>
                  <a:pt x="161531" y="20656"/>
                </a:lnTo>
                <a:lnTo>
                  <a:pt x="134631" y="20528"/>
                </a:lnTo>
                <a:lnTo>
                  <a:pt x="108927" y="20120"/>
                </a:lnTo>
                <a:lnTo>
                  <a:pt x="84485" y="19395"/>
                </a:lnTo>
                <a:lnTo>
                  <a:pt x="61366" y="18318"/>
                </a:lnTo>
                <a:lnTo>
                  <a:pt x="39635" y="16856"/>
                </a:lnTo>
                <a:lnTo>
                  <a:pt x="19356" y="14972"/>
                </a:lnTo>
                <a:lnTo>
                  <a:pt x="591" y="12633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62445" y="1864283"/>
            <a:ext cx="200038" cy="19317"/>
          </a:xfrm>
          <a:custGeom>
            <a:avLst/>
            <a:gdLst/>
            <a:ahLst/>
            <a:cxnLst/>
            <a:rect l="l" t="t" r="r" b="b"/>
            <a:pathLst>
              <a:path w="200038" h="19317">
                <a:moveTo>
                  <a:pt x="2790" y="5903"/>
                </a:moveTo>
                <a:lnTo>
                  <a:pt x="0" y="6087"/>
                </a:lnTo>
                <a:lnTo>
                  <a:pt x="7005" y="6521"/>
                </a:lnTo>
                <a:lnTo>
                  <a:pt x="50800" y="9368"/>
                </a:lnTo>
                <a:lnTo>
                  <a:pt x="97325" y="12470"/>
                </a:lnTo>
                <a:lnTo>
                  <a:pt x="146916" y="15796"/>
                </a:lnTo>
                <a:lnTo>
                  <a:pt x="199914" y="19317"/>
                </a:lnTo>
                <a:lnTo>
                  <a:pt x="199839" y="10805"/>
                </a:lnTo>
                <a:lnTo>
                  <a:pt x="200038" y="5424"/>
                </a:lnTo>
                <a:lnTo>
                  <a:pt x="199914" y="1029"/>
                </a:lnTo>
                <a:lnTo>
                  <a:pt x="171238" y="173"/>
                </a:lnTo>
                <a:lnTo>
                  <a:pt x="142834" y="0"/>
                </a:lnTo>
                <a:lnTo>
                  <a:pt x="114643" y="409"/>
                </a:lnTo>
                <a:lnTo>
                  <a:pt x="86604" y="1302"/>
                </a:lnTo>
                <a:lnTo>
                  <a:pt x="58655" y="2582"/>
                </a:lnTo>
                <a:lnTo>
                  <a:pt x="30738" y="4148"/>
                </a:lnTo>
                <a:lnTo>
                  <a:pt x="2790" y="5903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7726" y="1860430"/>
            <a:ext cx="394719" cy="19043"/>
          </a:xfrm>
          <a:custGeom>
            <a:avLst/>
            <a:gdLst/>
            <a:ahLst/>
            <a:cxnLst/>
            <a:rect l="l" t="t" r="r" b="b"/>
            <a:pathLst>
              <a:path w="394719" h="19043">
                <a:moveTo>
                  <a:pt x="3094" y="4155"/>
                </a:moveTo>
                <a:lnTo>
                  <a:pt x="0" y="4359"/>
                </a:lnTo>
                <a:lnTo>
                  <a:pt x="3931" y="4881"/>
                </a:lnTo>
                <a:lnTo>
                  <a:pt x="37774" y="9645"/>
                </a:lnTo>
                <a:lnTo>
                  <a:pt x="70801" y="13317"/>
                </a:lnTo>
                <a:lnTo>
                  <a:pt x="103072" y="15993"/>
                </a:lnTo>
                <a:lnTo>
                  <a:pt x="134647" y="17774"/>
                </a:lnTo>
                <a:lnTo>
                  <a:pt x="165588" y="18758"/>
                </a:lnTo>
                <a:lnTo>
                  <a:pt x="195953" y="19043"/>
                </a:lnTo>
                <a:lnTo>
                  <a:pt x="225805" y="18727"/>
                </a:lnTo>
                <a:lnTo>
                  <a:pt x="255203" y="17911"/>
                </a:lnTo>
                <a:lnTo>
                  <a:pt x="284208" y="16691"/>
                </a:lnTo>
                <a:lnTo>
                  <a:pt x="312881" y="15167"/>
                </a:lnTo>
                <a:lnTo>
                  <a:pt x="341282" y="13438"/>
                </a:lnTo>
                <a:lnTo>
                  <a:pt x="369471" y="11601"/>
                </a:lnTo>
                <a:lnTo>
                  <a:pt x="394719" y="9939"/>
                </a:lnTo>
                <a:lnTo>
                  <a:pt x="360317" y="7809"/>
                </a:lnTo>
                <a:lnTo>
                  <a:pt x="320961" y="5556"/>
                </a:lnTo>
                <a:lnTo>
                  <a:pt x="283316" y="3645"/>
                </a:lnTo>
                <a:lnTo>
                  <a:pt x="247044" y="2105"/>
                </a:lnTo>
                <a:lnTo>
                  <a:pt x="211805" y="964"/>
                </a:lnTo>
                <a:lnTo>
                  <a:pt x="177261" y="253"/>
                </a:lnTo>
                <a:lnTo>
                  <a:pt x="143072" y="0"/>
                </a:lnTo>
                <a:lnTo>
                  <a:pt x="108900" y="234"/>
                </a:lnTo>
                <a:lnTo>
                  <a:pt x="74406" y="985"/>
                </a:lnTo>
                <a:lnTo>
                  <a:pt x="39250" y="2282"/>
                </a:lnTo>
                <a:lnTo>
                  <a:pt x="3094" y="4155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46441" y="1846161"/>
            <a:ext cx="6021285" cy="55478"/>
          </a:xfrm>
          <a:custGeom>
            <a:avLst/>
            <a:gdLst/>
            <a:ahLst/>
            <a:cxnLst/>
            <a:rect l="l" t="t" r="r" b="b"/>
            <a:pathLst>
              <a:path w="6021285" h="55478">
                <a:moveTo>
                  <a:pt x="0" y="35931"/>
                </a:moveTo>
                <a:lnTo>
                  <a:pt x="59393" y="41943"/>
                </a:lnTo>
                <a:lnTo>
                  <a:pt x="104669" y="45297"/>
                </a:lnTo>
                <a:lnTo>
                  <a:pt x="149621" y="47611"/>
                </a:lnTo>
                <a:lnTo>
                  <a:pt x="194087" y="49000"/>
                </a:lnTo>
                <a:lnTo>
                  <a:pt x="237908" y="49575"/>
                </a:lnTo>
                <a:lnTo>
                  <a:pt x="280923" y="49450"/>
                </a:lnTo>
                <a:lnTo>
                  <a:pt x="322972" y="48738"/>
                </a:lnTo>
                <a:lnTo>
                  <a:pt x="363896" y="47552"/>
                </a:lnTo>
                <a:lnTo>
                  <a:pt x="403534" y="46005"/>
                </a:lnTo>
                <a:lnTo>
                  <a:pt x="441725" y="44209"/>
                </a:lnTo>
                <a:lnTo>
                  <a:pt x="478311" y="42278"/>
                </a:lnTo>
                <a:lnTo>
                  <a:pt x="513131" y="40324"/>
                </a:lnTo>
                <a:lnTo>
                  <a:pt x="546024" y="38461"/>
                </a:lnTo>
                <a:lnTo>
                  <a:pt x="576831" y="36801"/>
                </a:lnTo>
                <a:lnTo>
                  <a:pt x="605391" y="35457"/>
                </a:lnTo>
                <a:lnTo>
                  <a:pt x="631545" y="34543"/>
                </a:lnTo>
                <a:lnTo>
                  <a:pt x="655133" y="34171"/>
                </a:lnTo>
                <a:lnTo>
                  <a:pt x="675993" y="34454"/>
                </a:lnTo>
                <a:lnTo>
                  <a:pt x="693967" y="35506"/>
                </a:lnTo>
                <a:lnTo>
                  <a:pt x="708894" y="37438"/>
                </a:lnTo>
                <a:lnTo>
                  <a:pt x="722387" y="39598"/>
                </a:lnTo>
                <a:lnTo>
                  <a:pt x="736195" y="41284"/>
                </a:lnTo>
                <a:lnTo>
                  <a:pt x="750364" y="42537"/>
                </a:lnTo>
                <a:lnTo>
                  <a:pt x="764941" y="43398"/>
                </a:lnTo>
                <a:lnTo>
                  <a:pt x="779971" y="43908"/>
                </a:lnTo>
                <a:lnTo>
                  <a:pt x="795500" y="44109"/>
                </a:lnTo>
                <a:lnTo>
                  <a:pt x="811575" y="44041"/>
                </a:lnTo>
                <a:lnTo>
                  <a:pt x="828242" y="43746"/>
                </a:lnTo>
                <a:lnTo>
                  <a:pt x="845545" y="43265"/>
                </a:lnTo>
                <a:lnTo>
                  <a:pt x="863532" y="42638"/>
                </a:lnTo>
                <a:lnTo>
                  <a:pt x="882249" y="41908"/>
                </a:lnTo>
                <a:lnTo>
                  <a:pt x="901741" y="41114"/>
                </a:lnTo>
                <a:lnTo>
                  <a:pt x="922054" y="40299"/>
                </a:lnTo>
                <a:lnTo>
                  <a:pt x="943235" y="39503"/>
                </a:lnTo>
                <a:lnTo>
                  <a:pt x="965330" y="38768"/>
                </a:lnTo>
                <a:lnTo>
                  <a:pt x="988383" y="38134"/>
                </a:lnTo>
                <a:lnTo>
                  <a:pt x="1012443" y="37643"/>
                </a:lnTo>
                <a:lnTo>
                  <a:pt x="1037553" y="37336"/>
                </a:lnTo>
                <a:lnTo>
                  <a:pt x="1063762" y="37254"/>
                </a:lnTo>
                <a:lnTo>
                  <a:pt x="1091114" y="37438"/>
                </a:lnTo>
                <a:lnTo>
                  <a:pt x="1117067" y="37816"/>
                </a:lnTo>
                <a:lnTo>
                  <a:pt x="1139373" y="38276"/>
                </a:lnTo>
                <a:lnTo>
                  <a:pt x="1158521" y="38797"/>
                </a:lnTo>
                <a:lnTo>
                  <a:pt x="1174998" y="39358"/>
                </a:lnTo>
                <a:lnTo>
                  <a:pt x="1189292" y="39940"/>
                </a:lnTo>
                <a:lnTo>
                  <a:pt x="1201890" y="40523"/>
                </a:lnTo>
                <a:lnTo>
                  <a:pt x="1213280" y="41086"/>
                </a:lnTo>
                <a:lnTo>
                  <a:pt x="1223950" y="41610"/>
                </a:lnTo>
                <a:lnTo>
                  <a:pt x="1234387" y="42073"/>
                </a:lnTo>
                <a:lnTo>
                  <a:pt x="1245080" y="42456"/>
                </a:lnTo>
                <a:lnTo>
                  <a:pt x="1256515" y="42739"/>
                </a:lnTo>
                <a:lnTo>
                  <a:pt x="1269182" y="42901"/>
                </a:lnTo>
                <a:lnTo>
                  <a:pt x="1283566" y="42923"/>
                </a:lnTo>
                <a:lnTo>
                  <a:pt x="1300156" y="42784"/>
                </a:lnTo>
                <a:lnTo>
                  <a:pt x="1319440" y="42463"/>
                </a:lnTo>
                <a:lnTo>
                  <a:pt x="1341905" y="41941"/>
                </a:lnTo>
                <a:lnTo>
                  <a:pt x="1368039" y="41198"/>
                </a:lnTo>
                <a:lnTo>
                  <a:pt x="1398330" y="40213"/>
                </a:lnTo>
                <a:lnTo>
                  <a:pt x="1433265" y="38967"/>
                </a:lnTo>
                <a:lnTo>
                  <a:pt x="1473333" y="37438"/>
                </a:lnTo>
                <a:lnTo>
                  <a:pt x="1515937" y="36020"/>
                </a:lnTo>
                <a:lnTo>
                  <a:pt x="1558115" y="35081"/>
                </a:lnTo>
                <a:lnTo>
                  <a:pt x="1599798" y="34568"/>
                </a:lnTo>
                <a:lnTo>
                  <a:pt x="1640922" y="34423"/>
                </a:lnTo>
                <a:lnTo>
                  <a:pt x="1681418" y="34593"/>
                </a:lnTo>
                <a:lnTo>
                  <a:pt x="1721220" y="35023"/>
                </a:lnTo>
                <a:lnTo>
                  <a:pt x="1760262" y="35657"/>
                </a:lnTo>
                <a:lnTo>
                  <a:pt x="1798477" y="36440"/>
                </a:lnTo>
                <a:lnTo>
                  <a:pt x="1835798" y="37318"/>
                </a:lnTo>
                <a:lnTo>
                  <a:pt x="1872159" y="38234"/>
                </a:lnTo>
                <a:lnTo>
                  <a:pt x="1907493" y="39135"/>
                </a:lnTo>
                <a:lnTo>
                  <a:pt x="1941732" y="39965"/>
                </a:lnTo>
                <a:lnTo>
                  <a:pt x="1974812" y="40668"/>
                </a:lnTo>
                <a:lnTo>
                  <a:pt x="2006664" y="41191"/>
                </a:lnTo>
                <a:lnTo>
                  <a:pt x="2037223" y="41477"/>
                </a:lnTo>
                <a:lnTo>
                  <a:pt x="2066421" y="41472"/>
                </a:lnTo>
                <a:lnTo>
                  <a:pt x="2094192" y="41121"/>
                </a:lnTo>
                <a:lnTo>
                  <a:pt x="2120470" y="40368"/>
                </a:lnTo>
                <a:lnTo>
                  <a:pt x="2145187" y="39159"/>
                </a:lnTo>
                <a:lnTo>
                  <a:pt x="2168277" y="37438"/>
                </a:lnTo>
                <a:lnTo>
                  <a:pt x="2190839" y="35705"/>
                </a:lnTo>
                <a:lnTo>
                  <a:pt x="2213973" y="34461"/>
                </a:lnTo>
                <a:lnTo>
                  <a:pt x="2237616" y="33655"/>
                </a:lnTo>
                <a:lnTo>
                  <a:pt x="2261702" y="33236"/>
                </a:lnTo>
                <a:lnTo>
                  <a:pt x="2286167" y="33153"/>
                </a:lnTo>
                <a:lnTo>
                  <a:pt x="2310947" y="33355"/>
                </a:lnTo>
                <a:lnTo>
                  <a:pt x="2335976" y="33790"/>
                </a:lnTo>
                <a:lnTo>
                  <a:pt x="2361191" y="34408"/>
                </a:lnTo>
                <a:lnTo>
                  <a:pt x="2386527" y="35157"/>
                </a:lnTo>
                <a:lnTo>
                  <a:pt x="2411919" y="35986"/>
                </a:lnTo>
                <a:lnTo>
                  <a:pt x="2437303" y="36844"/>
                </a:lnTo>
                <a:lnTo>
                  <a:pt x="2462614" y="37680"/>
                </a:lnTo>
                <a:lnTo>
                  <a:pt x="2487787" y="38443"/>
                </a:lnTo>
                <a:lnTo>
                  <a:pt x="2512759" y="39081"/>
                </a:lnTo>
                <a:lnTo>
                  <a:pt x="2537465" y="39544"/>
                </a:lnTo>
                <a:lnTo>
                  <a:pt x="2561839" y="39781"/>
                </a:lnTo>
                <a:lnTo>
                  <a:pt x="2585818" y="39739"/>
                </a:lnTo>
                <a:lnTo>
                  <a:pt x="2609338" y="39369"/>
                </a:lnTo>
                <a:lnTo>
                  <a:pt x="2632332" y="38619"/>
                </a:lnTo>
                <a:lnTo>
                  <a:pt x="2654738" y="37438"/>
                </a:lnTo>
                <a:lnTo>
                  <a:pt x="2677723" y="36168"/>
                </a:lnTo>
                <a:lnTo>
                  <a:pt x="2702445" y="35169"/>
                </a:lnTo>
                <a:lnTo>
                  <a:pt x="2728822" y="34419"/>
                </a:lnTo>
                <a:lnTo>
                  <a:pt x="2756769" y="33894"/>
                </a:lnTo>
                <a:lnTo>
                  <a:pt x="2786203" y="33571"/>
                </a:lnTo>
                <a:lnTo>
                  <a:pt x="2817042" y="33428"/>
                </a:lnTo>
                <a:lnTo>
                  <a:pt x="2849202" y="33442"/>
                </a:lnTo>
                <a:lnTo>
                  <a:pt x="2882600" y="33590"/>
                </a:lnTo>
                <a:lnTo>
                  <a:pt x="2917153" y="33848"/>
                </a:lnTo>
                <a:lnTo>
                  <a:pt x="2952778" y="34194"/>
                </a:lnTo>
                <a:lnTo>
                  <a:pt x="2989391" y="34605"/>
                </a:lnTo>
                <a:lnTo>
                  <a:pt x="3026910" y="35058"/>
                </a:lnTo>
                <a:lnTo>
                  <a:pt x="3065251" y="35530"/>
                </a:lnTo>
                <a:lnTo>
                  <a:pt x="3104332" y="35998"/>
                </a:lnTo>
                <a:lnTo>
                  <a:pt x="3144068" y="36439"/>
                </a:lnTo>
                <a:lnTo>
                  <a:pt x="3184378" y="36830"/>
                </a:lnTo>
                <a:lnTo>
                  <a:pt x="3225177" y="37149"/>
                </a:lnTo>
                <a:lnTo>
                  <a:pt x="3266383" y="37371"/>
                </a:lnTo>
                <a:lnTo>
                  <a:pt x="3393215" y="37462"/>
                </a:lnTo>
                <a:lnTo>
                  <a:pt x="3439773" y="37738"/>
                </a:lnTo>
                <a:lnTo>
                  <a:pt x="3488882" y="38224"/>
                </a:lnTo>
                <a:lnTo>
                  <a:pt x="3540065" y="38876"/>
                </a:lnTo>
                <a:lnTo>
                  <a:pt x="3592846" y="39653"/>
                </a:lnTo>
                <a:lnTo>
                  <a:pt x="3646752" y="40513"/>
                </a:lnTo>
                <a:lnTo>
                  <a:pt x="3701305" y="41412"/>
                </a:lnTo>
                <a:lnTo>
                  <a:pt x="3756031" y="42309"/>
                </a:lnTo>
                <a:lnTo>
                  <a:pt x="3810454" y="43160"/>
                </a:lnTo>
                <a:lnTo>
                  <a:pt x="3864098" y="43925"/>
                </a:lnTo>
                <a:lnTo>
                  <a:pt x="3916488" y="44559"/>
                </a:lnTo>
                <a:lnTo>
                  <a:pt x="3967149" y="45022"/>
                </a:lnTo>
                <a:lnTo>
                  <a:pt x="4015604" y="45270"/>
                </a:lnTo>
                <a:lnTo>
                  <a:pt x="4061379" y="45261"/>
                </a:lnTo>
                <a:lnTo>
                  <a:pt x="4103998" y="44953"/>
                </a:lnTo>
                <a:lnTo>
                  <a:pt x="4142985" y="44303"/>
                </a:lnTo>
                <a:lnTo>
                  <a:pt x="4177865" y="43269"/>
                </a:lnTo>
                <a:lnTo>
                  <a:pt x="4208163" y="41808"/>
                </a:lnTo>
                <a:lnTo>
                  <a:pt x="4233403" y="39879"/>
                </a:lnTo>
                <a:lnTo>
                  <a:pt x="4253109" y="37438"/>
                </a:lnTo>
                <a:lnTo>
                  <a:pt x="4271072" y="35045"/>
                </a:lnTo>
                <a:lnTo>
                  <a:pt x="4291229" y="33246"/>
                </a:lnTo>
                <a:lnTo>
                  <a:pt x="4313327" y="31986"/>
                </a:lnTo>
                <a:lnTo>
                  <a:pt x="4337112" y="31206"/>
                </a:lnTo>
                <a:lnTo>
                  <a:pt x="4362328" y="30850"/>
                </a:lnTo>
                <a:lnTo>
                  <a:pt x="4388723" y="30861"/>
                </a:lnTo>
                <a:lnTo>
                  <a:pt x="4416041" y="31180"/>
                </a:lnTo>
                <a:lnTo>
                  <a:pt x="4444029" y="31751"/>
                </a:lnTo>
                <a:lnTo>
                  <a:pt x="4472432" y="32518"/>
                </a:lnTo>
                <a:lnTo>
                  <a:pt x="4500996" y="33421"/>
                </a:lnTo>
                <a:lnTo>
                  <a:pt x="4529467" y="34406"/>
                </a:lnTo>
                <a:lnTo>
                  <a:pt x="4557591" y="35413"/>
                </a:lnTo>
                <a:lnTo>
                  <a:pt x="4585113" y="36386"/>
                </a:lnTo>
                <a:lnTo>
                  <a:pt x="4611779" y="37268"/>
                </a:lnTo>
                <a:lnTo>
                  <a:pt x="4637335" y="38001"/>
                </a:lnTo>
                <a:lnTo>
                  <a:pt x="4661528" y="38529"/>
                </a:lnTo>
                <a:lnTo>
                  <a:pt x="4684101" y="38793"/>
                </a:lnTo>
                <a:lnTo>
                  <a:pt x="4704802" y="38738"/>
                </a:lnTo>
                <a:lnTo>
                  <a:pt x="4723376" y="38305"/>
                </a:lnTo>
                <a:lnTo>
                  <a:pt x="4739570" y="37438"/>
                </a:lnTo>
                <a:lnTo>
                  <a:pt x="4753672" y="36394"/>
                </a:lnTo>
                <a:lnTo>
                  <a:pt x="4766359" y="35469"/>
                </a:lnTo>
                <a:lnTo>
                  <a:pt x="4777955" y="34661"/>
                </a:lnTo>
                <a:lnTo>
                  <a:pt x="4788783" y="33969"/>
                </a:lnTo>
                <a:lnTo>
                  <a:pt x="4809432" y="32926"/>
                </a:lnTo>
                <a:lnTo>
                  <a:pt x="4819899" y="32572"/>
                </a:lnTo>
                <a:lnTo>
                  <a:pt x="4830894" y="32328"/>
                </a:lnTo>
                <a:lnTo>
                  <a:pt x="4842740" y="32193"/>
                </a:lnTo>
                <a:lnTo>
                  <a:pt x="4870280" y="32241"/>
                </a:lnTo>
                <a:lnTo>
                  <a:pt x="4886620" y="32422"/>
                </a:lnTo>
                <a:lnTo>
                  <a:pt x="4905107" y="32705"/>
                </a:lnTo>
                <a:lnTo>
                  <a:pt x="4926063" y="33090"/>
                </a:lnTo>
                <a:lnTo>
                  <a:pt x="4949813" y="33574"/>
                </a:lnTo>
                <a:lnTo>
                  <a:pt x="4976679" y="34156"/>
                </a:lnTo>
                <a:lnTo>
                  <a:pt x="5006986" y="34835"/>
                </a:lnTo>
                <a:lnTo>
                  <a:pt x="5041057" y="35610"/>
                </a:lnTo>
                <a:lnTo>
                  <a:pt x="5079216" y="36478"/>
                </a:lnTo>
                <a:lnTo>
                  <a:pt x="5121788" y="37438"/>
                </a:lnTo>
                <a:lnTo>
                  <a:pt x="5165069" y="38610"/>
                </a:lnTo>
                <a:lnTo>
                  <a:pt x="5205373" y="40068"/>
                </a:lnTo>
                <a:lnTo>
                  <a:pt x="5243048" y="41745"/>
                </a:lnTo>
                <a:lnTo>
                  <a:pt x="5278438" y="43571"/>
                </a:lnTo>
                <a:lnTo>
                  <a:pt x="5311891" y="45478"/>
                </a:lnTo>
                <a:lnTo>
                  <a:pt x="5343753" y="47399"/>
                </a:lnTo>
                <a:lnTo>
                  <a:pt x="5374370" y="49264"/>
                </a:lnTo>
                <a:lnTo>
                  <a:pt x="5404089" y="51007"/>
                </a:lnTo>
                <a:lnTo>
                  <a:pt x="5433255" y="52557"/>
                </a:lnTo>
                <a:lnTo>
                  <a:pt x="5462217" y="53848"/>
                </a:lnTo>
                <a:lnTo>
                  <a:pt x="5491319" y="54810"/>
                </a:lnTo>
                <a:lnTo>
                  <a:pt x="5520908" y="55376"/>
                </a:lnTo>
                <a:lnTo>
                  <a:pt x="5551331" y="55478"/>
                </a:lnTo>
                <a:lnTo>
                  <a:pt x="5582934" y="55046"/>
                </a:lnTo>
                <a:lnTo>
                  <a:pt x="5616064" y="54013"/>
                </a:lnTo>
                <a:lnTo>
                  <a:pt x="5651066" y="52310"/>
                </a:lnTo>
                <a:lnTo>
                  <a:pt x="5688288" y="49870"/>
                </a:lnTo>
                <a:lnTo>
                  <a:pt x="5728075" y="46623"/>
                </a:lnTo>
                <a:lnTo>
                  <a:pt x="5770774" y="42502"/>
                </a:lnTo>
                <a:lnTo>
                  <a:pt x="5816732" y="37438"/>
                </a:lnTo>
                <a:lnTo>
                  <a:pt x="5862973" y="32251"/>
                </a:lnTo>
                <a:lnTo>
                  <a:pt x="5906520" y="27785"/>
                </a:lnTo>
                <a:lnTo>
                  <a:pt x="5947711" y="24011"/>
                </a:lnTo>
                <a:lnTo>
                  <a:pt x="5986884" y="20901"/>
                </a:lnTo>
                <a:lnTo>
                  <a:pt x="6021285" y="18628"/>
                </a:lnTo>
                <a:lnTo>
                  <a:pt x="5989653" y="14428"/>
                </a:lnTo>
                <a:lnTo>
                  <a:pt x="5951719" y="10875"/>
                </a:lnTo>
                <a:lnTo>
                  <a:pt x="5911733" y="8378"/>
                </a:lnTo>
                <a:lnTo>
                  <a:pt x="5870012" y="6826"/>
                </a:lnTo>
                <a:lnTo>
                  <a:pt x="5826874" y="6107"/>
                </a:lnTo>
                <a:lnTo>
                  <a:pt x="5782638" y="6108"/>
                </a:lnTo>
                <a:lnTo>
                  <a:pt x="5737620" y="6719"/>
                </a:lnTo>
                <a:lnTo>
                  <a:pt x="5692141" y="7826"/>
                </a:lnTo>
                <a:lnTo>
                  <a:pt x="5646516" y="9319"/>
                </a:lnTo>
                <a:lnTo>
                  <a:pt x="5601064" y="11084"/>
                </a:lnTo>
                <a:lnTo>
                  <a:pt x="5556104" y="13011"/>
                </a:lnTo>
                <a:lnTo>
                  <a:pt x="5511953" y="14988"/>
                </a:lnTo>
                <a:lnTo>
                  <a:pt x="5468929" y="16902"/>
                </a:lnTo>
                <a:lnTo>
                  <a:pt x="5427350" y="18642"/>
                </a:lnTo>
                <a:lnTo>
                  <a:pt x="5387534" y="20095"/>
                </a:lnTo>
                <a:lnTo>
                  <a:pt x="5349800" y="21150"/>
                </a:lnTo>
                <a:lnTo>
                  <a:pt x="5314464" y="21695"/>
                </a:lnTo>
                <a:lnTo>
                  <a:pt x="5281845" y="21618"/>
                </a:lnTo>
                <a:lnTo>
                  <a:pt x="5252261" y="20807"/>
                </a:lnTo>
                <a:lnTo>
                  <a:pt x="5226030" y="19150"/>
                </a:lnTo>
                <a:lnTo>
                  <a:pt x="5200795" y="17221"/>
                </a:lnTo>
                <a:lnTo>
                  <a:pt x="5174097" y="15650"/>
                </a:lnTo>
                <a:lnTo>
                  <a:pt x="5146105" y="14412"/>
                </a:lnTo>
                <a:lnTo>
                  <a:pt x="5116987" y="13480"/>
                </a:lnTo>
                <a:lnTo>
                  <a:pt x="5086912" y="12829"/>
                </a:lnTo>
                <a:lnTo>
                  <a:pt x="5056047" y="12432"/>
                </a:lnTo>
                <a:lnTo>
                  <a:pt x="5024562" y="12265"/>
                </a:lnTo>
                <a:lnTo>
                  <a:pt x="4992624" y="12300"/>
                </a:lnTo>
                <a:lnTo>
                  <a:pt x="4960402" y="12513"/>
                </a:lnTo>
                <a:lnTo>
                  <a:pt x="4928064" y="12877"/>
                </a:lnTo>
                <a:lnTo>
                  <a:pt x="4895778" y="13366"/>
                </a:lnTo>
                <a:lnTo>
                  <a:pt x="4863713" y="13956"/>
                </a:lnTo>
                <a:lnTo>
                  <a:pt x="4832036" y="14618"/>
                </a:lnTo>
                <a:lnTo>
                  <a:pt x="4800917" y="15329"/>
                </a:lnTo>
                <a:lnTo>
                  <a:pt x="4770523" y="16062"/>
                </a:lnTo>
                <a:lnTo>
                  <a:pt x="4741024" y="16791"/>
                </a:lnTo>
                <a:lnTo>
                  <a:pt x="4712586" y="17490"/>
                </a:lnTo>
                <a:lnTo>
                  <a:pt x="4685378" y="18133"/>
                </a:lnTo>
                <a:lnTo>
                  <a:pt x="4659570" y="18695"/>
                </a:lnTo>
                <a:lnTo>
                  <a:pt x="4635328" y="19150"/>
                </a:lnTo>
                <a:lnTo>
                  <a:pt x="4612459" y="19300"/>
                </a:lnTo>
                <a:lnTo>
                  <a:pt x="4590480" y="19010"/>
                </a:lnTo>
                <a:lnTo>
                  <a:pt x="4569125" y="18352"/>
                </a:lnTo>
                <a:lnTo>
                  <a:pt x="4548129" y="17397"/>
                </a:lnTo>
                <a:lnTo>
                  <a:pt x="4527227" y="16214"/>
                </a:lnTo>
                <a:lnTo>
                  <a:pt x="4506154" y="14874"/>
                </a:lnTo>
                <a:lnTo>
                  <a:pt x="4484644" y="13448"/>
                </a:lnTo>
                <a:lnTo>
                  <a:pt x="4462433" y="12006"/>
                </a:lnTo>
                <a:lnTo>
                  <a:pt x="4439255" y="10619"/>
                </a:lnTo>
                <a:lnTo>
                  <a:pt x="4414844" y="9357"/>
                </a:lnTo>
                <a:lnTo>
                  <a:pt x="4388937" y="8291"/>
                </a:lnTo>
                <a:lnTo>
                  <a:pt x="4361266" y="7492"/>
                </a:lnTo>
                <a:lnTo>
                  <a:pt x="4331568" y="7029"/>
                </a:lnTo>
                <a:lnTo>
                  <a:pt x="4299577" y="6974"/>
                </a:lnTo>
                <a:lnTo>
                  <a:pt x="4265028" y="7397"/>
                </a:lnTo>
                <a:lnTo>
                  <a:pt x="4227655" y="8369"/>
                </a:lnTo>
                <a:lnTo>
                  <a:pt x="4187194" y="9959"/>
                </a:lnTo>
                <a:lnTo>
                  <a:pt x="4143379" y="12239"/>
                </a:lnTo>
                <a:lnTo>
                  <a:pt x="4095944" y="15279"/>
                </a:lnTo>
                <a:lnTo>
                  <a:pt x="4044626" y="19150"/>
                </a:lnTo>
                <a:lnTo>
                  <a:pt x="3991957" y="23009"/>
                </a:lnTo>
                <a:lnTo>
                  <a:pt x="3940591" y="26018"/>
                </a:lnTo>
                <a:lnTo>
                  <a:pt x="3890443" y="28249"/>
                </a:lnTo>
                <a:lnTo>
                  <a:pt x="3841427" y="29777"/>
                </a:lnTo>
                <a:lnTo>
                  <a:pt x="3793457" y="30676"/>
                </a:lnTo>
                <a:lnTo>
                  <a:pt x="3746448" y="31021"/>
                </a:lnTo>
                <a:lnTo>
                  <a:pt x="3700314" y="30885"/>
                </a:lnTo>
                <a:lnTo>
                  <a:pt x="3654969" y="30343"/>
                </a:lnTo>
                <a:lnTo>
                  <a:pt x="3610328" y="29469"/>
                </a:lnTo>
                <a:lnTo>
                  <a:pt x="3566304" y="28337"/>
                </a:lnTo>
                <a:lnTo>
                  <a:pt x="3522813" y="27022"/>
                </a:lnTo>
                <a:lnTo>
                  <a:pt x="3479768" y="25597"/>
                </a:lnTo>
                <a:lnTo>
                  <a:pt x="3437084" y="24136"/>
                </a:lnTo>
                <a:lnTo>
                  <a:pt x="3394675" y="22714"/>
                </a:lnTo>
                <a:lnTo>
                  <a:pt x="3352455" y="21405"/>
                </a:lnTo>
                <a:lnTo>
                  <a:pt x="3310339" y="20283"/>
                </a:lnTo>
                <a:lnTo>
                  <a:pt x="3268241" y="19423"/>
                </a:lnTo>
                <a:lnTo>
                  <a:pt x="3226076" y="18898"/>
                </a:lnTo>
                <a:lnTo>
                  <a:pt x="3183757" y="18782"/>
                </a:lnTo>
                <a:lnTo>
                  <a:pt x="3141198" y="19150"/>
                </a:lnTo>
                <a:lnTo>
                  <a:pt x="3099117" y="19866"/>
                </a:lnTo>
                <a:lnTo>
                  <a:pt x="3058236" y="20718"/>
                </a:lnTo>
                <a:lnTo>
                  <a:pt x="3018486" y="21673"/>
                </a:lnTo>
                <a:lnTo>
                  <a:pt x="2979794" y="22694"/>
                </a:lnTo>
                <a:lnTo>
                  <a:pt x="2942088" y="23746"/>
                </a:lnTo>
                <a:lnTo>
                  <a:pt x="2905298" y="24794"/>
                </a:lnTo>
                <a:lnTo>
                  <a:pt x="2869351" y="25802"/>
                </a:lnTo>
                <a:lnTo>
                  <a:pt x="2834177" y="26734"/>
                </a:lnTo>
                <a:lnTo>
                  <a:pt x="2799702" y="27556"/>
                </a:lnTo>
                <a:lnTo>
                  <a:pt x="2765857" y="28231"/>
                </a:lnTo>
                <a:lnTo>
                  <a:pt x="2732569" y="28725"/>
                </a:lnTo>
                <a:lnTo>
                  <a:pt x="2699767" y="29002"/>
                </a:lnTo>
                <a:lnTo>
                  <a:pt x="2667380" y="29026"/>
                </a:lnTo>
                <a:lnTo>
                  <a:pt x="2635335" y="28763"/>
                </a:lnTo>
                <a:lnTo>
                  <a:pt x="2603561" y="28176"/>
                </a:lnTo>
                <a:lnTo>
                  <a:pt x="2571987" y="27230"/>
                </a:lnTo>
                <a:lnTo>
                  <a:pt x="2540540" y="25890"/>
                </a:lnTo>
                <a:lnTo>
                  <a:pt x="2509151" y="24120"/>
                </a:lnTo>
                <a:lnTo>
                  <a:pt x="2477746" y="21886"/>
                </a:lnTo>
                <a:lnTo>
                  <a:pt x="2446254" y="19150"/>
                </a:lnTo>
                <a:lnTo>
                  <a:pt x="2412843" y="16360"/>
                </a:lnTo>
                <a:lnTo>
                  <a:pt x="2375974" y="13974"/>
                </a:lnTo>
                <a:lnTo>
                  <a:pt x="2336017" y="11973"/>
                </a:lnTo>
                <a:lnTo>
                  <a:pt x="2293342" y="10338"/>
                </a:lnTo>
                <a:lnTo>
                  <a:pt x="2248320" y="9051"/>
                </a:lnTo>
                <a:lnTo>
                  <a:pt x="2201319" y="8095"/>
                </a:lnTo>
                <a:lnTo>
                  <a:pt x="2152710" y="7451"/>
                </a:lnTo>
                <a:lnTo>
                  <a:pt x="2102863" y="7100"/>
                </a:lnTo>
                <a:lnTo>
                  <a:pt x="2052148" y="7025"/>
                </a:lnTo>
                <a:lnTo>
                  <a:pt x="2000935" y="7207"/>
                </a:lnTo>
                <a:lnTo>
                  <a:pt x="1949595" y="7627"/>
                </a:lnTo>
                <a:lnTo>
                  <a:pt x="1898496" y="8269"/>
                </a:lnTo>
                <a:lnTo>
                  <a:pt x="1848010" y="9112"/>
                </a:lnTo>
                <a:lnTo>
                  <a:pt x="1798506" y="10140"/>
                </a:lnTo>
                <a:lnTo>
                  <a:pt x="1750354" y="11334"/>
                </a:lnTo>
                <a:lnTo>
                  <a:pt x="1703924" y="12675"/>
                </a:lnTo>
                <a:lnTo>
                  <a:pt x="1659587" y="14145"/>
                </a:lnTo>
                <a:lnTo>
                  <a:pt x="1617711" y="15727"/>
                </a:lnTo>
                <a:lnTo>
                  <a:pt x="1578668" y="17401"/>
                </a:lnTo>
                <a:lnTo>
                  <a:pt x="1542827" y="19150"/>
                </a:lnTo>
                <a:lnTo>
                  <a:pt x="1506441" y="20728"/>
                </a:lnTo>
                <a:lnTo>
                  <a:pt x="1465878" y="21924"/>
                </a:lnTo>
                <a:lnTo>
                  <a:pt x="1421680" y="22775"/>
                </a:lnTo>
                <a:lnTo>
                  <a:pt x="1374388" y="23317"/>
                </a:lnTo>
                <a:lnTo>
                  <a:pt x="1324545" y="23585"/>
                </a:lnTo>
                <a:lnTo>
                  <a:pt x="1272693" y="23615"/>
                </a:lnTo>
                <a:lnTo>
                  <a:pt x="1219374" y="23443"/>
                </a:lnTo>
                <a:lnTo>
                  <a:pt x="1165131" y="23105"/>
                </a:lnTo>
                <a:lnTo>
                  <a:pt x="1110505" y="22638"/>
                </a:lnTo>
                <a:lnTo>
                  <a:pt x="1056038" y="22075"/>
                </a:lnTo>
                <a:lnTo>
                  <a:pt x="1002273" y="21454"/>
                </a:lnTo>
                <a:lnTo>
                  <a:pt x="949751" y="20811"/>
                </a:lnTo>
                <a:lnTo>
                  <a:pt x="899015" y="20181"/>
                </a:lnTo>
                <a:lnTo>
                  <a:pt x="850607" y="19600"/>
                </a:lnTo>
                <a:lnTo>
                  <a:pt x="805069" y="19103"/>
                </a:lnTo>
                <a:lnTo>
                  <a:pt x="762942" y="18728"/>
                </a:lnTo>
                <a:lnTo>
                  <a:pt x="724770" y="18509"/>
                </a:lnTo>
                <a:lnTo>
                  <a:pt x="691095" y="18482"/>
                </a:lnTo>
                <a:lnTo>
                  <a:pt x="662457" y="18684"/>
                </a:lnTo>
                <a:lnTo>
                  <a:pt x="639400" y="19150"/>
                </a:lnTo>
                <a:lnTo>
                  <a:pt x="619399" y="19379"/>
                </a:lnTo>
                <a:lnTo>
                  <a:pt x="599506" y="18919"/>
                </a:lnTo>
                <a:lnTo>
                  <a:pt x="579627" y="17881"/>
                </a:lnTo>
                <a:lnTo>
                  <a:pt x="559668" y="16376"/>
                </a:lnTo>
                <a:lnTo>
                  <a:pt x="539535" y="14514"/>
                </a:lnTo>
                <a:lnTo>
                  <a:pt x="519135" y="12407"/>
                </a:lnTo>
                <a:lnTo>
                  <a:pt x="498374" y="10165"/>
                </a:lnTo>
                <a:lnTo>
                  <a:pt x="477158" y="7899"/>
                </a:lnTo>
                <a:lnTo>
                  <a:pt x="455393" y="5719"/>
                </a:lnTo>
                <a:lnTo>
                  <a:pt x="432986" y="3737"/>
                </a:lnTo>
                <a:lnTo>
                  <a:pt x="409842" y="2063"/>
                </a:lnTo>
                <a:lnTo>
                  <a:pt x="385868" y="809"/>
                </a:lnTo>
                <a:lnTo>
                  <a:pt x="360970" y="84"/>
                </a:lnTo>
                <a:lnTo>
                  <a:pt x="335055" y="0"/>
                </a:lnTo>
                <a:lnTo>
                  <a:pt x="308028" y="667"/>
                </a:lnTo>
                <a:lnTo>
                  <a:pt x="279796" y="2196"/>
                </a:lnTo>
                <a:lnTo>
                  <a:pt x="250265" y="4698"/>
                </a:lnTo>
                <a:lnTo>
                  <a:pt x="219341" y="8284"/>
                </a:lnTo>
                <a:lnTo>
                  <a:pt x="186930" y="13064"/>
                </a:lnTo>
                <a:lnTo>
                  <a:pt x="152939" y="19150"/>
                </a:lnTo>
                <a:lnTo>
                  <a:pt x="116325" y="25276"/>
                </a:lnTo>
                <a:lnTo>
                  <a:pt x="76378" y="30168"/>
                </a:lnTo>
                <a:lnTo>
                  <a:pt x="33502" y="33925"/>
                </a:lnTo>
                <a:lnTo>
                  <a:pt x="0" y="35931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021" y="1848755"/>
            <a:ext cx="10424676" cy="54903"/>
          </a:xfrm>
          <a:custGeom>
            <a:avLst/>
            <a:gdLst/>
            <a:ahLst/>
            <a:cxnLst/>
            <a:rect l="l" t="t" r="r" b="b"/>
            <a:pathLst>
              <a:path w="10424676" h="54903">
                <a:moveTo>
                  <a:pt x="178" y="16557"/>
                </a:moveTo>
                <a:lnTo>
                  <a:pt x="37742" y="15886"/>
                </a:lnTo>
                <a:lnTo>
                  <a:pt x="75119" y="15062"/>
                </a:lnTo>
                <a:lnTo>
                  <a:pt x="112474" y="14121"/>
                </a:lnTo>
                <a:lnTo>
                  <a:pt x="149972" y="13100"/>
                </a:lnTo>
                <a:lnTo>
                  <a:pt x="187777" y="12038"/>
                </a:lnTo>
                <a:lnTo>
                  <a:pt x="226053" y="10972"/>
                </a:lnTo>
                <a:lnTo>
                  <a:pt x="264966" y="9939"/>
                </a:lnTo>
                <a:lnTo>
                  <a:pt x="304679" y="8977"/>
                </a:lnTo>
                <a:lnTo>
                  <a:pt x="345358" y="8122"/>
                </a:lnTo>
                <a:lnTo>
                  <a:pt x="387166" y="7414"/>
                </a:lnTo>
                <a:lnTo>
                  <a:pt x="430269" y="6887"/>
                </a:lnTo>
                <a:lnTo>
                  <a:pt x="474831" y="6582"/>
                </a:lnTo>
                <a:lnTo>
                  <a:pt x="521017" y="6534"/>
                </a:lnTo>
                <a:lnTo>
                  <a:pt x="568991" y="6781"/>
                </a:lnTo>
                <a:lnTo>
                  <a:pt x="618918" y="7360"/>
                </a:lnTo>
                <a:lnTo>
                  <a:pt x="670962" y="8310"/>
                </a:lnTo>
                <a:lnTo>
                  <a:pt x="725288" y="9667"/>
                </a:lnTo>
                <a:lnTo>
                  <a:pt x="782061" y="11469"/>
                </a:lnTo>
                <a:lnTo>
                  <a:pt x="841445" y="13753"/>
                </a:lnTo>
                <a:lnTo>
                  <a:pt x="903605" y="16557"/>
                </a:lnTo>
                <a:lnTo>
                  <a:pt x="963023" y="19280"/>
                </a:lnTo>
                <a:lnTo>
                  <a:pt x="1014540" y="21341"/>
                </a:lnTo>
                <a:lnTo>
                  <a:pt x="1058858" y="22801"/>
                </a:lnTo>
                <a:lnTo>
                  <a:pt x="1096676" y="23723"/>
                </a:lnTo>
                <a:lnTo>
                  <a:pt x="1128698" y="24170"/>
                </a:lnTo>
                <a:lnTo>
                  <a:pt x="1155622" y="24205"/>
                </a:lnTo>
                <a:lnTo>
                  <a:pt x="1178152" y="23890"/>
                </a:lnTo>
                <a:lnTo>
                  <a:pt x="1196987" y="23289"/>
                </a:lnTo>
                <a:lnTo>
                  <a:pt x="1212829" y="22464"/>
                </a:lnTo>
                <a:lnTo>
                  <a:pt x="1226379" y="21477"/>
                </a:lnTo>
                <a:lnTo>
                  <a:pt x="1238338" y="20392"/>
                </a:lnTo>
                <a:lnTo>
                  <a:pt x="1249408" y="19272"/>
                </a:lnTo>
                <a:lnTo>
                  <a:pt x="1260289" y="18179"/>
                </a:lnTo>
                <a:lnTo>
                  <a:pt x="1271682" y="17175"/>
                </a:lnTo>
                <a:lnTo>
                  <a:pt x="1284289" y="16324"/>
                </a:lnTo>
                <a:lnTo>
                  <a:pt x="1298810" y="15689"/>
                </a:lnTo>
                <a:lnTo>
                  <a:pt x="1315948" y="15332"/>
                </a:lnTo>
                <a:lnTo>
                  <a:pt x="1336402" y="15315"/>
                </a:lnTo>
                <a:lnTo>
                  <a:pt x="1360874" y="15703"/>
                </a:lnTo>
                <a:lnTo>
                  <a:pt x="1390066" y="16557"/>
                </a:lnTo>
                <a:lnTo>
                  <a:pt x="1422689" y="17509"/>
                </a:lnTo>
                <a:lnTo>
                  <a:pt x="1456901" y="18171"/>
                </a:lnTo>
                <a:lnTo>
                  <a:pt x="1492565" y="18574"/>
                </a:lnTo>
                <a:lnTo>
                  <a:pt x="1529544" y="18750"/>
                </a:lnTo>
                <a:lnTo>
                  <a:pt x="1567704" y="18731"/>
                </a:lnTo>
                <a:lnTo>
                  <a:pt x="1606908" y="18549"/>
                </a:lnTo>
                <a:lnTo>
                  <a:pt x="1647019" y="18234"/>
                </a:lnTo>
                <a:lnTo>
                  <a:pt x="1687903" y="17819"/>
                </a:lnTo>
                <a:lnTo>
                  <a:pt x="1729423" y="17336"/>
                </a:lnTo>
                <a:lnTo>
                  <a:pt x="1771443" y="16816"/>
                </a:lnTo>
                <a:lnTo>
                  <a:pt x="1813828" y="16290"/>
                </a:lnTo>
                <a:lnTo>
                  <a:pt x="1856441" y="15791"/>
                </a:lnTo>
                <a:lnTo>
                  <a:pt x="1899146" y="15350"/>
                </a:lnTo>
                <a:lnTo>
                  <a:pt x="1941808" y="15000"/>
                </a:lnTo>
                <a:lnTo>
                  <a:pt x="1984290" y="14770"/>
                </a:lnTo>
                <a:lnTo>
                  <a:pt x="2026457" y="14694"/>
                </a:lnTo>
                <a:lnTo>
                  <a:pt x="2068173" y="14803"/>
                </a:lnTo>
                <a:lnTo>
                  <a:pt x="2109301" y="15129"/>
                </a:lnTo>
                <a:lnTo>
                  <a:pt x="2149706" y="15703"/>
                </a:lnTo>
                <a:lnTo>
                  <a:pt x="2189252" y="16557"/>
                </a:lnTo>
                <a:lnTo>
                  <a:pt x="2226362" y="17313"/>
                </a:lnTo>
                <a:lnTo>
                  <a:pt x="2259810" y="17613"/>
                </a:lnTo>
                <a:lnTo>
                  <a:pt x="2289981" y="17521"/>
                </a:lnTo>
                <a:lnTo>
                  <a:pt x="2317262" y="17099"/>
                </a:lnTo>
                <a:lnTo>
                  <a:pt x="2342038" y="16409"/>
                </a:lnTo>
                <a:lnTo>
                  <a:pt x="2364695" y="15514"/>
                </a:lnTo>
                <a:lnTo>
                  <a:pt x="2385621" y="14477"/>
                </a:lnTo>
                <a:lnTo>
                  <a:pt x="2405200" y="13360"/>
                </a:lnTo>
                <a:lnTo>
                  <a:pt x="2423820" y="12227"/>
                </a:lnTo>
                <a:lnTo>
                  <a:pt x="2441865" y="11139"/>
                </a:lnTo>
                <a:lnTo>
                  <a:pt x="2459723" y="10160"/>
                </a:lnTo>
                <a:lnTo>
                  <a:pt x="2477780" y="9351"/>
                </a:lnTo>
                <a:lnTo>
                  <a:pt x="2496421" y="8777"/>
                </a:lnTo>
                <a:lnTo>
                  <a:pt x="2516032" y="8498"/>
                </a:lnTo>
                <a:lnTo>
                  <a:pt x="2537001" y="8578"/>
                </a:lnTo>
                <a:lnTo>
                  <a:pt x="2559713" y="9080"/>
                </a:lnTo>
                <a:lnTo>
                  <a:pt x="2584553" y="10067"/>
                </a:lnTo>
                <a:lnTo>
                  <a:pt x="2611909" y="11600"/>
                </a:lnTo>
                <a:lnTo>
                  <a:pt x="2642167" y="13742"/>
                </a:lnTo>
                <a:lnTo>
                  <a:pt x="2675712" y="16557"/>
                </a:lnTo>
                <a:lnTo>
                  <a:pt x="2710171" y="19340"/>
                </a:lnTo>
                <a:lnTo>
                  <a:pt x="2743087" y="21394"/>
                </a:lnTo>
                <a:lnTo>
                  <a:pt x="2774724" y="22793"/>
                </a:lnTo>
                <a:lnTo>
                  <a:pt x="2805343" y="23608"/>
                </a:lnTo>
                <a:lnTo>
                  <a:pt x="2835207" y="23913"/>
                </a:lnTo>
                <a:lnTo>
                  <a:pt x="2864576" y="23779"/>
                </a:lnTo>
                <a:lnTo>
                  <a:pt x="2893714" y="23280"/>
                </a:lnTo>
                <a:lnTo>
                  <a:pt x="2922882" y="22487"/>
                </a:lnTo>
                <a:lnTo>
                  <a:pt x="2952342" y="21475"/>
                </a:lnTo>
                <a:lnTo>
                  <a:pt x="2982357" y="20314"/>
                </a:lnTo>
                <a:lnTo>
                  <a:pt x="3013188" y="19079"/>
                </a:lnTo>
                <a:lnTo>
                  <a:pt x="3045098" y="17841"/>
                </a:lnTo>
                <a:lnTo>
                  <a:pt x="3078349" y="16673"/>
                </a:lnTo>
                <a:lnTo>
                  <a:pt x="3113202" y="15647"/>
                </a:lnTo>
                <a:lnTo>
                  <a:pt x="3149921" y="14837"/>
                </a:lnTo>
                <a:lnTo>
                  <a:pt x="3188766" y="14315"/>
                </a:lnTo>
                <a:lnTo>
                  <a:pt x="3230000" y="14153"/>
                </a:lnTo>
                <a:lnTo>
                  <a:pt x="3273885" y="14425"/>
                </a:lnTo>
                <a:lnTo>
                  <a:pt x="3320683" y="15202"/>
                </a:lnTo>
                <a:lnTo>
                  <a:pt x="3370656" y="16557"/>
                </a:lnTo>
                <a:lnTo>
                  <a:pt x="3420888" y="17987"/>
                </a:lnTo>
                <a:lnTo>
                  <a:pt x="3468464" y="18972"/>
                </a:lnTo>
                <a:lnTo>
                  <a:pt x="3513647" y="19562"/>
                </a:lnTo>
                <a:lnTo>
                  <a:pt x="3556698" y="19805"/>
                </a:lnTo>
                <a:lnTo>
                  <a:pt x="3597880" y="19751"/>
                </a:lnTo>
                <a:lnTo>
                  <a:pt x="3637456" y="19448"/>
                </a:lnTo>
                <a:lnTo>
                  <a:pt x="3675688" y="18945"/>
                </a:lnTo>
                <a:lnTo>
                  <a:pt x="3712839" y="18292"/>
                </a:lnTo>
                <a:lnTo>
                  <a:pt x="3749171" y="17538"/>
                </a:lnTo>
                <a:lnTo>
                  <a:pt x="3784947" y="16731"/>
                </a:lnTo>
                <a:lnTo>
                  <a:pt x="3820428" y="15920"/>
                </a:lnTo>
                <a:lnTo>
                  <a:pt x="3855878" y="15155"/>
                </a:lnTo>
                <a:lnTo>
                  <a:pt x="3891559" y="14485"/>
                </a:lnTo>
                <a:lnTo>
                  <a:pt x="3927734" y="13958"/>
                </a:lnTo>
                <a:lnTo>
                  <a:pt x="3964664" y="13624"/>
                </a:lnTo>
                <a:lnTo>
                  <a:pt x="4002613" y="13531"/>
                </a:lnTo>
                <a:lnTo>
                  <a:pt x="4041843" y="13729"/>
                </a:lnTo>
                <a:lnTo>
                  <a:pt x="4082616" y="14267"/>
                </a:lnTo>
                <a:lnTo>
                  <a:pt x="4125195" y="15193"/>
                </a:lnTo>
                <a:lnTo>
                  <a:pt x="4169842" y="16557"/>
                </a:lnTo>
                <a:lnTo>
                  <a:pt x="4213344" y="18117"/>
                </a:lnTo>
                <a:lnTo>
                  <a:pt x="4252511" y="19592"/>
                </a:lnTo>
                <a:lnTo>
                  <a:pt x="4287637" y="20969"/>
                </a:lnTo>
                <a:lnTo>
                  <a:pt x="4319017" y="22233"/>
                </a:lnTo>
                <a:lnTo>
                  <a:pt x="4346944" y="23373"/>
                </a:lnTo>
                <a:lnTo>
                  <a:pt x="4371715" y="24374"/>
                </a:lnTo>
                <a:lnTo>
                  <a:pt x="4393624" y="25224"/>
                </a:lnTo>
                <a:lnTo>
                  <a:pt x="4412965" y="25910"/>
                </a:lnTo>
                <a:lnTo>
                  <a:pt x="4430034" y="26419"/>
                </a:lnTo>
                <a:lnTo>
                  <a:pt x="4445124" y="26737"/>
                </a:lnTo>
                <a:lnTo>
                  <a:pt x="4458530" y="26852"/>
                </a:lnTo>
                <a:lnTo>
                  <a:pt x="4470548" y="26750"/>
                </a:lnTo>
                <a:lnTo>
                  <a:pt x="4481472" y="26418"/>
                </a:lnTo>
                <a:lnTo>
                  <a:pt x="4491597" y="25843"/>
                </a:lnTo>
                <a:lnTo>
                  <a:pt x="4501217" y="25012"/>
                </a:lnTo>
                <a:lnTo>
                  <a:pt x="4510627" y="23912"/>
                </a:lnTo>
                <a:lnTo>
                  <a:pt x="4520121" y="22529"/>
                </a:lnTo>
                <a:lnTo>
                  <a:pt x="4529995" y="20851"/>
                </a:lnTo>
                <a:lnTo>
                  <a:pt x="4540544" y="18865"/>
                </a:lnTo>
                <a:lnTo>
                  <a:pt x="4552061" y="16557"/>
                </a:lnTo>
                <a:lnTo>
                  <a:pt x="4564702" y="14382"/>
                </a:lnTo>
                <a:lnTo>
                  <a:pt x="4578388" y="12766"/>
                </a:lnTo>
                <a:lnTo>
                  <a:pt x="4593057" y="11654"/>
                </a:lnTo>
                <a:lnTo>
                  <a:pt x="4608649" y="10992"/>
                </a:lnTo>
                <a:lnTo>
                  <a:pt x="4625103" y="10724"/>
                </a:lnTo>
                <a:lnTo>
                  <a:pt x="4642359" y="10795"/>
                </a:lnTo>
                <a:lnTo>
                  <a:pt x="4660356" y="11150"/>
                </a:lnTo>
                <a:lnTo>
                  <a:pt x="4679035" y="11734"/>
                </a:lnTo>
                <a:lnTo>
                  <a:pt x="4698334" y="12492"/>
                </a:lnTo>
                <a:lnTo>
                  <a:pt x="4718193" y="13369"/>
                </a:lnTo>
                <a:lnTo>
                  <a:pt x="4738551" y="14309"/>
                </a:lnTo>
                <a:lnTo>
                  <a:pt x="4759349" y="15258"/>
                </a:lnTo>
                <a:lnTo>
                  <a:pt x="4780525" y="16161"/>
                </a:lnTo>
                <a:lnTo>
                  <a:pt x="4802019" y="16962"/>
                </a:lnTo>
                <a:lnTo>
                  <a:pt x="4823771" y="17607"/>
                </a:lnTo>
                <a:lnTo>
                  <a:pt x="4845720" y="18041"/>
                </a:lnTo>
                <a:lnTo>
                  <a:pt x="4867806" y="18207"/>
                </a:lnTo>
                <a:lnTo>
                  <a:pt x="4889968" y="18052"/>
                </a:lnTo>
                <a:lnTo>
                  <a:pt x="4912146" y="17520"/>
                </a:lnTo>
                <a:lnTo>
                  <a:pt x="4934280" y="16557"/>
                </a:lnTo>
                <a:lnTo>
                  <a:pt x="4958902" y="15241"/>
                </a:lnTo>
                <a:lnTo>
                  <a:pt x="4988298" y="13725"/>
                </a:lnTo>
                <a:lnTo>
                  <a:pt x="5022033" y="12067"/>
                </a:lnTo>
                <a:lnTo>
                  <a:pt x="5059670" y="10322"/>
                </a:lnTo>
                <a:lnTo>
                  <a:pt x="5100776" y="8547"/>
                </a:lnTo>
                <a:lnTo>
                  <a:pt x="5144915" y="6797"/>
                </a:lnTo>
                <a:lnTo>
                  <a:pt x="5191653" y="5130"/>
                </a:lnTo>
                <a:lnTo>
                  <a:pt x="5240553" y="3602"/>
                </a:lnTo>
                <a:lnTo>
                  <a:pt x="5291181" y="2268"/>
                </a:lnTo>
                <a:lnTo>
                  <a:pt x="5343102" y="1186"/>
                </a:lnTo>
                <a:lnTo>
                  <a:pt x="5395881" y="411"/>
                </a:lnTo>
                <a:lnTo>
                  <a:pt x="5449083" y="0"/>
                </a:lnTo>
                <a:lnTo>
                  <a:pt x="5502272" y="8"/>
                </a:lnTo>
                <a:lnTo>
                  <a:pt x="5555014" y="493"/>
                </a:lnTo>
                <a:lnTo>
                  <a:pt x="5606874" y="1511"/>
                </a:lnTo>
                <a:lnTo>
                  <a:pt x="5657416" y="3117"/>
                </a:lnTo>
                <a:lnTo>
                  <a:pt x="5706206" y="5368"/>
                </a:lnTo>
                <a:lnTo>
                  <a:pt x="5752807" y="8321"/>
                </a:lnTo>
                <a:lnTo>
                  <a:pt x="5796786" y="12032"/>
                </a:lnTo>
                <a:lnTo>
                  <a:pt x="5837708" y="16557"/>
                </a:lnTo>
                <a:lnTo>
                  <a:pt x="5876552" y="21126"/>
                </a:lnTo>
                <a:lnTo>
                  <a:pt x="5914629" y="24959"/>
                </a:lnTo>
                <a:lnTo>
                  <a:pt x="5951994" y="28100"/>
                </a:lnTo>
                <a:lnTo>
                  <a:pt x="5988703" y="30590"/>
                </a:lnTo>
                <a:lnTo>
                  <a:pt x="6024813" y="32473"/>
                </a:lnTo>
                <a:lnTo>
                  <a:pt x="6060379" y="33789"/>
                </a:lnTo>
                <a:lnTo>
                  <a:pt x="6095458" y="34583"/>
                </a:lnTo>
                <a:lnTo>
                  <a:pt x="6130106" y="34895"/>
                </a:lnTo>
                <a:lnTo>
                  <a:pt x="6164378" y="34769"/>
                </a:lnTo>
                <a:lnTo>
                  <a:pt x="6198331" y="34247"/>
                </a:lnTo>
                <a:lnTo>
                  <a:pt x="6232021" y="33371"/>
                </a:lnTo>
                <a:lnTo>
                  <a:pt x="6265504" y="32183"/>
                </a:lnTo>
                <a:lnTo>
                  <a:pt x="6298837" y="30727"/>
                </a:lnTo>
                <a:lnTo>
                  <a:pt x="6332074" y="29043"/>
                </a:lnTo>
                <a:lnTo>
                  <a:pt x="6365273" y="27176"/>
                </a:lnTo>
                <a:lnTo>
                  <a:pt x="6398489" y="25166"/>
                </a:lnTo>
                <a:lnTo>
                  <a:pt x="6431779" y="23057"/>
                </a:lnTo>
                <a:lnTo>
                  <a:pt x="6465199" y="20891"/>
                </a:lnTo>
                <a:lnTo>
                  <a:pt x="6498804" y="18710"/>
                </a:lnTo>
                <a:lnTo>
                  <a:pt x="6532652" y="16557"/>
                </a:lnTo>
                <a:lnTo>
                  <a:pt x="6564757" y="14753"/>
                </a:lnTo>
                <a:lnTo>
                  <a:pt x="6593337" y="13549"/>
                </a:lnTo>
                <a:lnTo>
                  <a:pt x="6618752" y="12875"/>
                </a:lnTo>
                <a:lnTo>
                  <a:pt x="6641362" y="12663"/>
                </a:lnTo>
                <a:lnTo>
                  <a:pt x="6661526" y="12846"/>
                </a:lnTo>
                <a:lnTo>
                  <a:pt x="6679603" y="13355"/>
                </a:lnTo>
                <a:lnTo>
                  <a:pt x="6695953" y="14122"/>
                </a:lnTo>
                <a:lnTo>
                  <a:pt x="6710935" y="15078"/>
                </a:lnTo>
                <a:lnTo>
                  <a:pt x="6724909" y="16157"/>
                </a:lnTo>
                <a:lnTo>
                  <a:pt x="6738234" y="17288"/>
                </a:lnTo>
                <a:lnTo>
                  <a:pt x="6751269" y="18406"/>
                </a:lnTo>
                <a:lnTo>
                  <a:pt x="6764374" y="19440"/>
                </a:lnTo>
                <a:lnTo>
                  <a:pt x="6777909" y="20324"/>
                </a:lnTo>
                <a:lnTo>
                  <a:pt x="6792233" y="20988"/>
                </a:lnTo>
                <a:lnTo>
                  <a:pt x="6807705" y="21365"/>
                </a:lnTo>
                <a:lnTo>
                  <a:pt x="6824685" y="21387"/>
                </a:lnTo>
                <a:lnTo>
                  <a:pt x="6843532" y="20985"/>
                </a:lnTo>
                <a:lnTo>
                  <a:pt x="6864606" y="20092"/>
                </a:lnTo>
                <a:lnTo>
                  <a:pt x="6888265" y="18638"/>
                </a:lnTo>
                <a:lnTo>
                  <a:pt x="6914871" y="16557"/>
                </a:lnTo>
                <a:lnTo>
                  <a:pt x="6943849" y="14607"/>
                </a:lnTo>
                <a:lnTo>
                  <a:pt x="6974292" y="13519"/>
                </a:lnTo>
                <a:lnTo>
                  <a:pt x="7006057" y="13186"/>
                </a:lnTo>
                <a:lnTo>
                  <a:pt x="7039001" y="13495"/>
                </a:lnTo>
                <a:lnTo>
                  <a:pt x="7072981" y="14339"/>
                </a:lnTo>
                <a:lnTo>
                  <a:pt x="7107854" y="15608"/>
                </a:lnTo>
                <a:lnTo>
                  <a:pt x="7143478" y="17191"/>
                </a:lnTo>
                <a:lnTo>
                  <a:pt x="7179708" y="18980"/>
                </a:lnTo>
                <a:lnTo>
                  <a:pt x="7216403" y="20864"/>
                </a:lnTo>
                <a:lnTo>
                  <a:pt x="7253420" y="22734"/>
                </a:lnTo>
                <a:lnTo>
                  <a:pt x="7290615" y="24481"/>
                </a:lnTo>
                <a:lnTo>
                  <a:pt x="7327845" y="25995"/>
                </a:lnTo>
                <a:lnTo>
                  <a:pt x="7364969" y="27165"/>
                </a:lnTo>
                <a:lnTo>
                  <a:pt x="7401841" y="27884"/>
                </a:lnTo>
                <a:lnTo>
                  <a:pt x="7438321" y="28040"/>
                </a:lnTo>
                <a:lnTo>
                  <a:pt x="7474264" y="27525"/>
                </a:lnTo>
                <a:lnTo>
                  <a:pt x="7509528" y="26229"/>
                </a:lnTo>
                <a:lnTo>
                  <a:pt x="7543969" y="24042"/>
                </a:lnTo>
                <a:lnTo>
                  <a:pt x="7577446" y="20854"/>
                </a:lnTo>
                <a:lnTo>
                  <a:pt x="7609815" y="16557"/>
                </a:lnTo>
                <a:lnTo>
                  <a:pt x="7642385" y="12118"/>
                </a:lnTo>
                <a:lnTo>
                  <a:pt x="7676534" y="8535"/>
                </a:lnTo>
                <a:lnTo>
                  <a:pt x="7712219" y="5745"/>
                </a:lnTo>
                <a:lnTo>
                  <a:pt x="7749399" y="3681"/>
                </a:lnTo>
                <a:lnTo>
                  <a:pt x="7788031" y="2280"/>
                </a:lnTo>
                <a:lnTo>
                  <a:pt x="7828074" y="1475"/>
                </a:lnTo>
                <a:lnTo>
                  <a:pt x="7869486" y="1203"/>
                </a:lnTo>
                <a:lnTo>
                  <a:pt x="7912223" y="1398"/>
                </a:lnTo>
                <a:lnTo>
                  <a:pt x="7956245" y="1995"/>
                </a:lnTo>
                <a:lnTo>
                  <a:pt x="8001510" y="2930"/>
                </a:lnTo>
                <a:lnTo>
                  <a:pt x="8047975" y="4137"/>
                </a:lnTo>
                <a:lnTo>
                  <a:pt x="8095598" y="5552"/>
                </a:lnTo>
                <a:lnTo>
                  <a:pt x="8144338" y="7109"/>
                </a:lnTo>
                <a:lnTo>
                  <a:pt x="8194151" y="8745"/>
                </a:lnTo>
                <a:lnTo>
                  <a:pt x="8244997" y="10393"/>
                </a:lnTo>
                <a:lnTo>
                  <a:pt x="8296834" y="11990"/>
                </a:lnTo>
                <a:lnTo>
                  <a:pt x="8349619" y="13469"/>
                </a:lnTo>
                <a:lnTo>
                  <a:pt x="8403309" y="14767"/>
                </a:lnTo>
                <a:lnTo>
                  <a:pt x="8457865" y="15818"/>
                </a:lnTo>
                <a:lnTo>
                  <a:pt x="8513242" y="16557"/>
                </a:lnTo>
                <a:lnTo>
                  <a:pt x="8566249" y="17088"/>
                </a:lnTo>
                <a:lnTo>
                  <a:pt x="8614028" y="17557"/>
                </a:lnTo>
                <a:lnTo>
                  <a:pt x="8657039" y="17967"/>
                </a:lnTo>
                <a:lnTo>
                  <a:pt x="8695740" y="18317"/>
                </a:lnTo>
                <a:lnTo>
                  <a:pt x="8762055" y="18843"/>
                </a:lnTo>
                <a:lnTo>
                  <a:pt x="8816648" y="19142"/>
                </a:lnTo>
                <a:lnTo>
                  <a:pt x="8863197" y="19221"/>
                </a:lnTo>
                <a:lnTo>
                  <a:pt x="8884603" y="19180"/>
                </a:lnTo>
                <a:lnTo>
                  <a:pt x="8925978" y="18941"/>
                </a:lnTo>
                <a:lnTo>
                  <a:pt x="8968499" y="18500"/>
                </a:lnTo>
                <a:lnTo>
                  <a:pt x="9015843" y="17864"/>
                </a:lnTo>
                <a:lnTo>
                  <a:pt x="9071686" y="17038"/>
                </a:lnTo>
                <a:lnTo>
                  <a:pt x="9137790" y="15975"/>
                </a:lnTo>
                <a:lnTo>
                  <a:pt x="9204835" y="14441"/>
                </a:lnTo>
                <a:lnTo>
                  <a:pt x="9270738" y="12631"/>
                </a:lnTo>
                <a:lnTo>
                  <a:pt x="9303156" y="11703"/>
                </a:lnTo>
                <a:lnTo>
                  <a:pt x="9335162" y="10804"/>
                </a:lnTo>
                <a:lnTo>
                  <a:pt x="9366715" y="9967"/>
                </a:lnTo>
                <a:lnTo>
                  <a:pt x="9397771" y="9223"/>
                </a:lnTo>
                <a:lnTo>
                  <a:pt x="9428290" y="8606"/>
                </a:lnTo>
                <a:lnTo>
                  <a:pt x="9458229" y="8148"/>
                </a:lnTo>
                <a:lnTo>
                  <a:pt x="9487546" y="7881"/>
                </a:lnTo>
                <a:lnTo>
                  <a:pt x="9516199" y="7839"/>
                </a:lnTo>
                <a:lnTo>
                  <a:pt x="9544146" y="8053"/>
                </a:lnTo>
                <a:lnTo>
                  <a:pt x="9571345" y="8557"/>
                </a:lnTo>
                <a:lnTo>
                  <a:pt x="9597753" y="9383"/>
                </a:lnTo>
                <a:lnTo>
                  <a:pt x="9623330" y="10563"/>
                </a:lnTo>
                <a:lnTo>
                  <a:pt x="9648033" y="12130"/>
                </a:lnTo>
                <a:lnTo>
                  <a:pt x="9671819" y="14117"/>
                </a:lnTo>
                <a:lnTo>
                  <a:pt x="9694647" y="16557"/>
                </a:lnTo>
                <a:lnTo>
                  <a:pt x="9718230" y="18964"/>
                </a:lnTo>
                <a:lnTo>
                  <a:pt x="9744195" y="20860"/>
                </a:lnTo>
                <a:lnTo>
                  <a:pt x="9772372" y="22288"/>
                </a:lnTo>
                <a:lnTo>
                  <a:pt x="9802590" y="23292"/>
                </a:lnTo>
                <a:lnTo>
                  <a:pt x="9834679" y="23913"/>
                </a:lnTo>
                <a:lnTo>
                  <a:pt x="9868466" y="24196"/>
                </a:lnTo>
                <a:lnTo>
                  <a:pt x="9903783" y="24182"/>
                </a:lnTo>
                <a:lnTo>
                  <a:pt x="9940458" y="23914"/>
                </a:lnTo>
                <a:lnTo>
                  <a:pt x="9978320" y="23437"/>
                </a:lnTo>
                <a:lnTo>
                  <a:pt x="10017198" y="22792"/>
                </a:lnTo>
                <a:lnTo>
                  <a:pt x="10056923" y="22022"/>
                </a:lnTo>
                <a:lnTo>
                  <a:pt x="10097322" y="21170"/>
                </a:lnTo>
                <a:lnTo>
                  <a:pt x="10138227" y="20279"/>
                </a:lnTo>
                <a:lnTo>
                  <a:pt x="10179464" y="19392"/>
                </a:lnTo>
                <a:lnTo>
                  <a:pt x="10220865" y="18553"/>
                </a:lnTo>
                <a:lnTo>
                  <a:pt x="10262258" y="17802"/>
                </a:lnTo>
                <a:lnTo>
                  <a:pt x="10303472" y="17185"/>
                </a:lnTo>
                <a:lnTo>
                  <a:pt x="10344338" y="16743"/>
                </a:lnTo>
                <a:lnTo>
                  <a:pt x="10384683" y="16519"/>
                </a:lnTo>
                <a:lnTo>
                  <a:pt x="10424338" y="16557"/>
                </a:lnTo>
                <a:lnTo>
                  <a:pt x="10424676" y="24197"/>
                </a:lnTo>
                <a:lnTo>
                  <a:pt x="10423888" y="27846"/>
                </a:lnTo>
                <a:lnTo>
                  <a:pt x="10424338" y="34845"/>
                </a:lnTo>
                <a:lnTo>
                  <a:pt x="10389057" y="34976"/>
                </a:lnTo>
                <a:lnTo>
                  <a:pt x="10354936" y="34688"/>
                </a:lnTo>
                <a:lnTo>
                  <a:pt x="10321790" y="34048"/>
                </a:lnTo>
                <a:lnTo>
                  <a:pt x="10289436" y="33123"/>
                </a:lnTo>
                <a:lnTo>
                  <a:pt x="10257690" y="31981"/>
                </a:lnTo>
                <a:lnTo>
                  <a:pt x="10226369" y="30691"/>
                </a:lnTo>
                <a:lnTo>
                  <a:pt x="10195287" y="29318"/>
                </a:lnTo>
                <a:lnTo>
                  <a:pt x="10164261" y="27932"/>
                </a:lnTo>
                <a:lnTo>
                  <a:pt x="10133108" y="26599"/>
                </a:lnTo>
                <a:lnTo>
                  <a:pt x="10101643" y="25388"/>
                </a:lnTo>
                <a:lnTo>
                  <a:pt x="10069682" y="24366"/>
                </a:lnTo>
                <a:lnTo>
                  <a:pt x="10037042" y="23601"/>
                </a:lnTo>
                <a:lnTo>
                  <a:pt x="10003539" y="23161"/>
                </a:lnTo>
                <a:lnTo>
                  <a:pt x="9968988" y="23112"/>
                </a:lnTo>
                <a:lnTo>
                  <a:pt x="9933207" y="23523"/>
                </a:lnTo>
                <a:lnTo>
                  <a:pt x="9896010" y="24462"/>
                </a:lnTo>
                <a:lnTo>
                  <a:pt x="9857214" y="25996"/>
                </a:lnTo>
                <a:lnTo>
                  <a:pt x="9816635" y="28193"/>
                </a:lnTo>
                <a:lnTo>
                  <a:pt x="9774090" y="31120"/>
                </a:lnTo>
                <a:lnTo>
                  <a:pt x="9729394" y="34845"/>
                </a:lnTo>
                <a:lnTo>
                  <a:pt x="9684937" y="38716"/>
                </a:lnTo>
                <a:lnTo>
                  <a:pt x="9643006" y="42051"/>
                </a:lnTo>
                <a:lnTo>
                  <a:pt x="9603257" y="44870"/>
                </a:lnTo>
                <a:lnTo>
                  <a:pt x="9565349" y="47197"/>
                </a:lnTo>
                <a:lnTo>
                  <a:pt x="9528940" y="49051"/>
                </a:lnTo>
                <a:lnTo>
                  <a:pt x="9493688" y="50454"/>
                </a:lnTo>
                <a:lnTo>
                  <a:pt x="9459252" y="51429"/>
                </a:lnTo>
                <a:lnTo>
                  <a:pt x="9425289" y="51996"/>
                </a:lnTo>
                <a:lnTo>
                  <a:pt x="9391457" y="52177"/>
                </a:lnTo>
                <a:lnTo>
                  <a:pt x="9357415" y="51993"/>
                </a:lnTo>
                <a:lnTo>
                  <a:pt x="9322821" y="51467"/>
                </a:lnTo>
                <a:lnTo>
                  <a:pt x="9287332" y="50619"/>
                </a:lnTo>
                <a:lnTo>
                  <a:pt x="9250608" y="49471"/>
                </a:lnTo>
                <a:lnTo>
                  <a:pt x="9212305" y="48045"/>
                </a:lnTo>
                <a:lnTo>
                  <a:pt x="9172083" y="46362"/>
                </a:lnTo>
                <a:lnTo>
                  <a:pt x="9129599" y="44443"/>
                </a:lnTo>
                <a:lnTo>
                  <a:pt x="9084511" y="42310"/>
                </a:lnTo>
                <a:lnTo>
                  <a:pt x="9036478" y="39986"/>
                </a:lnTo>
                <a:lnTo>
                  <a:pt x="8985158" y="37490"/>
                </a:lnTo>
                <a:lnTo>
                  <a:pt x="8930208" y="34845"/>
                </a:lnTo>
                <a:lnTo>
                  <a:pt x="8875806" y="32514"/>
                </a:lnTo>
                <a:lnTo>
                  <a:pt x="8826016" y="30894"/>
                </a:lnTo>
                <a:lnTo>
                  <a:pt x="8780321" y="29907"/>
                </a:lnTo>
                <a:lnTo>
                  <a:pt x="8738207" y="29477"/>
                </a:lnTo>
                <a:lnTo>
                  <a:pt x="8699158" y="29524"/>
                </a:lnTo>
                <a:lnTo>
                  <a:pt x="8662659" y="29973"/>
                </a:lnTo>
                <a:lnTo>
                  <a:pt x="8628196" y="30744"/>
                </a:lnTo>
                <a:lnTo>
                  <a:pt x="8595254" y="31761"/>
                </a:lnTo>
                <a:lnTo>
                  <a:pt x="8563316" y="32946"/>
                </a:lnTo>
                <a:lnTo>
                  <a:pt x="8531868" y="34220"/>
                </a:lnTo>
                <a:lnTo>
                  <a:pt x="8500395" y="35508"/>
                </a:lnTo>
                <a:lnTo>
                  <a:pt x="8468383" y="36730"/>
                </a:lnTo>
                <a:lnTo>
                  <a:pt x="8435314" y="37809"/>
                </a:lnTo>
                <a:lnTo>
                  <a:pt x="8400676" y="38668"/>
                </a:lnTo>
                <a:lnTo>
                  <a:pt x="8363952" y="39228"/>
                </a:lnTo>
                <a:lnTo>
                  <a:pt x="8324628" y="39414"/>
                </a:lnTo>
                <a:lnTo>
                  <a:pt x="8282188" y="39145"/>
                </a:lnTo>
                <a:lnTo>
                  <a:pt x="8236117" y="38346"/>
                </a:lnTo>
                <a:lnTo>
                  <a:pt x="8185900" y="36939"/>
                </a:lnTo>
                <a:lnTo>
                  <a:pt x="8131023" y="34845"/>
                </a:lnTo>
                <a:lnTo>
                  <a:pt x="8077280" y="32632"/>
                </a:lnTo>
                <a:lnTo>
                  <a:pt x="8030395" y="30892"/>
                </a:lnTo>
                <a:lnTo>
                  <a:pt x="7989739" y="29585"/>
                </a:lnTo>
                <a:lnTo>
                  <a:pt x="7954687" y="28671"/>
                </a:lnTo>
                <a:lnTo>
                  <a:pt x="7924612" y="28111"/>
                </a:lnTo>
                <a:lnTo>
                  <a:pt x="7898886" y="27863"/>
                </a:lnTo>
                <a:lnTo>
                  <a:pt x="7876884" y="27888"/>
                </a:lnTo>
                <a:lnTo>
                  <a:pt x="7857979" y="28147"/>
                </a:lnTo>
                <a:lnTo>
                  <a:pt x="7841544" y="28598"/>
                </a:lnTo>
                <a:lnTo>
                  <a:pt x="7826952" y="29202"/>
                </a:lnTo>
                <a:lnTo>
                  <a:pt x="7813577" y="29919"/>
                </a:lnTo>
                <a:lnTo>
                  <a:pt x="7800793" y="30708"/>
                </a:lnTo>
                <a:lnTo>
                  <a:pt x="7787971" y="31531"/>
                </a:lnTo>
                <a:lnTo>
                  <a:pt x="7774487" y="32346"/>
                </a:lnTo>
                <a:lnTo>
                  <a:pt x="7759713" y="33114"/>
                </a:lnTo>
                <a:lnTo>
                  <a:pt x="7743022" y="33795"/>
                </a:lnTo>
                <a:lnTo>
                  <a:pt x="7723788" y="34348"/>
                </a:lnTo>
                <a:lnTo>
                  <a:pt x="7701385" y="34735"/>
                </a:lnTo>
                <a:lnTo>
                  <a:pt x="7675185" y="34913"/>
                </a:lnTo>
                <a:lnTo>
                  <a:pt x="7644562" y="34845"/>
                </a:lnTo>
                <a:lnTo>
                  <a:pt x="7609658" y="34926"/>
                </a:lnTo>
                <a:lnTo>
                  <a:pt x="7571299" y="35521"/>
                </a:lnTo>
                <a:lnTo>
                  <a:pt x="7529879" y="36544"/>
                </a:lnTo>
                <a:lnTo>
                  <a:pt x="7485794" y="37908"/>
                </a:lnTo>
                <a:lnTo>
                  <a:pt x="7439441" y="39525"/>
                </a:lnTo>
                <a:lnTo>
                  <a:pt x="7391216" y="41307"/>
                </a:lnTo>
                <a:lnTo>
                  <a:pt x="7341514" y="43169"/>
                </a:lnTo>
                <a:lnTo>
                  <a:pt x="7290731" y="45021"/>
                </a:lnTo>
                <a:lnTo>
                  <a:pt x="7239263" y="46778"/>
                </a:lnTo>
                <a:lnTo>
                  <a:pt x="7187506" y="48353"/>
                </a:lnTo>
                <a:lnTo>
                  <a:pt x="7135856" y="49657"/>
                </a:lnTo>
                <a:lnTo>
                  <a:pt x="7084709" y="50603"/>
                </a:lnTo>
                <a:lnTo>
                  <a:pt x="7034460" y="51105"/>
                </a:lnTo>
                <a:lnTo>
                  <a:pt x="6985506" y="51076"/>
                </a:lnTo>
                <a:lnTo>
                  <a:pt x="6938242" y="50427"/>
                </a:lnTo>
                <a:lnTo>
                  <a:pt x="6893064" y="49072"/>
                </a:lnTo>
                <a:lnTo>
                  <a:pt x="6850369" y="46923"/>
                </a:lnTo>
                <a:lnTo>
                  <a:pt x="6810552" y="43894"/>
                </a:lnTo>
                <a:lnTo>
                  <a:pt x="6774008" y="39897"/>
                </a:lnTo>
                <a:lnTo>
                  <a:pt x="6741135" y="34845"/>
                </a:lnTo>
                <a:lnTo>
                  <a:pt x="6710111" y="29890"/>
                </a:lnTo>
                <a:lnTo>
                  <a:pt x="6678838" y="26166"/>
                </a:lnTo>
                <a:lnTo>
                  <a:pt x="6647292" y="23554"/>
                </a:lnTo>
                <a:lnTo>
                  <a:pt x="6615448" y="21936"/>
                </a:lnTo>
                <a:lnTo>
                  <a:pt x="6583284" y="21194"/>
                </a:lnTo>
                <a:lnTo>
                  <a:pt x="6550775" y="21209"/>
                </a:lnTo>
                <a:lnTo>
                  <a:pt x="6517898" y="21864"/>
                </a:lnTo>
                <a:lnTo>
                  <a:pt x="6484629" y="23041"/>
                </a:lnTo>
                <a:lnTo>
                  <a:pt x="6450944" y="24621"/>
                </a:lnTo>
                <a:lnTo>
                  <a:pt x="6416820" y="26486"/>
                </a:lnTo>
                <a:lnTo>
                  <a:pt x="6382232" y="28519"/>
                </a:lnTo>
                <a:lnTo>
                  <a:pt x="6347158" y="30600"/>
                </a:lnTo>
                <a:lnTo>
                  <a:pt x="6311573" y="32613"/>
                </a:lnTo>
                <a:lnTo>
                  <a:pt x="6275454" y="34438"/>
                </a:lnTo>
                <a:lnTo>
                  <a:pt x="6238777" y="35958"/>
                </a:lnTo>
                <a:lnTo>
                  <a:pt x="6201518" y="37055"/>
                </a:lnTo>
                <a:lnTo>
                  <a:pt x="6163654" y="37610"/>
                </a:lnTo>
                <a:lnTo>
                  <a:pt x="6125160" y="37505"/>
                </a:lnTo>
                <a:lnTo>
                  <a:pt x="6086014" y="36623"/>
                </a:lnTo>
                <a:lnTo>
                  <a:pt x="6046191" y="34845"/>
                </a:lnTo>
                <a:lnTo>
                  <a:pt x="6008043" y="32680"/>
                </a:lnTo>
                <a:lnTo>
                  <a:pt x="5973735" y="30720"/>
                </a:lnTo>
                <a:lnTo>
                  <a:pt x="5942960" y="28968"/>
                </a:lnTo>
                <a:lnTo>
                  <a:pt x="5915412" y="27428"/>
                </a:lnTo>
                <a:lnTo>
                  <a:pt x="5890787" y="26104"/>
                </a:lnTo>
                <a:lnTo>
                  <a:pt x="5868777" y="25000"/>
                </a:lnTo>
                <a:lnTo>
                  <a:pt x="5849077" y="24120"/>
                </a:lnTo>
                <a:lnTo>
                  <a:pt x="5831380" y="23468"/>
                </a:lnTo>
                <a:lnTo>
                  <a:pt x="5815382" y="23047"/>
                </a:lnTo>
                <a:lnTo>
                  <a:pt x="5800776" y="22863"/>
                </a:lnTo>
                <a:lnTo>
                  <a:pt x="5787255" y="22918"/>
                </a:lnTo>
                <a:lnTo>
                  <a:pt x="5774515" y="23216"/>
                </a:lnTo>
                <a:lnTo>
                  <a:pt x="5762250" y="23762"/>
                </a:lnTo>
                <a:lnTo>
                  <a:pt x="5750152" y="24560"/>
                </a:lnTo>
                <a:lnTo>
                  <a:pt x="5737917" y="25613"/>
                </a:lnTo>
                <a:lnTo>
                  <a:pt x="5725239" y="26925"/>
                </a:lnTo>
                <a:lnTo>
                  <a:pt x="5711811" y="28500"/>
                </a:lnTo>
                <a:lnTo>
                  <a:pt x="5697328" y="30343"/>
                </a:lnTo>
                <a:lnTo>
                  <a:pt x="5681483" y="32456"/>
                </a:lnTo>
                <a:lnTo>
                  <a:pt x="5663972" y="34845"/>
                </a:lnTo>
                <a:lnTo>
                  <a:pt x="5643965" y="37177"/>
                </a:lnTo>
                <a:lnTo>
                  <a:pt x="5620997" y="39132"/>
                </a:lnTo>
                <a:lnTo>
                  <a:pt x="5595303" y="40733"/>
                </a:lnTo>
                <a:lnTo>
                  <a:pt x="5567117" y="42001"/>
                </a:lnTo>
                <a:lnTo>
                  <a:pt x="5536674" y="42958"/>
                </a:lnTo>
                <a:lnTo>
                  <a:pt x="5504209" y="43626"/>
                </a:lnTo>
                <a:lnTo>
                  <a:pt x="5469958" y="44026"/>
                </a:lnTo>
                <a:lnTo>
                  <a:pt x="5434155" y="44182"/>
                </a:lnTo>
                <a:lnTo>
                  <a:pt x="5397036" y="44113"/>
                </a:lnTo>
                <a:lnTo>
                  <a:pt x="5358835" y="43843"/>
                </a:lnTo>
                <a:lnTo>
                  <a:pt x="5319787" y="43393"/>
                </a:lnTo>
                <a:lnTo>
                  <a:pt x="5280127" y="42784"/>
                </a:lnTo>
                <a:lnTo>
                  <a:pt x="5240091" y="42040"/>
                </a:lnTo>
                <a:lnTo>
                  <a:pt x="5199913" y="41181"/>
                </a:lnTo>
                <a:lnTo>
                  <a:pt x="5159828" y="40229"/>
                </a:lnTo>
                <a:lnTo>
                  <a:pt x="5120071" y="39206"/>
                </a:lnTo>
                <a:lnTo>
                  <a:pt x="5080878" y="38135"/>
                </a:lnTo>
                <a:lnTo>
                  <a:pt x="5042483" y="37036"/>
                </a:lnTo>
                <a:lnTo>
                  <a:pt x="5005121" y="35932"/>
                </a:lnTo>
                <a:lnTo>
                  <a:pt x="4969028" y="34845"/>
                </a:lnTo>
                <a:lnTo>
                  <a:pt x="4934109" y="33993"/>
                </a:lnTo>
                <a:lnTo>
                  <a:pt x="4900079" y="33548"/>
                </a:lnTo>
                <a:lnTo>
                  <a:pt x="4866884" y="33455"/>
                </a:lnTo>
                <a:lnTo>
                  <a:pt x="4834470" y="33664"/>
                </a:lnTo>
                <a:lnTo>
                  <a:pt x="4802784" y="34119"/>
                </a:lnTo>
                <a:lnTo>
                  <a:pt x="4771772" y="34770"/>
                </a:lnTo>
                <a:lnTo>
                  <a:pt x="4741380" y="35564"/>
                </a:lnTo>
                <a:lnTo>
                  <a:pt x="4711556" y="36446"/>
                </a:lnTo>
                <a:lnTo>
                  <a:pt x="4682244" y="37366"/>
                </a:lnTo>
                <a:lnTo>
                  <a:pt x="4653391" y="38270"/>
                </a:lnTo>
                <a:lnTo>
                  <a:pt x="4624945" y="39105"/>
                </a:lnTo>
                <a:lnTo>
                  <a:pt x="4596850" y="39820"/>
                </a:lnTo>
                <a:lnTo>
                  <a:pt x="4569053" y="40360"/>
                </a:lnTo>
                <a:lnTo>
                  <a:pt x="4541502" y="40674"/>
                </a:lnTo>
                <a:lnTo>
                  <a:pt x="4514141" y="40708"/>
                </a:lnTo>
                <a:lnTo>
                  <a:pt x="4486918" y="40410"/>
                </a:lnTo>
                <a:lnTo>
                  <a:pt x="4459778" y="39728"/>
                </a:lnTo>
                <a:lnTo>
                  <a:pt x="4432669" y="38608"/>
                </a:lnTo>
                <a:lnTo>
                  <a:pt x="4405535" y="36998"/>
                </a:lnTo>
                <a:lnTo>
                  <a:pt x="4378325" y="34845"/>
                </a:lnTo>
                <a:lnTo>
                  <a:pt x="4350892" y="32763"/>
                </a:lnTo>
                <a:lnTo>
                  <a:pt x="4323141" y="31351"/>
                </a:lnTo>
                <a:lnTo>
                  <a:pt x="4295086" y="30534"/>
                </a:lnTo>
                <a:lnTo>
                  <a:pt x="4266744" y="30237"/>
                </a:lnTo>
                <a:lnTo>
                  <a:pt x="4238132" y="30384"/>
                </a:lnTo>
                <a:lnTo>
                  <a:pt x="4209266" y="30901"/>
                </a:lnTo>
                <a:lnTo>
                  <a:pt x="4180163" y="31712"/>
                </a:lnTo>
                <a:lnTo>
                  <a:pt x="4150838" y="32743"/>
                </a:lnTo>
                <a:lnTo>
                  <a:pt x="4121308" y="33917"/>
                </a:lnTo>
                <a:lnTo>
                  <a:pt x="4091589" y="35160"/>
                </a:lnTo>
                <a:lnTo>
                  <a:pt x="4061698" y="36397"/>
                </a:lnTo>
                <a:lnTo>
                  <a:pt x="4031651" y="37552"/>
                </a:lnTo>
                <a:lnTo>
                  <a:pt x="4001464" y="38551"/>
                </a:lnTo>
                <a:lnTo>
                  <a:pt x="3971155" y="39318"/>
                </a:lnTo>
                <a:lnTo>
                  <a:pt x="3940738" y="39778"/>
                </a:lnTo>
                <a:lnTo>
                  <a:pt x="3910231" y="39856"/>
                </a:lnTo>
                <a:lnTo>
                  <a:pt x="3879649" y="39477"/>
                </a:lnTo>
                <a:lnTo>
                  <a:pt x="3849010" y="38566"/>
                </a:lnTo>
                <a:lnTo>
                  <a:pt x="3818329" y="37047"/>
                </a:lnTo>
                <a:lnTo>
                  <a:pt x="3787623" y="34845"/>
                </a:lnTo>
                <a:lnTo>
                  <a:pt x="3757703" y="32343"/>
                </a:lnTo>
                <a:lnTo>
                  <a:pt x="3729215" y="29986"/>
                </a:lnTo>
                <a:lnTo>
                  <a:pt x="3701928" y="27794"/>
                </a:lnTo>
                <a:lnTo>
                  <a:pt x="3675608" y="25787"/>
                </a:lnTo>
                <a:lnTo>
                  <a:pt x="3650026" y="23984"/>
                </a:lnTo>
                <a:lnTo>
                  <a:pt x="3624947" y="22405"/>
                </a:lnTo>
                <a:lnTo>
                  <a:pt x="3600141" y="21070"/>
                </a:lnTo>
                <a:lnTo>
                  <a:pt x="3575376" y="19998"/>
                </a:lnTo>
                <a:lnTo>
                  <a:pt x="3550419" y="19209"/>
                </a:lnTo>
                <a:lnTo>
                  <a:pt x="3525038" y="18723"/>
                </a:lnTo>
                <a:lnTo>
                  <a:pt x="3499003" y="18559"/>
                </a:lnTo>
                <a:lnTo>
                  <a:pt x="3472080" y="18738"/>
                </a:lnTo>
                <a:lnTo>
                  <a:pt x="3444037" y="19278"/>
                </a:lnTo>
                <a:lnTo>
                  <a:pt x="3414644" y="20200"/>
                </a:lnTo>
                <a:lnTo>
                  <a:pt x="3383667" y="21523"/>
                </a:lnTo>
                <a:lnTo>
                  <a:pt x="3350876" y="23267"/>
                </a:lnTo>
                <a:lnTo>
                  <a:pt x="3316037" y="25451"/>
                </a:lnTo>
                <a:lnTo>
                  <a:pt x="3278919" y="28096"/>
                </a:lnTo>
                <a:lnTo>
                  <a:pt x="3239291" y="31220"/>
                </a:lnTo>
                <a:lnTo>
                  <a:pt x="3196920" y="34845"/>
                </a:lnTo>
                <a:lnTo>
                  <a:pt x="3153971" y="38544"/>
                </a:lnTo>
                <a:lnTo>
                  <a:pt x="3112734" y="41877"/>
                </a:lnTo>
                <a:lnTo>
                  <a:pt x="3073157" y="44841"/>
                </a:lnTo>
                <a:lnTo>
                  <a:pt x="3035191" y="47431"/>
                </a:lnTo>
                <a:lnTo>
                  <a:pt x="2998786" y="49643"/>
                </a:lnTo>
                <a:lnTo>
                  <a:pt x="2963893" y="51474"/>
                </a:lnTo>
                <a:lnTo>
                  <a:pt x="2930461" y="52919"/>
                </a:lnTo>
                <a:lnTo>
                  <a:pt x="2898442" y="53975"/>
                </a:lnTo>
                <a:lnTo>
                  <a:pt x="2867784" y="54638"/>
                </a:lnTo>
                <a:lnTo>
                  <a:pt x="2838439" y="54903"/>
                </a:lnTo>
                <a:lnTo>
                  <a:pt x="2810356" y="54767"/>
                </a:lnTo>
                <a:lnTo>
                  <a:pt x="2783487" y="54227"/>
                </a:lnTo>
                <a:lnTo>
                  <a:pt x="2757780" y="53277"/>
                </a:lnTo>
                <a:lnTo>
                  <a:pt x="2733186" y="51914"/>
                </a:lnTo>
                <a:lnTo>
                  <a:pt x="2709656" y="50134"/>
                </a:lnTo>
                <a:lnTo>
                  <a:pt x="2687140" y="47934"/>
                </a:lnTo>
                <a:lnTo>
                  <a:pt x="2665588" y="45308"/>
                </a:lnTo>
                <a:lnTo>
                  <a:pt x="2644950" y="42254"/>
                </a:lnTo>
                <a:lnTo>
                  <a:pt x="2625177" y="38768"/>
                </a:lnTo>
                <a:lnTo>
                  <a:pt x="2606218" y="34845"/>
                </a:lnTo>
                <a:lnTo>
                  <a:pt x="2585047" y="30937"/>
                </a:lnTo>
                <a:lnTo>
                  <a:pt x="2558993" y="27491"/>
                </a:lnTo>
                <a:lnTo>
                  <a:pt x="2528541" y="24501"/>
                </a:lnTo>
                <a:lnTo>
                  <a:pt x="2494174" y="21956"/>
                </a:lnTo>
                <a:lnTo>
                  <a:pt x="2456377" y="19849"/>
                </a:lnTo>
                <a:lnTo>
                  <a:pt x="2415634" y="18170"/>
                </a:lnTo>
                <a:lnTo>
                  <a:pt x="2372430" y="16911"/>
                </a:lnTo>
                <a:lnTo>
                  <a:pt x="2327247" y="16063"/>
                </a:lnTo>
                <a:lnTo>
                  <a:pt x="2280571" y="15619"/>
                </a:lnTo>
                <a:lnTo>
                  <a:pt x="2232886" y="15568"/>
                </a:lnTo>
                <a:lnTo>
                  <a:pt x="2184675" y="15903"/>
                </a:lnTo>
                <a:lnTo>
                  <a:pt x="2136423" y="16615"/>
                </a:lnTo>
                <a:lnTo>
                  <a:pt x="2088615" y="17695"/>
                </a:lnTo>
                <a:lnTo>
                  <a:pt x="2041734" y="19135"/>
                </a:lnTo>
                <a:lnTo>
                  <a:pt x="1996264" y="20926"/>
                </a:lnTo>
                <a:lnTo>
                  <a:pt x="1952689" y="23060"/>
                </a:lnTo>
                <a:lnTo>
                  <a:pt x="1911495" y="25527"/>
                </a:lnTo>
                <a:lnTo>
                  <a:pt x="1873164" y="28319"/>
                </a:lnTo>
                <a:lnTo>
                  <a:pt x="1838182" y="31428"/>
                </a:lnTo>
                <a:lnTo>
                  <a:pt x="1807032" y="34845"/>
                </a:lnTo>
                <a:lnTo>
                  <a:pt x="1777173" y="37904"/>
                </a:lnTo>
                <a:lnTo>
                  <a:pt x="1745849" y="40017"/>
                </a:lnTo>
                <a:lnTo>
                  <a:pt x="1713218" y="41286"/>
                </a:lnTo>
                <a:lnTo>
                  <a:pt x="1679437" y="41816"/>
                </a:lnTo>
                <a:lnTo>
                  <a:pt x="1644667" y="41711"/>
                </a:lnTo>
                <a:lnTo>
                  <a:pt x="1609065" y="41077"/>
                </a:lnTo>
                <a:lnTo>
                  <a:pt x="1572790" y="40015"/>
                </a:lnTo>
                <a:lnTo>
                  <a:pt x="1536001" y="38632"/>
                </a:lnTo>
                <a:lnTo>
                  <a:pt x="1498855" y="37031"/>
                </a:lnTo>
                <a:lnTo>
                  <a:pt x="1461511" y="35317"/>
                </a:lnTo>
                <a:lnTo>
                  <a:pt x="1424129" y="33592"/>
                </a:lnTo>
                <a:lnTo>
                  <a:pt x="1386866" y="31963"/>
                </a:lnTo>
                <a:lnTo>
                  <a:pt x="1349881" y="30533"/>
                </a:lnTo>
                <a:lnTo>
                  <a:pt x="1313333" y="29405"/>
                </a:lnTo>
                <a:lnTo>
                  <a:pt x="1277380" y="28686"/>
                </a:lnTo>
                <a:lnTo>
                  <a:pt x="1242180" y="28477"/>
                </a:lnTo>
                <a:lnTo>
                  <a:pt x="1207892" y="28885"/>
                </a:lnTo>
                <a:lnTo>
                  <a:pt x="1174675" y="30013"/>
                </a:lnTo>
                <a:lnTo>
                  <a:pt x="1142688" y="31965"/>
                </a:lnTo>
                <a:lnTo>
                  <a:pt x="1112088" y="34845"/>
                </a:lnTo>
                <a:lnTo>
                  <a:pt x="1083527" y="37776"/>
                </a:lnTo>
                <a:lnTo>
                  <a:pt x="1057393" y="39871"/>
                </a:lnTo>
                <a:lnTo>
                  <a:pt x="1033448" y="41218"/>
                </a:lnTo>
                <a:lnTo>
                  <a:pt x="1011451" y="41903"/>
                </a:lnTo>
                <a:lnTo>
                  <a:pt x="991166" y="42016"/>
                </a:lnTo>
                <a:lnTo>
                  <a:pt x="972352" y="41645"/>
                </a:lnTo>
                <a:lnTo>
                  <a:pt x="954772" y="40877"/>
                </a:lnTo>
                <a:lnTo>
                  <a:pt x="938187" y="39800"/>
                </a:lnTo>
                <a:lnTo>
                  <a:pt x="922357" y="38503"/>
                </a:lnTo>
                <a:lnTo>
                  <a:pt x="907045" y="37073"/>
                </a:lnTo>
                <a:lnTo>
                  <a:pt x="892012" y="35598"/>
                </a:lnTo>
                <a:lnTo>
                  <a:pt x="877018" y="34167"/>
                </a:lnTo>
                <a:lnTo>
                  <a:pt x="861826" y="32868"/>
                </a:lnTo>
                <a:lnTo>
                  <a:pt x="846197" y="31788"/>
                </a:lnTo>
                <a:lnTo>
                  <a:pt x="829891" y="31015"/>
                </a:lnTo>
                <a:lnTo>
                  <a:pt x="812671" y="30638"/>
                </a:lnTo>
                <a:lnTo>
                  <a:pt x="794297" y="30744"/>
                </a:lnTo>
                <a:lnTo>
                  <a:pt x="774531" y="31422"/>
                </a:lnTo>
                <a:lnTo>
                  <a:pt x="753135" y="32760"/>
                </a:lnTo>
                <a:lnTo>
                  <a:pt x="729869" y="34845"/>
                </a:lnTo>
                <a:lnTo>
                  <a:pt x="704112" y="37205"/>
                </a:lnTo>
                <a:lnTo>
                  <a:pt x="675585" y="39312"/>
                </a:lnTo>
                <a:lnTo>
                  <a:pt x="644561" y="41166"/>
                </a:lnTo>
                <a:lnTo>
                  <a:pt x="611313" y="42767"/>
                </a:lnTo>
                <a:lnTo>
                  <a:pt x="576116" y="44117"/>
                </a:lnTo>
                <a:lnTo>
                  <a:pt x="539243" y="45217"/>
                </a:lnTo>
                <a:lnTo>
                  <a:pt x="500967" y="46067"/>
                </a:lnTo>
                <a:lnTo>
                  <a:pt x="461561" y="46668"/>
                </a:lnTo>
                <a:lnTo>
                  <a:pt x="421300" y="47023"/>
                </a:lnTo>
                <a:lnTo>
                  <a:pt x="380457" y="47130"/>
                </a:lnTo>
                <a:lnTo>
                  <a:pt x="339304" y="46992"/>
                </a:lnTo>
                <a:lnTo>
                  <a:pt x="298117" y="46609"/>
                </a:lnTo>
                <a:lnTo>
                  <a:pt x="257168" y="45982"/>
                </a:lnTo>
                <a:lnTo>
                  <a:pt x="216732" y="45112"/>
                </a:lnTo>
                <a:lnTo>
                  <a:pt x="177080" y="44001"/>
                </a:lnTo>
                <a:lnTo>
                  <a:pt x="138488" y="42648"/>
                </a:lnTo>
                <a:lnTo>
                  <a:pt x="101228" y="41055"/>
                </a:lnTo>
                <a:lnTo>
                  <a:pt x="65573" y="39223"/>
                </a:lnTo>
                <a:lnTo>
                  <a:pt x="31799" y="37153"/>
                </a:lnTo>
                <a:lnTo>
                  <a:pt x="178" y="34845"/>
                </a:lnTo>
                <a:lnTo>
                  <a:pt x="96" y="28265"/>
                </a:lnTo>
                <a:lnTo>
                  <a:pt x="0" y="25513"/>
                </a:lnTo>
                <a:lnTo>
                  <a:pt x="178" y="16557"/>
                </a:lnTo>
                <a:close/>
              </a:path>
            </a:pathLst>
          </a:custGeom>
          <a:ln w="41275">
            <a:solidFill>
              <a:srgbClr val="ED7C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534" y="2530955"/>
            <a:ext cx="1335915" cy="1335914"/>
          </a:xfrm>
          <a:custGeom>
            <a:avLst/>
            <a:gdLst/>
            <a:ahLst/>
            <a:cxnLst/>
            <a:rect l="l" t="t" r="r" b="b"/>
            <a:pathLst>
              <a:path w="1335915" h="1335914">
                <a:moveTo>
                  <a:pt x="0" y="667957"/>
                </a:moveTo>
                <a:lnTo>
                  <a:pt x="2214" y="722740"/>
                </a:lnTo>
                <a:lnTo>
                  <a:pt x="8742" y="776303"/>
                </a:lnTo>
                <a:lnTo>
                  <a:pt x="19412" y="828475"/>
                </a:lnTo>
                <a:lnTo>
                  <a:pt x="34052" y="879083"/>
                </a:lnTo>
                <a:lnTo>
                  <a:pt x="52491" y="927956"/>
                </a:lnTo>
                <a:lnTo>
                  <a:pt x="74556" y="974922"/>
                </a:lnTo>
                <a:lnTo>
                  <a:pt x="100075" y="1019808"/>
                </a:lnTo>
                <a:lnTo>
                  <a:pt x="128877" y="1062444"/>
                </a:lnTo>
                <a:lnTo>
                  <a:pt x="160789" y="1102656"/>
                </a:lnTo>
                <a:lnTo>
                  <a:pt x="195640" y="1140274"/>
                </a:lnTo>
                <a:lnTo>
                  <a:pt x="233257" y="1175125"/>
                </a:lnTo>
                <a:lnTo>
                  <a:pt x="273470" y="1207037"/>
                </a:lnTo>
                <a:lnTo>
                  <a:pt x="316106" y="1235838"/>
                </a:lnTo>
                <a:lnTo>
                  <a:pt x="360992" y="1261358"/>
                </a:lnTo>
                <a:lnTo>
                  <a:pt x="407958" y="1283422"/>
                </a:lnTo>
                <a:lnTo>
                  <a:pt x="456831" y="1301861"/>
                </a:lnTo>
                <a:lnTo>
                  <a:pt x="507439" y="1316501"/>
                </a:lnTo>
                <a:lnTo>
                  <a:pt x="559611" y="1327171"/>
                </a:lnTo>
                <a:lnTo>
                  <a:pt x="613174" y="1333700"/>
                </a:lnTo>
                <a:lnTo>
                  <a:pt x="667957" y="1335914"/>
                </a:lnTo>
                <a:lnTo>
                  <a:pt x="722740" y="1333700"/>
                </a:lnTo>
                <a:lnTo>
                  <a:pt x="776303" y="1327171"/>
                </a:lnTo>
                <a:lnTo>
                  <a:pt x="828475" y="1316501"/>
                </a:lnTo>
                <a:lnTo>
                  <a:pt x="879083" y="1301861"/>
                </a:lnTo>
                <a:lnTo>
                  <a:pt x="927956" y="1283422"/>
                </a:lnTo>
                <a:lnTo>
                  <a:pt x="974922" y="1261358"/>
                </a:lnTo>
                <a:lnTo>
                  <a:pt x="1019809" y="1235838"/>
                </a:lnTo>
                <a:lnTo>
                  <a:pt x="1062444" y="1207037"/>
                </a:lnTo>
                <a:lnTo>
                  <a:pt x="1102657" y="1175125"/>
                </a:lnTo>
                <a:lnTo>
                  <a:pt x="1140275" y="1140274"/>
                </a:lnTo>
                <a:lnTo>
                  <a:pt x="1175125" y="1102656"/>
                </a:lnTo>
                <a:lnTo>
                  <a:pt x="1207038" y="1062444"/>
                </a:lnTo>
                <a:lnTo>
                  <a:pt x="1235840" y="1019808"/>
                </a:lnTo>
                <a:lnTo>
                  <a:pt x="1261359" y="974922"/>
                </a:lnTo>
                <a:lnTo>
                  <a:pt x="1283424" y="927956"/>
                </a:lnTo>
                <a:lnTo>
                  <a:pt x="1301862" y="879083"/>
                </a:lnTo>
                <a:lnTo>
                  <a:pt x="1316502" y="828475"/>
                </a:lnTo>
                <a:lnTo>
                  <a:pt x="1327173" y="776303"/>
                </a:lnTo>
                <a:lnTo>
                  <a:pt x="1333701" y="722740"/>
                </a:lnTo>
                <a:lnTo>
                  <a:pt x="1335915" y="667957"/>
                </a:lnTo>
                <a:lnTo>
                  <a:pt x="1333701" y="613174"/>
                </a:lnTo>
                <a:lnTo>
                  <a:pt x="1327173" y="559611"/>
                </a:lnTo>
                <a:lnTo>
                  <a:pt x="1316502" y="507439"/>
                </a:lnTo>
                <a:lnTo>
                  <a:pt x="1301862" y="456831"/>
                </a:lnTo>
                <a:lnTo>
                  <a:pt x="1283424" y="407958"/>
                </a:lnTo>
                <a:lnTo>
                  <a:pt x="1261359" y="360992"/>
                </a:lnTo>
                <a:lnTo>
                  <a:pt x="1235840" y="316105"/>
                </a:lnTo>
                <a:lnTo>
                  <a:pt x="1207038" y="273470"/>
                </a:lnTo>
                <a:lnTo>
                  <a:pt x="1175125" y="233257"/>
                </a:lnTo>
                <a:lnTo>
                  <a:pt x="1140275" y="195640"/>
                </a:lnTo>
                <a:lnTo>
                  <a:pt x="1102657" y="160789"/>
                </a:lnTo>
                <a:lnTo>
                  <a:pt x="1062444" y="128876"/>
                </a:lnTo>
                <a:lnTo>
                  <a:pt x="1019809" y="100075"/>
                </a:lnTo>
                <a:lnTo>
                  <a:pt x="974922" y="74556"/>
                </a:lnTo>
                <a:lnTo>
                  <a:pt x="927956" y="52491"/>
                </a:lnTo>
                <a:lnTo>
                  <a:pt x="879083" y="34052"/>
                </a:lnTo>
                <a:lnTo>
                  <a:pt x="828475" y="19412"/>
                </a:lnTo>
                <a:lnTo>
                  <a:pt x="776303" y="8742"/>
                </a:lnTo>
                <a:lnTo>
                  <a:pt x="722740" y="2214"/>
                </a:lnTo>
                <a:lnTo>
                  <a:pt x="667957" y="0"/>
                </a:lnTo>
                <a:lnTo>
                  <a:pt x="613174" y="2214"/>
                </a:lnTo>
                <a:lnTo>
                  <a:pt x="559611" y="8742"/>
                </a:lnTo>
                <a:lnTo>
                  <a:pt x="507439" y="19412"/>
                </a:lnTo>
                <a:lnTo>
                  <a:pt x="456831" y="34052"/>
                </a:lnTo>
                <a:lnTo>
                  <a:pt x="407958" y="52491"/>
                </a:lnTo>
                <a:lnTo>
                  <a:pt x="360992" y="74556"/>
                </a:lnTo>
                <a:lnTo>
                  <a:pt x="316106" y="100075"/>
                </a:lnTo>
                <a:lnTo>
                  <a:pt x="273470" y="128876"/>
                </a:lnTo>
                <a:lnTo>
                  <a:pt x="233257" y="160789"/>
                </a:lnTo>
                <a:lnTo>
                  <a:pt x="195640" y="195640"/>
                </a:lnTo>
                <a:lnTo>
                  <a:pt x="160789" y="233257"/>
                </a:lnTo>
                <a:lnTo>
                  <a:pt x="128877" y="273470"/>
                </a:lnTo>
                <a:lnTo>
                  <a:pt x="100075" y="316105"/>
                </a:lnTo>
                <a:lnTo>
                  <a:pt x="74556" y="360992"/>
                </a:lnTo>
                <a:lnTo>
                  <a:pt x="52491" y="407958"/>
                </a:lnTo>
                <a:lnTo>
                  <a:pt x="34052" y="456831"/>
                </a:lnTo>
                <a:lnTo>
                  <a:pt x="19412" y="507439"/>
                </a:lnTo>
                <a:lnTo>
                  <a:pt x="8742" y="559611"/>
                </a:lnTo>
                <a:lnTo>
                  <a:pt x="2214" y="613174"/>
                </a:lnTo>
                <a:lnTo>
                  <a:pt x="0" y="66795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8928" y="2810256"/>
            <a:ext cx="777240" cy="777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0339" y="2530955"/>
            <a:ext cx="1335915" cy="1335914"/>
          </a:xfrm>
          <a:custGeom>
            <a:avLst/>
            <a:gdLst/>
            <a:ahLst/>
            <a:cxnLst/>
            <a:rect l="l" t="t" r="r" b="b"/>
            <a:pathLst>
              <a:path w="1335915" h="1335914">
                <a:moveTo>
                  <a:pt x="0" y="667957"/>
                </a:moveTo>
                <a:lnTo>
                  <a:pt x="2214" y="722740"/>
                </a:lnTo>
                <a:lnTo>
                  <a:pt x="8742" y="776303"/>
                </a:lnTo>
                <a:lnTo>
                  <a:pt x="19412" y="828475"/>
                </a:lnTo>
                <a:lnTo>
                  <a:pt x="34052" y="879083"/>
                </a:lnTo>
                <a:lnTo>
                  <a:pt x="52491" y="927956"/>
                </a:lnTo>
                <a:lnTo>
                  <a:pt x="74556" y="974922"/>
                </a:lnTo>
                <a:lnTo>
                  <a:pt x="100075" y="1019808"/>
                </a:lnTo>
                <a:lnTo>
                  <a:pt x="128876" y="1062444"/>
                </a:lnTo>
                <a:lnTo>
                  <a:pt x="160789" y="1102656"/>
                </a:lnTo>
                <a:lnTo>
                  <a:pt x="195640" y="1140274"/>
                </a:lnTo>
                <a:lnTo>
                  <a:pt x="233257" y="1175125"/>
                </a:lnTo>
                <a:lnTo>
                  <a:pt x="273470" y="1207037"/>
                </a:lnTo>
                <a:lnTo>
                  <a:pt x="316105" y="1235838"/>
                </a:lnTo>
                <a:lnTo>
                  <a:pt x="360992" y="1261358"/>
                </a:lnTo>
                <a:lnTo>
                  <a:pt x="407958" y="1283422"/>
                </a:lnTo>
                <a:lnTo>
                  <a:pt x="456831" y="1301861"/>
                </a:lnTo>
                <a:lnTo>
                  <a:pt x="507439" y="1316501"/>
                </a:lnTo>
                <a:lnTo>
                  <a:pt x="559611" y="1327171"/>
                </a:lnTo>
                <a:lnTo>
                  <a:pt x="613174" y="1333700"/>
                </a:lnTo>
                <a:lnTo>
                  <a:pt x="667957" y="1335914"/>
                </a:lnTo>
                <a:lnTo>
                  <a:pt x="722740" y="1333700"/>
                </a:lnTo>
                <a:lnTo>
                  <a:pt x="776303" y="1327171"/>
                </a:lnTo>
                <a:lnTo>
                  <a:pt x="828475" y="1316501"/>
                </a:lnTo>
                <a:lnTo>
                  <a:pt x="879083" y="1301861"/>
                </a:lnTo>
                <a:lnTo>
                  <a:pt x="927956" y="1283422"/>
                </a:lnTo>
                <a:lnTo>
                  <a:pt x="974922" y="1261358"/>
                </a:lnTo>
                <a:lnTo>
                  <a:pt x="1019809" y="1235838"/>
                </a:lnTo>
                <a:lnTo>
                  <a:pt x="1062444" y="1207037"/>
                </a:lnTo>
                <a:lnTo>
                  <a:pt x="1102657" y="1175125"/>
                </a:lnTo>
                <a:lnTo>
                  <a:pt x="1140274" y="1140274"/>
                </a:lnTo>
                <a:lnTo>
                  <a:pt x="1175125" y="1102656"/>
                </a:lnTo>
                <a:lnTo>
                  <a:pt x="1207038" y="1062444"/>
                </a:lnTo>
                <a:lnTo>
                  <a:pt x="1235839" y="1019808"/>
                </a:lnTo>
                <a:lnTo>
                  <a:pt x="1261359" y="974922"/>
                </a:lnTo>
                <a:lnTo>
                  <a:pt x="1283423" y="927956"/>
                </a:lnTo>
                <a:lnTo>
                  <a:pt x="1301862" y="879083"/>
                </a:lnTo>
                <a:lnTo>
                  <a:pt x="1316502" y="828475"/>
                </a:lnTo>
                <a:lnTo>
                  <a:pt x="1327173" y="776303"/>
                </a:lnTo>
                <a:lnTo>
                  <a:pt x="1333701" y="722740"/>
                </a:lnTo>
                <a:lnTo>
                  <a:pt x="1335915" y="667957"/>
                </a:lnTo>
                <a:lnTo>
                  <a:pt x="1333701" y="613174"/>
                </a:lnTo>
                <a:lnTo>
                  <a:pt x="1327173" y="559611"/>
                </a:lnTo>
                <a:lnTo>
                  <a:pt x="1316502" y="507439"/>
                </a:lnTo>
                <a:lnTo>
                  <a:pt x="1301862" y="456831"/>
                </a:lnTo>
                <a:lnTo>
                  <a:pt x="1283423" y="407958"/>
                </a:lnTo>
                <a:lnTo>
                  <a:pt x="1261359" y="360992"/>
                </a:lnTo>
                <a:lnTo>
                  <a:pt x="1235839" y="316105"/>
                </a:lnTo>
                <a:lnTo>
                  <a:pt x="1207038" y="273470"/>
                </a:lnTo>
                <a:lnTo>
                  <a:pt x="1175125" y="233257"/>
                </a:lnTo>
                <a:lnTo>
                  <a:pt x="1140274" y="195640"/>
                </a:lnTo>
                <a:lnTo>
                  <a:pt x="1102657" y="160789"/>
                </a:lnTo>
                <a:lnTo>
                  <a:pt x="1062444" y="128876"/>
                </a:lnTo>
                <a:lnTo>
                  <a:pt x="1019809" y="100075"/>
                </a:lnTo>
                <a:lnTo>
                  <a:pt x="974922" y="74556"/>
                </a:lnTo>
                <a:lnTo>
                  <a:pt x="927956" y="52491"/>
                </a:lnTo>
                <a:lnTo>
                  <a:pt x="879083" y="34052"/>
                </a:lnTo>
                <a:lnTo>
                  <a:pt x="828475" y="19412"/>
                </a:lnTo>
                <a:lnTo>
                  <a:pt x="776303" y="8742"/>
                </a:lnTo>
                <a:lnTo>
                  <a:pt x="722740" y="2214"/>
                </a:lnTo>
                <a:lnTo>
                  <a:pt x="667957" y="0"/>
                </a:lnTo>
                <a:lnTo>
                  <a:pt x="613174" y="2214"/>
                </a:lnTo>
                <a:lnTo>
                  <a:pt x="559611" y="8742"/>
                </a:lnTo>
                <a:lnTo>
                  <a:pt x="507439" y="19412"/>
                </a:lnTo>
                <a:lnTo>
                  <a:pt x="456831" y="34052"/>
                </a:lnTo>
                <a:lnTo>
                  <a:pt x="407958" y="52491"/>
                </a:lnTo>
                <a:lnTo>
                  <a:pt x="360992" y="74556"/>
                </a:lnTo>
                <a:lnTo>
                  <a:pt x="316105" y="100075"/>
                </a:lnTo>
                <a:lnTo>
                  <a:pt x="273470" y="128876"/>
                </a:lnTo>
                <a:lnTo>
                  <a:pt x="233257" y="160789"/>
                </a:lnTo>
                <a:lnTo>
                  <a:pt x="195640" y="195640"/>
                </a:lnTo>
                <a:lnTo>
                  <a:pt x="160789" y="233257"/>
                </a:lnTo>
                <a:lnTo>
                  <a:pt x="128876" y="273470"/>
                </a:lnTo>
                <a:lnTo>
                  <a:pt x="100075" y="316105"/>
                </a:lnTo>
                <a:lnTo>
                  <a:pt x="74556" y="360992"/>
                </a:lnTo>
                <a:lnTo>
                  <a:pt x="52491" y="407958"/>
                </a:lnTo>
                <a:lnTo>
                  <a:pt x="34052" y="456831"/>
                </a:lnTo>
                <a:lnTo>
                  <a:pt x="19412" y="507439"/>
                </a:lnTo>
                <a:lnTo>
                  <a:pt x="8742" y="559611"/>
                </a:lnTo>
                <a:lnTo>
                  <a:pt x="2214" y="613174"/>
                </a:lnTo>
                <a:lnTo>
                  <a:pt x="0" y="667957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0735" y="2810256"/>
            <a:ext cx="777240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0534" y="4538178"/>
            <a:ext cx="1335915" cy="1335915"/>
          </a:xfrm>
          <a:custGeom>
            <a:avLst/>
            <a:gdLst/>
            <a:ahLst/>
            <a:cxnLst/>
            <a:rect l="l" t="t" r="r" b="b"/>
            <a:pathLst>
              <a:path w="1335915" h="1335915">
                <a:moveTo>
                  <a:pt x="0" y="667957"/>
                </a:moveTo>
                <a:lnTo>
                  <a:pt x="2214" y="722740"/>
                </a:lnTo>
                <a:lnTo>
                  <a:pt x="8742" y="776304"/>
                </a:lnTo>
                <a:lnTo>
                  <a:pt x="19412" y="828475"/>
                </a:lnTo>
                <a:lnTo>
                  <a:pt x="34052" y="879084"/>
                </a:lnTo>
                <a:lnTo>
                  <a:pt x="52491" y="927957"/>
                </a:lnTo>
                <a:lnTo>
                  <a:pt x="74556" y="974922"/>
                </a:lnTo>
                <a:lnTo>
                  <a:pt x="100075" y="1019809"/>
                </a:lnTo>
                <a:lnTo>
                  <a:pt x="128877" y="1062445"/>
                </a:lnTo>
                <a:lnTo>
                  <a:pt x="160789" y="1102657"/>
                </a:lnTo>
                <a:lnTo>
                  <a:pt x="195640" y="1140275"/>
                </a:lnTo>
                <a:lnTo>
                  <a:pt x="233257" y="1175126"/>
                </a:lnTo>
                <a:lnTo>
                  <a:pt x="273470" y="1207038"/>
                </a:lnTo>
                <a:lnTo>
                  <a:pt x="316106" y="1235840"/>
                </a:lnTo>
                <a:lnTo>
                  <a:pt x="360992" y="1261359"/>
                </a:lnTo>
                <a:lnTo>
                  <a:pt x="407958" y="1283424"/>
                </a:lnTo>
                <a:lnTo>
                  <a:pt x="456831" y="1301862"/>
                </a:lnTo>
                <a:lnTo>
                  <a:pt x="507439" y="1316502"/>
                </a:lnTo>
                <a:lnTo>
                  <a:pt x="559611" y="1327172"/>
                </a:lnTo>
                <a:lnTo>
                  <a:pt x="613174" y="1333701"/>
                </a:lnTo>
                <a:lnTo>
                  <a:pt x="667957" y="1335915"/>
                </a:lnTo>
                <a:lnTo>
                  <a:pt x="722740" y="1333701"/>
                </a:lnTo>
                <a:lnTo>
                  <a:pt x="776303" y="1327172"/>
                </a:lnTo>
                <a:lnTo>
                  <a:pt x="828475" y="1316502"/>
                </a:lnTo>
                <a:lnTo>
                  <a:pt x="879083" y="1301862"/>
                </a:lnTo>
                <a:lnTo>
                  <a:pt x="927956" y="1283424"/>
                </a:lnTo>
                <a:lnTo>
                  <a:pt x="974922" y="1261359"/>
                </a:lnTo>
                <a:lnTo>
                  <a:pt x="1019809" y="1235840"/>
                </a:lnTo>
                <a:lnTo>
                  <a:pt x="1062444" y="1207038"/>
                </a:lnTo>
                <a:lnTo>
                  <a:pt x="1102657" y="1175126"/>
                </a:lnTo>
                <a:lnTo>
                  <a:pt x="1140275" y="1140275"/>
                </a:lnTo>
                <a:lnTo>
                  <a:pt x="1175125" y="1102657"/>
                </a:lnTo>
                <a:lnTo>
                  <a:pt x="1207038" y="1062445"/>
                </a:lnTo>
                <a:lnTo>
                  <a:pt x="1235840" y="1019809"/>
                </a:lnTo>
                <a:lnTo>
                  <a:pt x="1261359" y="974922"/>
                </a:lnTo>
                <a:lnTo>
                  <a:pt x="1283424" y="927957"/>
                </a:lnTo>
                <a:lnTo>
                  <a:pt x="1301862" y="879084"/>
                </a:lnTo>
                <a:lnTo>
                  <a:pt x="1316502" y="828475"/>
                </a:lnTo>
                <a:lnTo>
                  <a:pt x="1327173" y="776304"/>
                </a:lnTo>
                <a:lnTo>
                  <a:pt x="1333701" y="722740"/>
                </a:lnTo>
                <a:lnTo>
                  <a:pt x="1335915" y="667957"/>
                </a:lnTo>
                <a:lnTo>
                  <a:pt x="1333701" y="613174"/>
                </a:lnTo>
                <a:lnTo>
                  <a:pt x="1327173" y="559611"/>
                </a:lnTo>
                <a:lnTo>
                  <a:pt x="1316502" y="507440"/>
                </a:lnTo>
                <a:lnTo>
                  <a:pt x="1301862" y="456831"/>
                </a:lnTo>
                <a:lnTo>
                  <a:pt x="1283424" y="407958"/>
                </a:lnTo>
                <a:lnTo>
                  <a:pt x="1261359" y="360993"/>
                </a:lnTo>
                <a:lnTo>
                  <a:pt x="1235840" y="316106"/>
                </a:lnTo>
                <a:lnTo>
                  <a:pt x="1207038" y="273470"/>
                </a:lnTo>
                <a:lnTo>
                  <a:pt x="1175125" y="233258"/>
                </a:lnTo>
                <a:lnTo>
                  <a:pt x="1140275" y="195640"/>
                </a:lnTo>
                <a:lnTo>
                  <a:pt x="1102657" y="160789"/>
                </a:lnTo>
                <a:lnTo>
                  <a:pt x="1062444" y="128877"/>
                </a:lnTo>
                <a:lnTo>
                  <a:pt x="1019809" y="100075"/>
                </a:lnTo>
                <a:lnTo>
                  <a:pt x="974922" y="74556"/>
                </a:lnTo>
                <a:lnTo>
                  <a:pt x="927956" y="52491"/>
                </a:lnTo>
                <a:lnTo>
                  <a:pt x="879083" y="34053"/>
                </a:lnTo>
                <a:lnTo>
                  <a:pt x="828475" y="19412"/>
                </a:lnTo>
                <a:lnTo>
                  <a:pt x="776303" y="8742"/>
                </a:lnTo>
                <a:lnTo>
                  <a:pt x="722740" y="2214"/>
                </a:lnTo>
                <a:lnTo>
                  <a:pt x="667957" y="0"/>
                </a:lnTo>
                <a:lnTo>
                  <a:pt x="613174" y="2214"/>
                </a:lnTo>
                <a:lnTo>
                  <a:pt x="559611" y="8742"/>
                </a:lnTo>
                <a:lnTo>
                  <a:pt x="507439" y="19412"/>
                </a:lnTo>
                <a:lnTo>
                  <a:pt x="456831" y="34053"/>
                </a:lnTo>
                <a:lnTo>
                  <a:pt x="407958" y="52491"/>
                </a:lnTo>
                <a:lnTo>
                  <a:pt x="360992" y="74556"/>
                </a:lnTo>
                <a:lnTo>
                  <a:pt x="316106" y="100075"/>
                </a:lnTo>
                <a:lnTo>
                  <a:pt x="273470" y="128877"/>
                </a:lnTo>
                <a:lnTo>
                  <a:pt x="233257" y="160789"/>
                </a:lnTo>
                <a:lnTo>
                  <a:pt x="195640" y="195640"/>
                </a:lnTo>
                <a:lnTo>
                  <a:pt x="160789" y="233258"/>
                </a:lnTo>
                <a:lnTo>
                  <a:pt x="128877" y="273470"/>
                </a:lnTo>
                <a:lnTo>
                  <a:pt x="100075" y="316106"/>
                </a:lnTo>
                <a:lnTo>
                  <a:pt x="74556" y="360993"/>
                </a:lnTo>
                <a:lnTo>
                  <a:pt x="52491" y="407958"/>
                </a:lnTo>
                <a:lnTo>
                  <a:pt x="34052" y="456831"/>
                </a:lnTo>
                <a:lnTo>
                  <a:pt x="19412" y="507440"/>
                </a:lnTo>
                <a:lnTo>
                  <a:pt x="8742" y="559611"/>
                </a:lnTo>
                <a:lnTo>
                  <a:pt x="2214" y="613174"/>
                </a:lnTo>
                <a:lnTo>
                  <a:pt x="0" y="66795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8928" y="4815839"/>
            <a:ext cx="777240" cy="780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0339" y="4538178"/>
            <a:ext cx="1335915" cy="1335915"/>
          </a:xfrm>
          <a:custGeom>
            <a:avLst/>
            <a:gdLst/>
            <a:ahLst/>
            <a:cxnLst/>
            <a:rect l="l" t="t" r="r" b="b"/>
            <a:pathLst>
              <a:path w="1335915" h="1335915">
                <a:moveTo>
                  <a:pt x="0" y="667957"/>
                </a:moveTo>
                <a:lnTo>
                  <a:pt x="2214" y="722740"/>
                </a:lnTo>
                <a:lnTo>
                  <a:pt x="8742" y="776304"/>
                </a:lnTo>
                <a:lnTo>
                  <a:pt x="19412" y="828475"/>
                </a:lnTo>
                <a:lnTo>
                  <a:pt x="34052" y="879084"/>
                </a:lnTo>
                <a:lnTo>
                  <a:pt x="52491" y="927957"/>
                </a:lnTo>
                <a:lnTo>
                  <a:pt x="74556" y="974922"/>
                </a:lnTo>
                <a:lnTo>
                  <a:pt x="100075" y="1019809"/>
                </a:lnTo>
                <a:lnTo>
                  <a:pt x="128876" y="1062445"/>
                </a:lnTo>
                <a:lnTo>
                  <a:pt x="160789" y="1102657"/>
                </a:lnTo>
                <a:lnTo>
                  <a:pt x="195640" y="1140275"/>
                </a:lnTo>
                <a:lnTo>
                  <a:pt x="233257" y="1175126"/>
                </a:lnTo>
                <a:lnTo>
                  <a:pt x="273470" y="1207038"/>
                </a:lnTo>
                <a:lnTo>
                  <a:pt x="316105" y="1235840"/>
                </a:lnTo>
                <a:lnTo>
                  <a:pt x="360992" y="1261359"/>
                </a:lnTo>
                <a:lnTo>
                  <a:pt x="407958" y="1283424"/>
                </a:lnTo>
                <a:lnTo>
                  <a:pt x="456831" y="1301862"/>
                </a:lnTo>
                <a:lnTo>
                  <a:pt x="507439" y="1316502"/>
                </a:lnTo>
                <a:lnTo>
                  <a:pt x="559611" y="1327172"/>
                </a:lnTo>
                <a:lnTo>
                  <a:pt x="613174" y="1333701"/>
                </a:lnTo>
                <a:lnTo>
                  <a:pt x="667957" y="1335915"/>
                </a:lnTo>
                <a:lnTo>
                  <a:pt x="722740" y="1333701"/>
                </a:lnTo>
                <a:lnTo>
                  <a:pt x="776303" y="1327172"/>
                </a:lnTo>
                <a:lnTo>
                  <a:pt x="828475" y="1316502"/>
                </a:lnTo>
                <a:lnTo>
                  <a:pt x="879083" y="1301862"/>
                </a:lnTo>
                <a:lnTo>
                  <a:pt x="927956" y="1283424"/>
                </a:lnTo>
                <a:lnTo>
                  <a:pt x="974922" y="1261359"/>
                </a:lnTo>
                <a:lnTo>
                  <a:pt x="1019809" y="1235840"/>
                </a:lnTo>
                <a:lnTo>
                  <a:pt x="1062444" y="1207038"/>
                </a:lnTo>
                <a:lnTo>
                  <a:pt x="1102657" y="1175126"/>
                </a:lnTo>
                <a:lnTo>
                  <a:pt x="1140274" y="1140275"/>
                </a:lnTo>
                <a:lnTo>
                  <a:pt x="1175125" y="1102657"/>
                </a:lnTo>
                <a:lnTo>
                  <a:pt x="1207038" y="1062445"/>
                </a:lnTo>
                <a:lnTo>
                  <a:pt x="1235839" y="1019809"/>
                </a:lnTo>
                <a:lnTo>
                  <a:pt x="1261359" y="974922"/>
                </a:lnTo>
                <a:lnTo>
                  <a:pt x="1283423" y="927957"/>
                </a:lnTo>
                <a:lnTo>
                  <a:pt x="1301862" y="879084"/>
                </a:lnTo>
                <a:lnTo>
                  <a:pt x="1316502" y="828475"/>
                </a:lnTo>
                <a:lnTo>
                  <a:pt x="1327173" y="776304"/>
                </a:lnTo>
                <a:lnTo>
                  <a:pt x="1333701" y="722740"/>
                </a:lnTo>
                <a:lnTo>
                  <a:pt x="1335915" y="667957"/>
                </a:lnTo>
                <a:lnTo>
                  <a:pt x="1333701" y="613174"/>
                </a:lnTo>
                <a:lnTo>
                  <a:pt x="1327173" y="559611"/>
                </a:lnTo>
                <a:lnTo>
                  <a:pt x="1316502" y="507440"/>
                </a:lnTo>
                <a:lnTo>
                  <a:pt x="1301862" y="456831"/>
                </a:lnTo>
                <a:lnTo>
                  <a:pt x="1283423" y="407958"/>
                </a:lnTo>
                <a:lnTo>
                  <a:pt x="1261359" y="360993"/>
                </a:lnTo>
                <a:lnTo>
                  <a:pt x="1235839" y="316106"/>
                </a:lnTo>
                <a:lnTo>
                  <a:pt x="1207038" y="273470"/>
                </a:lnTo>
                <a:lnTo>
                  <a:pt x="1175125" y="233258"/>
                </a:lnTo>
                <a:lnTo>
                  <a:pt x="1140274" y="195640"/>
                </a:lnTo>
                <a:lnTo>
                  <a:pt x="1102657" y="160789"/>
                </a:lnTo>
                <a:lnTo>
                  <a:pt x="1062444" y="128877"/>
                </a:lnTo>
                <a:lnTo>
                  <a:pt x="1019809" y="100075"/>
                </a:lnTo>
                <a:lnTo>
                  <a:pt x="974922" y="74556"/>
                </a:lnTo>
                <a:lnTo>
                  <a:pt x="927956" y="52491"/>
                </a:lnTo>
                <a:lnTo>
                  <a:pt x="879083" y="34053"/>
                </a:lnTo>
                <a:lnTo>
                  <a:pt x="828475" y="19412"/>
                </a:lnTo>
                <a:lnTo>
                  <a:pt x="776303" y="8742"/>
                </a:lnTo>
                <a:lnTo>
                  <a:pt x="722740" y="2214"/>
                </a:lnTo>
                <a:lnTo>
                  <a:pt x="667957" y="0"/>
                </a:lnTo>
                <a:lnTo>
                  <a:pt x="613174" y="2214"/>
                </a:lnTo>
                <a:lnTo>
                  <a:pt x="559611" y="8742"/>
                </a:lnTo>
                <a:lnTo>
                  <a:pt x="507439" y="19412"/>
                </a:lnTo>
                <a:lnTo>
                  <a:pt x="456831" y="34053"/>
                </a:lnTo>
                <a:lnTo>
                  <a:pt x="407958" y="52491"/>
                </a:lnTo>
                <a:lnTo>
                  <a:pt x="360992" y="74556"/>
                </a:lnTo>
                <a:lnTo>
                  <a:pt x="316105" y="100075"/>
                </a:lnTo>
                <a:lnTo>
                  <a:pt x="273470" y="128877"/>
                </a:lnTo>
                <a:lnTo>
                  <a:pt x="233257" y="160789"/>
                </a:lnTo>
                <a:lnTo>
                  <a:pt x="195640" y="195640"/>
                </a:lnTo>
                <a:lnTo>
                  <a:pt x="160789" y="233258"/>
                </a:lnTo>
                <a:lnTo>
                  <a:pt x="128876" y="273470"/>
                </a:lnTo>
                <a:lnTo>
                  <a:pt x="100075" y="316106"/>
                </a:lnTo>
                <a:lnTo>
                  <a:pt x="74556" y="360993"/>
                </a:lnTo>
                <a:lnTo>
                  <a:pt x="52491" y="407958"/>
                </a:lnTo>
                <a:lnTo>
                  <a:pt x="34052" y="456831"/>
                </a:lnTo>
                <a:lnTo>
                  <a:pt x="19412" y="507440"/>
                </a:lnTo>
                <a:lnTo>
                  <a:pt x="8742" y="559611"/>
                </a:lnTo>
                <a:lnTo>
                  <a:pt x="2214" y="613174"/>
                </a:lnTo>
                <a:lnTo>
                  <a:pt x="0" y="667957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0735" y="4815839"/>
            <a:ext cx="777240" cy="780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6940" y="668527"/>
            <a:ext cx="2339850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0" dirty="0">
                <a:latin typeface="Calibri Light"/>
                <a:cs typeface="Calibri Light"/>
              </a:rPr>
              <a:t>Security</a:t>
            </a:r>
            <a:endParaRPr sz="54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3155" y="668527"/>
            <a:ext cx="2763812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8" dirty="0">
                <a:latin typeface="Calibri Light"/>
                <a:cs typeface="Calibri Light"/>
              </a:rPr>
              <a:t>Principles</a:t>
            </a:r>
            <a:endParaRPr sz="5400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9821" y="2867659"/>
            <a:ext cx="2292947" cy="659384"/>
          </a:xfrm>
          <a:prstGeom prst="rect">
            <a:avLst/>
          </a:prstGeom>
        </p:spPr>
        <p:txBody>
          <a:bodyPr wrap="square" lIns="0" tIns="16319" rIns="0" bIns="0" rtlCol="0">
            <a:noAutofit/>
          </a:bodyPr>
          <a:lstStyle/>
          <a:p>
            <a:pPr marL="12700">
              <a:lnSpc>
                <a:spcPts val="2570"/>
              </a:lnSpc>
            </a:pPr>
            <a:r>
              <a:rPr sz="2400" spc="-2" dirty="0">
                <a:solidFill>
                  <a:srgbClr val="A4A4A4"/>
                </a:solidFill>
                <a:latin typeface="Calibri"/>
                <a:cs typeface="Calibri"/>
              </a:rPr>
              <a:t>Risk Management</a:t>
            </a:r>
            <a:endParaRPr sz="2400" dirty="0">
              <a:latin typeface="Calibri"/>
              <a:cs typeface="Calibri"/>
            </a:endParaRPr>
          </a:p>
          <a:p>
            <a:pPr marL="12700" marR="45720">
              <a:lnSpc>
                <a:spcPts val="2620"/>
              </a:lnSpc>
              <a:spcBef>
                <a:spcPts val="2"/>
              </a:spcBef>
            </a:pPr>
            <a:r>
              <a:rPr sz="2400" spc="-9" dirty="0">
                <a:solidFill>
                  <a:srgbClr val="A4A4A4"/>
                </a:solidFill>
                <a:latin typeface="Calibri Light"/>
                <a:cs typeface="Calibri Light"/>
              </a:rPr>
              <a:t>Process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0017" y="3035300"/>
            <a:ext cx="1068089" cy="330200"/>
          </a:xfrm>
          <a:prstGeom prst="rect">
            <a:avLst/>
          </a:prstGeom>
        </p:spPr>
        <p:txBody>
          <a:bodyPr wrap="square" lIns="0" tIns="16319" rIns="0" bIns="0" rtlCol="0">
            <a:noAutofit/>
          </a:bodyPr>
          <a:lstStyle/>
          <a:p>
            <a:pPr marL="12700">
              <a:lnSpc>
                <a:spcPts val="2570"/>
              </a:lnSpc>
            </a:pPr>
            <a:r>
              <a:rPr sz="2400" dirty="0">
                <a:solidFill>
                  <a:srgbClr val="ED7C31"/>
                </a:solidFill>
                <a:latin typeface="Calibri"/>
                <a:cs typeface="Calibri"/>
              </a:rPr>
              <a:t>Security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5903" y="3035300"/>
            <a:ext cx="1215117" cy="330200"/>
          </a:xfrm>
          <a:prstGeom prst="rect">
            <a:avLst/>
          </a:prstGeom>
        </p:spPr>
        <p:txBody>
          <a:bodyPr wrap="square" lIns="0" tIns="16319" rIns="0" bIns="0" rtlCol="0">
            <a:noAutofit/>
          </a:bodyPr>
          <a:lstStyle/>
          <a:p>
            <a:pPr marL="12700">
              <a:lnSpc>
                <a:spcPts val="2570"/>
              </a:lnSpc>
            </a:pPr>
            <a:r>
              <a:rPr sz="2400" spc="-1" dirty="0">
                <a:solidFill>
                  <a:srgbClr val="ED7C31"/>
                </a:solidFill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9821" y="4876292"/>
            <a:ext cx="1562158" cy="659384"/>
          </a:xfrm>
          <a:prstGeom prst="rect">
            <a:avLst/>
          </a:prstGeom>
        </p:spPr>
        <p:txBody>
          <a:bodyPr wrap="square" lIns="0" tIns="16319" rIns="0" bIns="0" rtlCol="0">
            <a:noAutofit/>
          </a:bodyPr>
          <a:lstStyle/>
          <a:p>
            <a:pPr marL="12700">
              <a:lnSpc>
                <a:spcPts val="2570"/>
              </a:lnSpc>
            </a:pPr>
            <a:r>
              <a:rPr sz="2400" spc="-3" dirty="0">
                <a:solidFill>
                  <a:srgbClr val="5B9AD4"/>
                </a:solidFill>
                <a:latin typeface="Calibri"/>
                <a:cs typeface="Calibri"/>
              </a:rPr>
              <a:t>Governance</a:t>
            </a:r>
            <a:endParaRPr sz="2400" dirty="0">
              <a:latin typeface="Calibri"/>
              <a:cs typeface="Calibri"/>
            </a:endParaRPr>
          </a:p>
          <a:p>
            <a:pPr marL="12700" marR="17352">
              <a:lnSpc>
                <a:spcPts val="2590"/>
              </a:lnSpc>
              <a:spcBef>
                <a:spcPts val="0"/>
              </a:spcBef>
            </a:pPr>
            <a:r>
              <a:rPr sz="2400" spc="-3" dirty="0">
                <a:solidFill>
                  <a:srgbClr val="5B9AD4"/>
                </a:solidFill>
                <a:latin typeface="Calibri"/>
                <a:cs typeface="Calibri"/>
              </a:rPr>
              <a:t>and Process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9726" y="4876292"/>
            <a:ext cx="1215239" cy="330200"/>
          </a:xfrm>
          <a:prstGeom prst="rect">
            <a:avLst/>
          </a:prstGeom>
        </p:spPr>
        <p:txBody>
          <a:bodyPr wrap="square" lIns="0" tIns="16319" rIns="0" bIns="0" rtlCol="0">
            <a:noAutofit/>
          </a:bodyPr>
          <a:lstStyle/>
          <a:p>
            <a:pPr marL="12700">
              <a:lnSpc>
                <a:spcPts val="2570"/>
              </a:lnSpc>
            </a:pPr>
            <a:r>
              <a:rPr sz="2400" spc="-3" dirty="0">
                <a:solidFill>
                  <a:srgbClr val="5B9AD4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0017" y="5040883"/>
            <a:ext cx="1068089" cy="330200"/>
          </a:xfrm>
          <a:prstGeom prst="rect">
            <a:avLst/>
          </a:prstGeom>
        </p:spPr>
        <p:txBody>
          <a:bodyPr wrap="square" lIns="0" tIns="16319" rIns="0" bIns="0" rtlCol="0">
            <a:noAutofit/>
          </a:bodyPr>
          <a:lstStyle/>
          <a:p>
            <a:pPr marL="12700">
              <a:lnSpc>
                <a:spcPts val="2570"/>
              </a:lnSpc>
            </a:pPr>
            <a:r>
              <a:rPr sz="2400" dirty="0">
                <a:solidFill>
                  <a:srgbClr val="FFBF00"/>
                </a:solidFill>
                <a:latin typeface="Calibri"/>
                <a:cs typeface="Calibri"/>
              </a:rPr>
              <a:t>Security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25903" y="5040883"/>
            <a:ext cx="1104975" cy="330200"/>
          </a:xfrm>
          <a:prstGeom prst="rect">
            <a:avLst/>
          </a:prstGeom>
        </p:spPr>
        <p:txBody>
          <a:bodyPr wrap="square" lIns="0" tIns="16319" rIns="0" bIns="0" rtlCol="0">
            <a:noAutofit/>
          </a:bodyPr>
          <a:lstStyle/>
          <a:p>
            <a:pPr marL="12700">
              <a:lnSpc>
                <a:spcPts val="2570"/>
              </a:lnSpc>
            </a:pPr>
            <a:r>
              <a:rPr sz="2400" spc="-8" dirty="0">
                <a:solidFill>
                  <a:srgbClr val="FFBF00"/>
                </a:solidFill>
                <a:latin typeface="Calibri"/>
                <a:cs typeface="Calibri"/>
              </a:rPr>
              <a:t>Controls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715352" y="1119413"/>
            <a:ext cx="25401" cy="5738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8534" y="1098513"/>
            <a:ext cx="6245265" cy="1539718"/>
          </a:xfrm>
          <a:custGeom>
            <a:avLst/>
            <a:gdLst/>
            <a:ahLst/>
            <a:cxnLst/>
            <a:rect l="l" t="t" r="r" b="b"/>
            <a:pathLst>
              <a:path w="6245265" h="1539718">
                <a:moveTo>
                  <a:pt x="0" y="256627"/>
                </a:moveTo>
                <a:lnTo>
                  <a:pt x="0" y="1283091"/>
                </a:lnTo>
                <a:lnTo>
                  <a:pt x="850" y="1304138"/>
                </a:lnTo>
                <a:lnTo>
                  <a:pt x="7458" y="1344761"/>
                </a:lnTo>
                <a:lnTo>
                  <a:pt x="20167" y="1382982"/>
                </a:lnTo>
                <a:lnTo>
                  <a:pt x="38448" y="1418271"/>
                </a:lnTo>
                <a:lnTo>
                  <a:pt x="61775" y="1450101"/>
                </a:lnTo>
                <a:lnTo>
                  <a:pt x="89617" y="1477944"/>
                </a:lnTo>
                <a:lnTo>
                  <a:pt x="121447" y="1501270"/>
                </a:lnTo>
                <a:lnTo>
                  <a:pt x="156736" y="1519551"/>
                </a:lnTo>
                <a:lnTo>
                  <a:pt x="194957" y="1532260"/>
                </a:lnTo>
                <a:lnTo>
                  <a:pt x="235580" y="1538868"/>
                </a:lnTo>
                <a:lnTo>
                  <a:pt x="256627" y="1539718"/>
                </a:lnTo>
                <a:lnTo>
                  <a:pt x="5988639" y="1539718"/>
                </a:lnTo>
                <a:lnTo>
                  <a:pt x="6030265" y="1536359"/>
                </a:lnTo>
                <a:lnTo>
                  <a:pt x="6069753" y="1526635"/>
                </a:lnTo>
                <a:lnTo>
                  <a:pt x="6106573" y="1511074"/>
                </a:lnTo>
                <a:lnTo>
                  <a:pt x="6140199" y="1490204"/>
                </a:lnTo>
                <a:lnTo>
                  <a:pt x="6170101" y="1464554"/>
                </a:lnTo>
                <a:lnTo>
                  <a:pt x="6195751" y="1434652"/>
                </a:lnTo>
                <a:lnTo>
                  <a:pt x="6216621" y="1401026"/>
                </a:lnTo>
                <a:lnTo>
                  <a:pt x="6232182" y="1364205"/>
                </a:lnTo>
                <a:lnTo>
                  <a:pt x="6241906" y="1324717"/>
                </a:lnTo>
                <a:lnTo>
                  <a:pt x="6245265" y="1283091"/>
                </a:lnTo>
                <a:lnTo>
                  <a:pt x="6245265" y="256627"/>
                </a:lnTo>
                <a:lnTo>
                  <a:pt x="6241906" y="215001"/>
                </a:lnTo>
                <a:lnTo>
                  <a:pt x="6232182" y="175513"/>
                </a:lnTo>
                <a:lnTo>
                  <a:pt x="6216621" y="138692"/>
                </a:lnTo>
                <a:lnTo>
                  <a:pt x="6195751" y="105066"/>
                </a:lnTo>
                <a:lnTo>
                  <a:pt x="6170101" y="75164"/>
                </a:lnTo>
                <a:lnTo>
                  <a:pt x="6140199" y="49514"/>
                </a:lnTo>
                <a:lnTo>
                  <a:pt x="6106573" y="28644"/>
                </a:lnTo>
                <a:lnTo>
                  <a:pt x="6069753" y="13083"/>
                </a:lnTo>
                <a:lnTo>
                  <a:pt x="6030265" y="3358"/>
                </a:lnTo>
                <a:lnTo>
                  <a:pt x="5988639" y="0"/>
                </a:lnTo>
                <a:lnTo>
                  <a:pt x="256627" y="0"/>
                </a:lnTo>
                <a:lnTo>
                  <a:pt x="215001" y="3358"/>
                </a:lnTo>
                <a:lnTo>
                  <a:pt x="175513" y="13083"/>
                </a:lnTo>
                <a:lnTo>
                  <a:pt x="138692" y="28644"/>
                </a:lnTo>
                <a:lnTo>
                  <a:pt x="105067" y="49514"/>
                </a:lnTo>
                <a:lnTo>
                  <a:pt x="75164" y="75164"/>
                </a:lnTo>
                <a:lnTo>
                  <a:pt x="49514" y="105066"/>
                </a:lnTo>
                <a:lnTo>
                  <a:pt x="28644" y="138692"/>
                </a:lnTo>
                <a:lnTo>
                  <a:pt x="13083" y="175513"/>
                </a:lnTo>
                <a:lnTo>
                  <a:pt x="3358" y="215001"/>
                </a:lnTo>
                <a:lnTo>
                  <a:pt x="0" y="256627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8534" y="2718873"/>
            <a:ext cx="6245265" cy="1539718"/>
          </a:xfrm>
          <a:custGeom>
            <a:avLst/>
            <a:gdLst/>
            <a:ahLst/>
            <a:cxnLst/>
            <a:rect l="l" t="t" r="r" b="b"/>
            <a:pathLst>
              <a:path w="6245265" h="1539718">
                <a:moveTo>
                  <a:pt x="0" y="256627"/>
                </a:moveTo>
                <a:lnTo>
                  <a:pt x="0" y="1283091"/>
                </a:lnTo>
                <a:lnTo>
                  <a:pt x="850" y="1304138"/>
                </a:lnTo>
                <a:lnTo>
                  <a:pt x="7458" y="1344761"/>
                </a:lnTo>
                <a:lnTo>
                  <a:pt x="20167" y="1382981"/>
                </a:lnTo>
                <a:lnTo>
                  <a:pt x="38448" y="1418271"/>
                </a:lnTo>
                <a:lnTo>
                  <a:pt x="61775" y="1450101"/>
                </a:lnTo>
                <a:lnTo>
                  <a:pt x="89617" y="1477943"/>
                </a:lnTo>
                <a:lnTo>
                  <a:pt x="121447" y="1501269"/>
                </a:lnTo>
                <a:lnTo>
                  <a:pt x="156736" y="1519551"/>
                </a:lnTo>
                <a:lnTo>
                  <a:pt x="194957" y="1532260"/>
                </a:lnTo>
                <a:lnTo>
                  <a:pt x="235580" y="1538868"/>
                </a:lnTo>
                <a:lnTo>
                  <a:pt x="256627" y="1539718"/>
                </a:lnTo>
                <a:lnTo>
                  <a:pt x="5988639" y="1539718"/>
                </a:lnTo>
                <a:lnTo>
                  <a:pt x="6030265" y="1536359"/>
                </a:lnTo>
                <a:lnTo>
                  <a:pt x="6069753" y="1526635"/>
                </a:lnTo>
                <a:lnTo>
                  <a:pt x="6106573" y="1511074"/>
                </a:lnTo>
                <a:lnTo>
                  <a:pt x="6140199" y="1490204"/>
                </a:lnTo>
                <a:lnTo>
                  <a:pt x="6170101" y="1464553"/>
                </a:lnTo>
                <a:lnTo>
                  <a:pt x="6195751" y="1434651"/>
                </a:lnTo>
                <a:lnTo>
                  <a:pt x="6216621" y="1401025"/>
                </a:lnTo>
                <a:lnTo>
                  <a:pt x="6232182" y="1364205"/>
                </a:lnTo>
                <a:lnTo>
                  <a:pt x="6241906" y="1324717"/>
                </a:lnTo>
                <a:lnTo>
                  <a:pt x="6245265" y="1283091"/>
                </a:lnTo>
                <a:lnTo>
                  <a:pt x="6245265" y="256627"/>
                </a:lnTo>
                <a:lnTo>
                  <a:pt x="6241906" y="215001"/>
                </a:lnTo>
                <a:lnTo>
                  <a:pt x="6232182" y="175513"/>
                </a:lnTo>
                <a:lnTo>
                  <a:pt x="6216621" y="138692"/>
                </a:lnTo>
                <a:lnTo>
                  <a:pt x="6195751" y="105066"/>
                </a:lnTo>
                <a:lnTo>
                  <a:pt x="6170101" y="75164"/>
                </a:lnTo>
                <a:lnTo>
                  <a:pt x="6140199" y="49514"/>
                </a:lnTo>
                <a:lnTo>
                  <a:pt x="6106573" y="28644"/>
                </a:lnTo>
                <a:lnTo>
                  <a:pt x="6069753" y="13083"/>
                </a:lnTo>
                <a:lnTo>
                  <a:pt x="6030265" y="3358"/>
                </a:lnTo>
                <a:lnTo>
                  <a:pt x="5988639" y="0"/>
                </a:lnTo>
                <a:lnTo>
                  <a:pt x="256627" y="0"/>
                </a:lnTo>
                <a:lnTo>
                  <a:pt x="215001" y="3358"/>
                </a:lnTo>
                <a:lnTo>
                  <a:pt x="175513" y="13083"/>
                </a:lnTo>
                <a:lnTo>
                  <a:pt x="138692" y="28644"/>
                </a:lnTo>
                <a:lnTo>
                  <a:pt x="105067" y="49514"/>
                </a:lnTo>
                <a:lnTo>
                  <a:pt x="75164" y="75164"/>
                </a:lnTo>
                <a:lnTo>
                  <a:pt x="49514" y="105066"/>
                </a:lnTo>
                <a:lnTo>
                  <a:pt x="28644" y="138692"/>
                </a:lnTo>
                <a:lnTo>
                  <a:pt x="13083" y="175513"/>
                </a:lnTo>
                <a:lnTo>
                  <a:pt x="3358" y="215001"/>
                </a:lnTo>
                <a:lnTo>
                  <a:pt x="0" y="256627"/>
                </a:lnTo>
                <a:close/>
              </a:path>
            </a:pathLst>
          </a:custGeom>
          <a:solidFill>
            <a:srgbClr val="4DC48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8534" y="4339233"/>
            <a:ext cx="6245265" cy="1539718"/>
          </a:xfrm>
          <a:custGeom>
            <a:avLst/>
            <a:gdLst/>
            <a:ahLst/>
            <a:cxnLst/>
            <a:rect l="l" t="t" r="r" b="b"/>
            <a:pathLst>
              <a:path w="6245265" h="1539718">
                <a:moveTo>
                  <a:pt x="0" y="256627"/>
                </a:moveTo>
                <a:lnTo>
                  <a:pt x="0" y="1283091"/>
                </a:lnTo>
                <a:lnTo>
                  <a:pt x="850" y="1304138"/>
                </a:lnTo>
                <a:lnTo>
                  <a:pt x="7458" y="1344761"/>
                </a:lnTo>
                <a:lnTo>
                  <a:pt x="20167" y="1382982"/>
                </a:lnTo>
                <a:lnTo>
                  <a:pt x="38448" y="1418271"/>
                </a:lnTo>
                <a:lnTo>
                  <a:pt x="61775" y="1450101"/>
                </a:lnTo>
                <a:lnTo>
                  <a:pt x="89617" y="1477944"/>
                </a:lnTo>
                <a:lnTo>
                  <a:pt x="121447" y="1501270"/>
                </a:lnTo>
                <a:lnTo>
                  <a:pt x="156736" y="1519551"/>
                </a:lnTo>
                <a:lnTo>
                  <a:pt x="194957" y="1532260"/>
                </a:lnTo>
                <a:lnTo>
                  <a:pt x="235580" y="1538868"/>
                </a:lnTo>
                <a:lnTo>
                  <a:pt x="256627" y="1539718"/>
                </a:lnTo>
                <a:lnTo>
                  <a:pt x="5988639" y="1539718"/>
                </a:lnTo>
                <a:lnTo>
                  <a:pt x="6030265" y="1536360"/>
                </a:lnTo>
                <a:lnTo>
                  <a:pt x="6069753" y="1526635"/>
                </a:lnTo>
                <a:lnTo>
                  <a:pt x="6106573" y="1511074"/>
                </a:lnTo>
                <a:lnTo>
                  <a:pt x="6140199" y="1490204"/>
                </a:lnTo>
                <a:lnTo>
                  <a:pt x="6170101" y="1464554"/>
                </a:lnTo>
                <a:lnTo>
                  <a:pt x="6195751" y="1434652"/>
                </a:lnTo>
                <a:lnTo>
                  <a:pt x="6216621" y="1401026"/>
                </a:lnTo>
                <a:lnTo>
                  <a:pt x="6232182" y="1364205"/>
                </a:lnTo>
                <a:lnTo>
                  <a:pt x="6241906" y="1324717"/>
                </a:lnTo>
                <a:lnTo>
                  <a:pt x="6245265" y="1283091"/>
                </a:lnTo>
                <a:lnTo>
                  <a:pt x="6245265" y="256627"/>
                </a:lnTo>
                <a:lnTo>
                  <a:pt x="6241906" y="215001"/>
                </a:lnTo>
                <a:lnTo>
                  <a:pt x="6232182" y="175513"/>
                </a:lnTo>
                <a:lnTo>
                  <a:pt x="6216621" y="138692"/>
                </a:lnTo>
                <a:lnTo>
                  <a:pt x="6195751" y="105066"/>
                </a:lnTo>
                <a:lnTo>
                  <a:pt x="6170101" y="75164"/>
                </a:lnTo>
                <a:lnTo>
                  <a:pt x="6140199" y="49514"/>
                </a:lnTo>
                <a:lnTo>
                  <a:pt x="6106573" y="28644"/>
                </a:lnTo>
                <a:lnTo>
                  <a:pt x="6069753" y="13083"/>
                </a:lnTo>
                <a:lnTo>
                  <a:pt x="6030265" y="3358"/>
                </a:lnTo>
                <a:lnTo>
                  <a:pt x="5988639" y="0"/>
                </a:lnTo>
                <a:lnTo>
                  <a:pt x="256627" y="0"/>
                </a:lnTo>
                <a:lnTo>
                  <a:pt x="215001" y="3358"/>
                </a:lnTo>
                <a:lnTo>
                  <a:pt x="175513" y="13083"/>
                </a:lnTo>
                <a:lnTo>
                  <a:pt x="138692" y="28644"/>
                </a:lnTo>
                <a:lnTo>
                  <a:pt x="105067" y="49514"/>
                </a:lnTo>
                <a:lnTo>
                  <a:pt x="75164" y="75164"/>
                </a:lnTo>
                <a:lnTo>
                  <a:pt x="49514" y="105066"/>
                </a:lnTo>
                <a:lnTo>
                  <a:pt x="28644" y="138692"/>
                </a:lnTo>
                <a:lnTo>
                  <a:pt x="13083" y="175513"/>
                </a:lnTo>
                <a:lnTo>
                  <a:pt x="3358" y="215001"/>
                </a:lnTo>
                <a:lnTo>
                  <a:pt x="0" y="256627"/>
                </a:lnTo>
                <a:close/>
              </a:path>
            </a:pathLst>
          </a:custGeom>
          <a:solidFill>
            <a:srgbClr val="6FAD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7678" y="1285747"/>
            <a:ext cx="5053981" cy="1167384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1" dirty="0">
                <a:solidFill>
                  <a:srgbClr val="FEFFFE"/>
                </a:solidFill>
                <a:latin typeface="Calibri"/>
                <a:cs typeface="Calibri"/>
              </a:rPr>
              <a:t>Directives, guidelines or advisories</a:t>
            </a:r>
            <a:endParaRPr sz="2800">
              <a:latin typeface="Calibri"/>
              <a:cs typeface="Calibri"/>
            </a:endParaRPr>
          </a:p>
          <a:p>
            <a:pPr marL="12700" marR="53340">
              <a:lnSpc>
                <a:spcPts val="3095"/>
              </a:lnSpc>
              <a:spcBef>
                <a:spcPts val="5"/>
              </a:spcBef>
            </a:pPr>
            <a:r>
              <a:rPr sz="2800" spc="0" dirty="0">
                <a:solidFill>
                  <a:srgbClr val="FEFFFE"/>
                </a:solidFill>
                <a:latin typeface="Calibri"/>
                <a:cs typeface="Calibri"/>
              </a:rPr>
              <a:t>aimed at the people within the</a:t>
            </a:r>
            <a:endParaRPr sz="2800">
              <a:latin typeface="Calibri"/>
              <a:cs typeface="Calibri"/>
            </a:endParaRPr>
          </a:p>
          <a:p>
            <a:pPr marL="12700" marR="53340">
              <a:lnSpc>
                <a:spcPts val="3095"/>
              </a:lnSpc>
            </a:pPr>
            <a:r>
              <a:rPr sz="2800" spc="-13" dirty="0">
                <a:solidFill>
                  <a:srgbClr val="FEFFFE"/>
                </a:solidFill>
                <a:latin typeface="Calibri"/>
                <a:cs typeface="Calibri"/>
              </a:rPr>
              <a:t>organization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015" y="2823464"/>
            <a:ext cx="3409443" cy="2071623"/>
          </a:xfrm>
          <a:prstGeom prst="rect">
            <a:avLst/>
          </a:prstGeom>
        </p:spPr>
        <p:txBody>
          <a:bodyPr wrap="square" lIns="0" tIns="25939" rIns="0" bIns="0" rtlCol="0">
            <a:noAutofit/>
          </a:bodyPr>
          <a:lstStyle/>
          <a:p>
            <a:pPr marL="1472754" marR="907">
              <a:lnSpc>
                <a:spcPts val="4085"/>
              </a:lnSpc>
            </a:pPr>
            <a:r>
              <a:rPr sz="3800" spc="-1" dirty="0">
                <a:latin typeface="Calibri Light"/>
                <a:cs typeface="Calibri Light"/>
              </a:rPr>
              <a:t>SECURITY</a:t>
            </a:r>
            <a:endParaRPr sz="3800">
              <a:latin typeface="Calibri Light"/>
              <a:cs typeface="Calibri Light"/>
            </a:endParaRPr>
          </a:p>
          <a:p>
            <a:pPr marL="1205991" marR="764">
              <a:lnSpc>
                <a:spcPts val="4105"/>
              </a:lnSpc>
              <a:spcBef>
                <a:spcPts val="0"/>
              </a:spcBef>
            </a:pPr>
            <a:r>
              <a:rPr sz="3800" spc="-7" dirty="0">
                <a:latin typeface="Calibri Light"/>
                <a:cs typeface="Calibri Light"/>
              </a:rPr>
              <a:t>CONTROL :</a:t>
            </a:r>
            <a:endParaRPr sz="3800">
              <a:latin typeface="Calibri Light"/>
              <a:cs typeface="Calibri Light"/>
            </a:endParaRPr>
          </a:p>
          <a:p>
            <a:pPr marL="12700" marR="888">
              <a:lnSpc>
                <a:spcPts val="4105"/>
              </a:lnSpc>
            </a:pPr>
            <a:r>
              <a:rPr sz="3800" spc="-21" dirty="0">
                <a:latin typeface="Calibri Light"/>
                <a:cs typeface="Calibri Light"/>
              </a:rPr>
              <a:t>ADMINISTRATIVE</a:t>
            </a:r>
            <a:endParaRPr sz="3800">
              <a:latin typeface="Calibri Light"/>
              <a:cs typeface="Calibri Light"/>
            </a:endParaRPr>
          </a:p>
          <a:p>
            <a:pPr marL="1442530">
              <a:lnSpc>
                <a:spcPts val="4020"/>
              </a:lnSpc>
            </a:pPr>
            <a:r>
              <a:rPr sz="3800" spc="-9" dirty="0">
                <a:latin typeface="Calibri Light"/>
                <a:cs typeface="Calibri Light"/>
              </a:rPr>
              <a:t>CONTROL</a:t>
            </a:r>
            <a:endParaRPr sz="3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678" y="3099307"/>
            <a:ext cx="4722832" cy="7741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10" dirty="0">
                <a:solidFill>
                  <a:srgbClr val="FEFFFE"/>
                </a:solidFill>
                <a:latin typeface="Calibri"/>
                <a:cs typeface="Calibri"/>
              </a:rPr>
              <a:t>Provide frameworks, constraints</a:t>
            </a:r>
            <a:endParaRPr sz="2800">
              <a:latin typeface="Calibri"/>
              <a:cs typeface="Calibri"/>
            </a:endParaRPr>
          </a:p>
          <a:p>
            <a:pPr marL="12700" marR="53340">
              <a:lnSpc>
                <a:spcPts val="3095"/>
              </a:lnSpc>
              <a:spcBef>
                <a:spcPts val="5"/>
              </a:spcBef>
            </a:pPr>
            <a:r>
              <a:rPr sz="2800" spc="-7" dirty="0">
                <a:solidFill>
                  <a:srgbClr val="FEFFFE"/>
                </a:solidFill>
                <a:latin typeface="Calibri"/>
                <a:cs typeface="Calibri"/>
              </a:rPr>
              <a:t>standards for human behavior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02180" y="3099307"/>
            <a:ext cx="622698" cy="381000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solidFill>
                  <a:srgbClr val="FEFFFE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77678" y="4525771"/>
            <a:ext cx="4472810" cy="207111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 marR="53340">
              <a:lnSpc>
                <a:spcPts val="2985"/>
              </a:lnSpc>
            </a:pPr>
            <a:r>
              <a:rPr sz="2800" spc="-4" dirty="0">
                <a:solidFill>
                  <a:srgbClr val="FEFFFE"/>
                </a:solidFill>
                <a:latin typeface="Calibri"/>
                <a:cs typeface="Calibri"/>
              </a:rPr>
              <a:t>Cover the entire scope of the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95"/>
              </a:lnSpc>
              <a:spcBef>
                <a:spcPts val="5"/>
              </a:spcBef>
            </a:pPr>
            <a:r>
              <a:rPr sz="2800" spc="-9" dirty="0">
                <a:solidFill>
                  <a:srgbClr val="FEFFFE"/>
                </a:solidFill>
                <a:latin typeface="Calibri"/>
                <a:cs typeface="Calibri"/>
              </a:rPr>
              <a:t>organization’s activities and its</a:t>
            </a:r>
            <a:endParaRPr sz="2800">
              <a:latin typeface="Calibri"/>
              <a:cs typeface="Calibri"/>
            </a:endParaRPr>
          </a:p>
          <a:p>
            <a:pPr marL="12700" marR="53340">
              <a:lnSpc>
                <a:spcPts val="3095"/>
              </a:lnSpc>
            </a:pPr>
            <a:r>
              <a:rPr sz="2800" spc="-9" dirty="0">
                <a:solidFill>
                  <a:srgbClr val="FEFFFE"/>
                </a:solidFill>
                <a:latin typeface="Calibri"/>
                <a:cs typeface="Calibri"/>
              </a:rPr>
              <a:t>interactions</a:t>
            </a:r>
            <a:endParaRPr sz="2800">
              <a:latin typeface="Calibri"/>
              <a:cs typeface="Calibri"/>
            </a:endParaRPr>
          </a:p>
          <a:p>
            <a:pPr marL="29143" marR="53340">
              <a:lnSpc>
                <a:spcPct val="101725"/>
              </a:lnSpc>
              <a:spcBef>
                <a:spcPts val="1257"/>
              </a:spcBef>
            </a:pPr>
            <a:r>
              <a:rPr sz="2200" spc="10" dirty="0">
                <a:latin typeface="Calibri"/>
                <a:cs typeface="Calibri"/>
              </a:rPr>
              <a:t>• External parties</a:t>
            </a:r>
            <a:endParaRPr sz="2200">
              <a:latin typeface="Calibri"/>
              <a:cs typeface="Calibri"/>
            </a:endParaRPr>
          </a:p>
          <a:p>
            <a:pPr marL="29143" marR="53340">
              <a:lnSpc>
                <a:spcPct val="101725"/>
              </a:lnSpc>
              <a:spcBef>
                <a:spcPts val="315"/>
              </a:spcBef>
            </a:pPr>
            <a:r>
              <a:rPr sz="2200" spc="4" dirty="0">
                <a:latin typeface="Calibri"/>
                <a:cs typeface="Calibri"/>
              </a:rPr>
              <a:t>• Stakeholders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611502" y="1695734"/>
            <a:ext cx="167101" cy="6293"/>
          </a:xfrm>
          <a:custGeom>
            <a:avLst/>
            <a:gdLst/>
            <a:ahLst/>
            <a:cxnLst/>
            <a:rect l="l" t="t" r="r" b="b"/>
            <a:pathLst>
              <a:path w="167101" h="6293">
                <a:moveTo>
                  <a:pt x="20926" y="4096"/>
                </a:moveTo>
                <a:lnTo>
                  <a:pt x="0" y="6222"/>
                </a:lnTo>
                <a:lnTo>
                  <a:pt x="10270" y="6293"/>
                </a:lnTo>
                <a:lnTo>
                  <a:pt x="54135" y="5978"/>
                </a:lnTo>
                <a:lnTo>
                  <a:pt x="96476" y="5124"/>
                </a:lnTo>
                <a:lnTo>
                  <a:pt x="137574" y="3819"/>
                </a:lnTo>
                <a:lnTo>
                  <a:pt x="167101" y="2594"/>
                </a:lnTo>
                <a:lnTo>
                  <a:pt x="152367" y="1646"/>
                </a:lnTo>
                <a:lnTo>
                  <a:pt x="131348" y="629"/>
                </a:lnTo>
                <a:lnTo>
                  <a:pt x="110122" y="46"/>
                </a:lnTo>
                <a:lnTo>
                  <a:pt x="88579" y="0"/>
                </a:lnTo>
                <a:lnTo>
                  <a:pt x="66606" y="591"/>
                </a:lnTo>
                <a:lnTo>
                  <a:pt x="44092" y="1922"/>
                </a:lnTo>
                <a:lnTo>
                  <a:pt x="20926" y="4096"/>
                </a:lnTo>
                <a:close/>
              </a:path>
            </a:pathLst>
          </a:custGeom>
          <a:solidFill>
            <a:srgbClr val="ED7C31">
              <a:alpha val="7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54099" y="1655865"/>
            <a:ext cx="2157403" cy="59547"/>
          </a:xfrm>
          <a:custGeom>
            <a:avLst/>
            <a:gdLst/>
            <a:ahLst/>
            <a:cxnLst/>
            <a:rect l="l" t="t" r="r" b="b"/>
            <a:pathLst>
              <a:path w="2157403" h="59547">
                <a:moveTo>
                  <a:pt x="0" y="33193"/>
                </a:moveTo>
                <a:lnTo>
                  <a:pt x="10415" y="33700"/>
                </a:lnTo>
                <a:lnTo>
                  <a:pt x="45537" y="35440"/>
                </a:lnTo>
                <a:lnTo>
                  <a:pt x="84666" y="37358"/>
                </a:lnTo>
                <a:lnTo>
                  <a:pt x="128259" y="39433"/>
                </a:lnTo>
                <a:lnTo>
                  <a:pt x="176771" y="41643"/>
                </a:lnTo>
                <a:lnTo>
                  <a:pt x="230657" y="43965"/>
                </a:lnTo>
                <a:lnTo>
                  <a:pt x="286059" y="45958"/>
                </a:lnTo>
                <a:lnTo>
                  <a:pt x="338913" y="47245"/>
                </a:lnTo>
                <a:lnTo>
                  <a:pt x="389371" y="47910"/>
                </a:lnTo>
                <a:lnTo>
                  <a:pt x="437581" y="48036"/>
                </a:lnTo>
                <a:lnTo>
                  <a:pt x="483696" y="47705"/>
                </a:lnTo>
                <a:lnTo>
                  <a:pt x="527865" y="46999"/>
                </a:lnTo>
                <a:lnTo>
                  <a:pt x="570238" y="46001"/>
                </a:lnTo>
                <a:lnTo>
                  <a:pt x="610967" y="44793"/>
                </a:lnTo>
                <a:lnTo>
                  <a:pt x="650201" y="43457"/>
                </a:lnTo>
                <a:lnTo>
                  <a:pt x="688092" y="42078"/>
                </a:lnTo>
                <a:lnTo>
                  <a:pt x="724789" y="40735"/>
                </a:lnTo>
                <a:lnTo>
                  <a:pt x="760443" y="39514"/>
                </a:lnTo>
                <a:lnTo>
                  <a:pt x="795205" y="38494"/>
                </a:lnTo>
                <a:lnTo>
                  <a:pt x="829225" y="37761"/>
                </a:lnTo>
                <a:lnTo>
                  <a:pt x="862653" y="37394"/>
                </a:lnTo>
                <a:lnTo>
                  <a:pt x="895640" y="37478"/>
                </a:lnTo>
                <a:lnTo>
                  <a:pt x="928336" y="38095"/>
                </a:lnTo>
                <a:lnTo>
                  <a:pt x="960892" y="39327"/>
                </a:lnTo>
                <a:lnTo>
                  <a:pt x="993458" y="41256"/>
                </a:lnTo>
                <a:lnTo>
                  <a:pt x="1026185" y="43965"/>
                </a:lnTo>
                <a:lnTo>
                  <a:pt x="1058053" y="46618"/>
                </a:lnTo>
                <a:lnTo>
                  <a:pt x="1088050" y="48388"/>
                </a:lnTo>
                <a:lnTo>
                  <a:pt x="1116337" y="49377"/>
                </a:lnTo>
                <a:lnTo>
                  <a:pt x="1143077" y="49685"/>
                </a:lnTo>
                <a:lnTo>
                  <a:pt x="1168432" y="49412"/>
                </a:lnTo>
                <a:lnTo>
                  <a:pt x="1192563" y="48659"/>
                </a:lnTo>
                <a:lnTo>
                  <a:pt x="1215631" y="47526"/>
                </a:lnTo>
                <a:lnTo>
                  <a:pt x="1237800" y="46114"/>
                </a:lnTo>
                <a:lnTo>
                  <a:pt x="1259230" y="44523"/>
                </a:lnTo>
                <a:lnTo>
                  <a:pt x="1280084" y="42854"/>
                </a:lnTo>
                <a:lnTo>
                  <a:pt x="1300524" y="41208"/>
                </a:lnTo>
                <a:lnTo>
                  <a:pt x="1320711" y="39684"/>
                </a:lnTo>
                <a:lnTo>
                  <a:pt x="1340807" y="38383"/>
                </a:lnTo>
                <a:lnTo>
                  <a:pt x="1360974" y="37405"/>
                </a:lnTo>
                <a:lnTo>
                  <a:pt x="1381373" y="36852"/>
                </a:lnTo>
                <a:lnTo>
                  <a:pt x="1402168" y="36824"/>
                </a:lnTo>
                <a:lnTo>
                  <a:pt x="1423519" y="37420"/>
                </a:lnTo>
                <a:lnTo>
                  <a:pt x="1445588" y="38743"/>
                </a:lnTo>
                <a:lnTo>
                  <a:pt x="1468538" y="40891"/>
                </a:lnTo>
                <a:lnTo>
                  <a:pt x="1492529" y="43965"/>
                </a:lnTo>
                <a:lnTo>
                  <a:pt x="1518555" y="47314"/>
                </a:lnTo>
                <a:lnTo>
                  <a:pt x="1547294" y="50225"/>
                </a:lnTo>
                <a:lnTo>
                  <a:pt x="1578439" y="52713"/>
                </a:lnTo>
                <a:lnTo>
                  <a:pt x="1611683" y="54792"/>
                </a:lnTo>
                <a:lnTo>
                  <a:pt x="1646719" y="56476"/>
                </a:lnTo>
                <a:lnTo>
                  <a:pt x="1683240" y="57779"/>
                </a:lnTo>
                <a:lnTo>
                  <a:pt x="1720938" y="58716"/>
                </a:lnTo>
                <a:lnTo>
                  <a:pt x="1759506" y="59301"/>
                </a:lnTo>
                <a:lnTo>
                  <a:pt x="1798636" y="59547"/>
                </a:lnTo>
                <a:lnTo>
                  <a:pt x="1838022" y="59469"/>
                </a:lnTo>
                <a:lnTo>
                  <a:pt x="1877356" y="59081"/>
                </a:lnTo>
                <a:lnTo>
                  <a:pt x="1916331" y="58397"/>
                </a:lnTo>
                <a:lnTo>
                  <a:pt x="1954639" y="57431"/>
                </a:lnTo>
                <a:lnTo>
                  <a:pt x="1991974" y="56197"/>
                </a:lnTo>
                <a:lnTo>
                  <a:pt x="2028028" y="54710"/>
                </a:lnTo>
                <a:lnTo>
                  <a:pt x="2062494" y="52984"/>
                </a:lnTo>
                <a:lnTo>
                  <a:pt x="2095064" y="51032"/>
                </a:lnTo>
                <a:lnTo>
                  <a:pt x="2125431" y="48869"/>
                </a:lnTo>
                <a:lnTo>
                  <a:pt x="2153289" y="46509"/>
                </a:lnTo>
                <a:lnTo>
                  <a:pt x="2157403" y="46091"/>
                </a:lnTo>
                <a:lnTo>
                  <a:pt x="2122002" y="45846"/>
                </a:lnTo>
                <a:lnTo>
                  <a:pt x="2074243" y="44810"/>
                </a:lnTo>
                <a:lnTo>
                  <a:pt x="2024115" y="42964"/>
                </a:lnTo>
                <a:lnTo>
                  <a:pt x="1971336" y="40217"/>
                </a:lnTo>
                <a:lnTo>
                  <a:pt x="1915626" y="36481"/>
                </a:lnTo>
                <a:lnTo>
                  <a:pt x="1856701" y="31664"/>
                </a:lnTo>
                <a:lnTo>
                  <a:pt x="1794281" y="25677"/>
                </a:lnTo>
                <a:lnTo>
                  <a:pt x="1732108" y="19555"/>
                </a:lnTo>
                <a:lnTo>
                  <a:pt x="1673872" y="14360"/>
                </a:lnTo>
                <a:lnTo>
                  <a:pt x="1619212" y="10045"/>
                </a:lnTo>
                <a:lnTo>
                  <a:pt x="1567771" y="6564"/>
                </a:lnTo>
                <a:lnTo>
                  <a:pt x="1519188" y="3868"/>
                </a:lnTo>
                <a:lnTo>
                  <a:pt x="1473104" y="1910"/>
                </a:lnTo>
                <a:lnTo>
                  <a:pt x="1429160" y="645"/>
                </a:lnTo>
                <a:lnTo>
                  <a:pt x="1386995" y="23"/>
                </a:lnTo>
                <a:lnTo>
                  <a:pt x="1346251" y="0"/>
                </a:lnTo>
                <a:lnTo>
                  <a:pt x="1306569" y="526"/>
                </a:lnTo>
                <a:lnTo>
                  <a:pt x="1267588" y="1555"/>
                </a:lnTo>
                <a:lnTo>
                  <a:pt x="1228949" y="3040"/>
                </a:lnTo>
                <a:lnTo>
                  <a:pt x="1190293" y="4934"/>
                </a:lnTo>
                <a:lnTo>
                  <a:pt x="1151260" y="7190"/>
                </a:lnTo>
                <a:lnTo>
                  <a:pt x="1111492" y="9760"/>
                </a:lnTo>
                <a:lnTo>
                  <a:pt x="1070627" y="12597"/>
                </a:lnTo>
                <a:lnTo>
                  <a:pt x="1028308" y="15655"/>
                </a:lnTo>
                <a:lnTo>
                  <a:pt x="984174" y="18885"/>
                </a:lnTo>
                <a:lnTo>
                  <a:pt x="937866" y="22242"/>
                </a:lnTo>
                <a:lnTo>
                  <a:pt x="889025" y="25677"/>
                </a:lnTo>
                <a:lnTo>
                  <a:pt x="839936" y="28613"/>
                </a:lnTo>
                <a:lnTo>
                  <a:pt x="792992" y="30575"/>
                </a:lnTo>
                <a:lnTo>
                  <a:pt x="748001" y="31675"/>
                </a:lnTo>
                <a:lnTo>
                  <a:pt x="704768" y="32022"/>
                </a:lnTo>
                <a:lnTo>
                  <a:pt x="663098" y="31728"/>
                </a:lnTo>
                <a:lnTo>
                  <a:pt x="622797" y="30903"/>
                </a:lnTo>
                <a:lnTo>
                  <a:pt x="583671" y="29659"/>
                </a:lnTo>
                <a:lnTo>
                  <a:pt x="545525" y="28106"/>
                </a:lnTo>
                <a:lnTo>
                  <a:pt x="508165" y="26354"/>
                </a:lnTo>
                <a:lnTo>
                  <a:pt x="471397" y="24515"/>
                </a:lnTo>
                <a:lnTo>
                  <a:pt x="435026" y="22700"/>
                </a:lnTo>
                <a:lnTo>
                  <a:pt x="398858" y="21018"/>
                </a:lnTo>
                <a:lnTo>
                  <a:pt x="362699" y="19581"/>
                </a:lnTo>
                <a:lnTo>
                  <a:pt x="326354" y="18499"/>
                </a:lnTo>
                <a:lnTo>
                  <a:pt x="289628" y="17884"/>
                </a:lnTo>
                <a:lnTo>
                  <a:pt x="252328" y="17846"/>
                </a:lnTo>
                <a:lnTo>
                  <a:pt x="214260" y="18495"/>
                </a:lnTo>
                <a:lnTo>
                  <a:pt x="175228" y="19943"/>
                </a:lnTo>
                <a:lnTo>
                  <a:pt x="135038" y="22300"/>
                </a:lnTo>
                <a:lnTo>
                  <a:pt x="93497" y="25677"/>
                </a:lnTo>
                <a:lnTo>
                  <a:pt x="51677" y="29337"/>
                </a:lnTo>
                <a:lnTo>
                  <a:pt x="10768" y="32480"/>
                </a:lnTo>
                <a:lnTo>
                  <a:pt x="0" y="33193"/>
                </a:lnTo>
                <a:close/>
              </a:path>
            </a:pathLst>
          </a:custGeom>
          <a:solidFill>
            <a:srgbClr val="ED7C31">
              <a:alpha val="7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2489" y="1684109"/>
            <a:ext cx="321610" cy="13624"/>
          </a:xfrm>
          <a:custGeom>
            <a:avLst/>
            <a:gdLst/>
            <a:ahLst/>
            <a:cxnLst/>
            <a:rect l="l" t="t" r="r" b="b"/>
            <a:pathLst>
              <a:path w="321610" h="13624">
                <a:moveTo>
                  <a:pt x="32763" y="9083"/>
                </a:moveTo>
                <a:lnTo>
                  <a:pt x="5894" y="12148"/>
                </a:lnTo>
                <a:lnTo>
                  <a:pt x="0" y="12857"/>
                </a:lnTo>
                <a:lnTo>
                  <a:pt x="1935" y="12905"/>
                </a:lnTo>
                <a:lnTo>
                  <a:pt x="35533" y="13425"/>
                </a:lnTo>
                <a:lnTo>
                  <a:pt x="69864" y="13624"/>
                </a:lnTo>
                <a:lnTo>
                  <a:pt x="104949" y="13482"/>
                </a:lnTo>
                <a:lnTo>
                  <a:pt x="140806" y="12976"/>
                </a:lnTo>
                <a:lnTo>
                  <a:pt x="177456" y="12086"/>
                </a:lnTo>
                <a:lnTo>
                  <a:pt x="214919" y="10788"/>
                </a:lnTo>
                <a:lnTo>
                  <a:pt x="253214" y="9062"/>
                </a:lnTo>
                <a:lnTo>
                  <a:pt x="292360" y="6885"/>
                </a:lnTo>
                <a:lnTo>
                  <a:pt x="321610" y="4948"/>
                </a:lnTo>
                <a:lnTo>
                  <a:pt x="300456" y="3917"/>
                </a:lnTo>
                <a:lnTo>
                  <a:pt x="271982" y="2601"/>
                </a:lnTo>
                <a:lnTo>
                  <a:pt x="246148" y="1529"/>
                </a:lnTo>
                <a:lnTo>
                  <a:pt x="222499" y="723"/>
                </a:lnTo>
                <a:lnTo>
                  <a:pt x="200578" y="206"/>
                </a:lnTo>
                <a:lnTo>
                  <a:pt x="179931" y="0"/>
                </a:lnTo>
                <a:lnTo>
                  <a:pt x="160101" y="125"/>
                </a:lnTo>
                <a:lnTo>
                  <a:pt x="140633" y="605"/>
                </a:lnTo>
                <a:lnTo>
                  <a:pt x="121070" y="1460"/>
                </a:lnTo>
                <a:lnTo>
                  <a:pt x="100958" y="2714"/>
                </a:lnTo>
                <a:lnTo>
                  <a:pt x="79840" y="4388"/>
                </a:lnTo>
                <a:lnTo>
                  <a:pt x="57260" y="6503"/>
                </a:lnTo>
                <a:lnTo>
                  <a:pt x="32763" y="9083"/>
                </a:lnTo>
                <a:close/>
              </a:path>
            </a:pathLst>
          </a:custGeom>
          <a:solidFill>
            <a:srgbClr val="ED7C31">
              <a:alpha val="7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98" y="1672379"/>
            <a:ext cx="1560890" cy="37699"/>
          </a:xfrm>
          <a:custGeom>
            <a:avLst/>
            <a:gdLst/>
            <a:ahLst/>
            <a:cxnLst/>
            <a:rect l="l" t="t" r="r" b="b"/>
            <a:pathLst>
              <a:path w="1560890" h="37699">
                <a:moveTo>
                  <a:pt x="97312" y="3328"/>
                </a:moveTo>
                <a:lnTo>
                  <a:pt x="73547" y="3985"/>
                </a:lnTo>
                <a:lnTo>
                  <a:pt x="49571" y="5136"/>
                </a:lnTo>
                <a:lnTo>
                  <a:pt x="25360" y="6841"/>
                </a:lnTo>
                <a:lnTo>
                  <a:pt x="894" y="9163"/>
                </a:lnTo>
                <a:lnTo>
                  <a:pt x="0" y="18193"/>
                </a:lnTo>
                <a:lnTo>
                  <a:pt x="1359" y="22225"/>
                </a:lnTo>
                <a:lnTo>
                  <a:pt x="894" y="27451"/>
                </a:lnTo>
                <a:lnTo>
                  <a:pt x="38914" y="25598"/>
                </a:lnTo>
                <a:lnTo>
                  <a:pt x="77767" y="23906"/>
                </a:lnTo>
                <a:lnTo>
                  <a:pt x="117273" y="22381"/>
                </a:lnTo>
                <a:lnTo>
                  <a:pt x="157251" y="21028"/>
                </a:lnTo>
                <a:lnTo>
                  <a:pt x="197521" y="19853"/>
                </a:lnTo>
                <a:lnTo>
                  <a:pt x="237904" y="18862"/>
                </a:lnTo>
                <a:lnTo>
                  <a:pt x="278219" y="18061"/>
                </a:lnTo>
                <a:lnTo>
                  <a:pt x="318285" y="17454"/>
                </a:lnTo>
                <a:lnTo>
                  <a:pt x="357923" y="17048"/>
                </a:lnTo>
                <a:lnTo>
                  <a:pt x="396952" y="16849"/>
                </a:lnTo>
                <a:lnTo>
                  <a:pt x="435192" y="16861"/>
                </a:lnTo>
                <a:lnTo>
                  <a:pt x="472463" y="17092"/>
                </a:lnTo>
                <a:lnTo>
                  <a:pt x="508585" y="17545"/>
                </a:lnTo>
                <a:lnTo>
                  <a:pt x="543378" y="18228"/>
                </a:lnTo>
                <a:lnTo>
                  <a:pt x="576661" y="19145"/>
                </a:lnTo>
                <a:lnTo>
                  <a:pt x="608254" y="20303"/>
                </a:lnTo>
                <a:lnTo>
                  <a:pt x="637977" y="21707"/>
                </a:lnTo>
                <a:lnTo>
                  <a:pt x="665651" y="23362"/>
                </a:lnTo>
                <a:lnTo>
                  <a:pt x="691093" y="25275"/>
                </a:lnTo>
                <a:lnTo>
                  <a:pt x="735507" y="29620"/>
                </a:lnTo>
                <a:lnTo>
                  <a:pt x="756156" y="31512"/>
                </a:lnTo>
                <a:lnTo>
                  <a:pt x="776132" y="33137"/>
                </a:lnTo>
                <a:lnTo>
                  <a:pt x="795496" y="34501"/>
                </a:lnTo>
                <a:lnTo>
                  <a:pt x="814307" y="35613"/>
                </a:lnTo>
                <a:lnTo>
                  <a:pt x="832625" y="36481"/>
                </a:lnTo>
                <a:lnTo>
                  <a:pt x="850510" y="37113"/>
                </a:lnTo>
                <a:lnTo>
                  <a:pt x="868020" y="37516"/>
                </a:lnTo>
                <a:lnTo>
                  <a:pt x="885217" y="37699"/>
                </a:lnTo>
                <a:lnTo>
                  <a:pt x="902160" y="37669"/>
                </a:lnTo>
                <a:lnTo>
                  <a:pt x="918908" y="37436"/>
                </a:lnTo>
                <a:lnTo>
                  <a:pt x="935521" y="37006"/>
                </a:lnTo>
                <a:lnTo>
                  <a:pt x="952059" y="36387"/>
                </a:lnTo>
                <a:lnTo>
                  <a:pt x="968582" y="35588"/>
                </a:lnTo>
                <a:lnTo>
                  <a:pt x="985149" y="34617"/>
                </a:lnTo>
                <a:lnTo>
                  <a:pt x="1001821" y="33481"/>
                </a:lnTo>
                <a:lnTo>
                  <a:pt x="1018656" y="32188"/>
                </a:lnTo>
                <a:lnTo>
                  <a:pt x="1035715" y="30747"/>
                </a:lnTo>
                <a:lnTo>
                  <a:pt x="1053057" y="29165"/>
                </a:lnTo>
                <a:lnTo>
                  <a:pt x="1070742" y="27451"/>
                </a:lnTo>
                <a:lnTo>
                  <a:pt x="1088771" y="26029"/>
                </a:lnTo>
                <a:lnTo>
                  <a:pt x="1107132" y="25261"/>
                </a:lnTo>
                <a:lnTo>
                  <a:pt x="1125861" y="25064"/>
                </a:lnTo>
                <a:lnTo>
                  <a:pt x="1144996" y="25354"/>
                </a:lnTo>
                <a:lnTo>
                  <a:pt x="1164575" y="26045"/>
                </a:lnTo>
                <a:lnTo>
                  <a:pt x="1184636" y="27055"/>
                </a:lnTo>
                <a:lnTo>
                  <a:pt x="1205215" y="28299"/>
                </a:lnTo>
                <a:lnTo>
                  <a:pt x="1226351" y="29693"/>
                </a:lnTo>
                <a:lnTo>
                  <a:pt x="1248082" y="31152"/>
                </a:lnTo>
                <a:lnTo>
                  <a:pt x="1270444" y="32592"/>
                </a:lnTo>
                <a:lnTo>
                  <a:pt x="1293475" y="33930"/>
                </a:lnTo>
                <a:lnTo>
                  <a:pt x="1317214" y="35080"/>
                </a:lnTo>
                <a:lnTo>
                  <a:pt x="1341697" y="35960"/>
                </a:lnTo>
                <a:lnTo>
                  <a:pt x="1366962" y="36484"/>
                </a:lnTo>
                <a:lnTo>
                  <a:pt x="1393047" y="36568"/>
                </a:lnTo>
                <a:lnTo>
                  <a:pt x="1419990" y="36129"/>
                </a:lnTo>
                <a:lnTo>
                  <a:pt x="1447827" y="35082"/>
                </a:lnTo>
                <a:lnTo>
                  <a:pt x="1476597" y="33343"/>
                </a:lnTo>
                <a:lnTo>
                  <a:pt x="1506338" y="30827"/>
                </a:lnTo>
                <a:lnTo>
                  <a:pt x="1537086" y="27451"/>
                </a:lnTo>
                <a:lnTo>
                  <a:pt x="1560890" y="24587"/>
                </a:lnTo>
                <a:lnTo>
                  <a:pt x="1529941" y="23818"/>
                </a:lnTo>
                <a:lnTo>
                  <a:pt x="1497751" y="22724"/>
                </a:lnTo>
                <a:lnTo>
                  <a:pt x="1466235" y="21376"/>
                </a:lnTo>
                <a:lnTo>
                  <a:pt x="1435374" y="19795"/>
                </a:lnTo>
                <a:lnTo>
                  <a:pt x="1405148" y="18004"/>
                </a:lnTo>
                <a:lnTo>
                  <a:pt x="1375537" y="16023"/>
                </a:lnTo>
                <a:lnTo>
                  <a:pt x="1346521" y="13875"/>
                </a:lnTo>
                <a:lnTo>
                  <a:pt x="1318081" y="11581"/>
                </a:lnTo>
                <a:lnTo>
                  <a:pt x="1290198" y="9163"/>
                </a:lnTo>
                <a:lnTo>
                  <a:pt x="1263063" y="7035"/>
                </a:lnTo>
                <a:lnTo>
                  <a:pt x="1236827" y="5550"/>
                </a:lnTo>
                <a:lnTo>
                  <a:pt x="1211407" y="4638"/>
                </a:lnTo>
                <a:lnTo>
                  <a:pt x="1186722" y="4229"/>
                </a:lnTo>
                <a:lnTo>
                  <a:pt x="1162686" y="4253"/>
                </a:lnTo>
                <a:lnTo>
                  <a:pt x="1139219" y="4640"/>
                </a:lnTo>
                <a:lnTo>
                  <a:pt x="1116236" y="5321"/>
                </a:lnTo>
                <a:lnTo>
                  <a:pt x="1093655" y="6227"/>
                </a:lnTo>
                <a:lnTo>
                  <a:pt x="1071393" y="7286"/>
                </a:lnTo>
                <a:lnTo>
                  <a:pt x="1049367" y="8430"/>
                </a:lnTo>
                <a:lnTo>
                  <a:pt x="1027494" y="9588"/>
                </a:lnTo>
                <a:lnTo>
                  <a:pt x="1005692" y="10691"/>
                </a:lnTo>
                <a:lnTo>
                  <a:pt x="983877" y="11670"/>
                </a:lnTo>
                <a:lnTo>
                  <a:pt x="961966" y="12454"/>
                </a:lnTo>
                <a:lnTo>
                  <a:pt x="939877" y="12973"/>
                </a:lnTo>
                <a:lnTo>
                  <a:pt x="917527" y="13158"/>
                </a:lnTo>
                <a:lnTo>
                  <a:pt x="894832" y="12940"/>
                </a:lnTo>
                <a:lnTo>
                  <a:pt x="871710" y="12248"/>
                </a:lnTo>
                <a:lnTo>
                  <a:pt x="848079" y="11012"/>
                </a:lnTo>
                <a:lnTo>
                  <a:pt x="823854" y="9163"/>
                </a:lnTo>
                <a:lnTo>
                  <a:pt x="800231" y="7126"/>
                </a:lnTo>
                <a:lnTo>
                  <a:pt x="778336" y="5366"/>
                </a:lnTo>
                <a:lnTo>
                  <a:pt x="757982" y="3872"/>
                </a:lnTo>
                <a:lnTo>
                  <a:pt x="738984" y="2634"/>
                </a:lnTo>
                <a:lnTo>
                  <a:pt x="721155" y="1642"/>
                </a:lnTo>
                <a:lnTo>
                  <a:pt x="704308" y="885"/>
                </a:lnTo>
                <a:lnTo>
                  <a:pt x="688257" y="352"/>
                </a:lnTo>
                <a:lnTo>
                  <a:pt x="672816" y="34"/>
                </a:lnTo>
                <a:lnTo>
                  <a:pt x="643018" y="0"/>
                </a:lnTo>
                <a:lnTo>
                  <a:pt x="628287" y="262"/>
                </a:lnTo>
                <a:lnTo>
                  <a:pt x="613421" y="698"/>
                </a:lnTo>
                <a:lnTo>
                  <a:pt x="598233" y="1296"/>
                </a:lnTo>
                <a:lnTo>
                  <a:pt x="582536" y="2047"/>
                </a:lnTo>
                <a:lnTo>
                  <a:pt x="566144" y="2939"/>
                </a:lnTo>
                <a:lnTo>
                  <a:pt x="548871" y="3962"/>
                </a:lnTo>
                <a:lnTo>
                  <a:pt x="530530" y="5107"/>
                </a:lnTo>
                <a:lnTo>
                  <a:pt x="510935" y="6362"/>
                </a:lnTo>
                <a:lnTo>
                  <a:pt x="489900" y="7718"/>
                </a:lnTo>
                <a:lnTo>
                  <a:pt x="467238" y="9163"/>
                </a:lnTo>
                <a:lnTo>
                  <a:pt x="443782" y="10379"/>
                </a:lnTo>
                <a:lnTo>
                  <a:pt x="420477" y="11095"/>
                </a:lnTo>
                <a:lnTo>
                  <a:pt x="397299" y="11372"/>
                </a:lnTo>
                <a:lnTo>
                  <a:pt x="374227" y="11273"/>
                </a:lnTo>
                <a:lnTo>
                  <a:pt x="351236" y="10860"/>
                </a:lnTo>
                <a:lnTo>
                  <a:pt x="328305" y="10194"/>
                </a:lnTo>
                <a:lnTo>
                  <a:pt x="305411" y="9339"/>
                </a:lnTo>
                <a:lnTo>
                  <a:pt x="282532" y="8355"/>
                </a:lnTo>
                <a:lnTo>
                  <a:pt x="259645" y="7306"/>
                </a:lnTo>
                <a:lnTo>
                  <a:pt x="236727" y="6253"/>
                </a:lnTo>
                <a:lnTo>
                  <a:pt x="213756" y="5258"/>
                </a:lnTo>
                <a:lnTo>
                  <a:pt x="190709" y="4383"/>
                </a:lnTo>
                <a:lnTo>
                  <a:pt x="167564" y="3690"/>
                </a:lnTo>
                <a:lnTo>
                  <a:pt x="144298" y="3242"/>
                </a:lnTo>
                <a:lnTo>
                  <a:pt x="120888" y="3101"/>
                </a:lnTo>
                <a:lnTo>
                  <a:pt x="97312" y="3328"/>
                </a:lnTo>
                <a:close/>
              </a:path>
            </a:pathLst>
          </a:custGeom>
          <a:solidFill>
            <a:srgbClr val="ED7C31">
              <a:alpha val="7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8603" y="1666084"/>
            <a:ext cx="6766868" cy="45824"/>
          </a:xfrm>
          <a:custGeom>
            <a:avLst/>
            <a:gdLst/>
            <a:ahLst/>
            <a:cxnLst/>
            <a:rect l="l" t="t" r="r" b="b"/>
            <a:pathLst>
              <a:path w="6766868" h="45824">
                <a:moveTo>
                  <a:pt x="27128" y="34220"/>
                </a:moveTo>
                <a:lnTo>
                  <a:pt x="48195" y="35922"/>
                </a:lnTo>
                <a:lnTo>
                  <a:pt x="69500" y="37649"/>
                </a:lnTo>
                <a:lnTo>
                  <a:pt x="91155" y="39298"/>
                </a:lnTo>
                <a:lnTo>
                  <a:pt x="113272" y="40767"/>
                </a:lnTo>
                <a:lnTo>
                  <a:pt x="135961" y="41953"/>
                </a:lnTo>
                <a:lnTo>
                  <a:pt x="159334" y="42754"/>
                </a:lnTo>
                <a:lnTo>
                  <a:pt x="183502" y="43068"/>
                </a:lnTo>
                <a:lnTo>
                  <a:pt x="208577" y="42792"/>
                </a:lnTo>
                <a:lnTo>
                  <a:pt x="234670" y="41824"/>
                </a:lnTo>
                <a:lnTo>
                  <a:pt x="261892" y="40062"/>
                </a:lnTo>
                <a:lnTo>
                  <a:pt x="290354" y="37404"/>
                </a:lnTo>
                <a:lnTo>
                  <a:pt x="320169" y="33747"/>
                </a:lnTo>
                <a:lnTo>
                  <a:pt x="352950" y="30087"/>
                </a:lnTo>
                <a:lnTo>
                  <a:pt x="389920" y="27422"/>
                </a:lnTo>
                <a:lnTo>
                  <a:pt x="430600" y="25650"/>
                </a:lnTo>
                <a:lnTo>
                  <a:pt x="474509" y="24670"/>
                </a:lnTo>
                <a:lnTo>
                  <a:pt x="521170" y="24379"/>
                </a:lnTo>
                <a:lnTo>
                  <a:pt x="570103" y="24676"/>
                </a:lnTo>
                <a:lnTo>
                  <a:pt x="620829" y="25461"/>
                </a:lnTo>
                <a:lnTo>
                  <a:pt x="672868" y="26630"/>
                </a:lnTo>
                <a:lnTo>
                  <a:pt x="725743" y="28084"/>
                </a:lnTo>
                <a:lnTo>
                  <a:pt x="778973" y="29719"/>
                </a:lnTo>
                <a:lnTo>
                  <a:pt x="832079" y="31435"/>
                </a:lnTo>
                <a:lnTo>
                  <a:pt x="884583" y="33130"/>
                </a:lnTo>
                <a:lnTo>
                  <a:pt x="936005" y="34702"/>
                </a:lnTo>
                <a:lnTo>
                  <a:pt x="985866" y="36050"/>
                </a:lnTo>
                <a:lnTo>
                  <a:pt x="1033688" y="37073"/>
                </a:lnTo>
                <a:lnTo>
                  <a:pt x="1078990" y="37668"/>
                </a:lnTo>
                <a:lnTo>
                  <a:pt x="1121294" y="37735"/>
                </a:lnTo>
                <a:lnTo>
                  <a:pt x="1160120" y="37171"/>
                </a:lnTo>
                <a:lnTo>
                  <a:pt x="1194990" y="35876"/>
                </a:lnTo>
                <a:lnTo>
                  <a:pt x="1225425" y="33747"/>
                </a:lnTo>
                <a:lnTo>
                  <a:pt x="1255315" y="31413"/>
                </a:lnTo>
                <a:lnTo>
                  <a:pt x="1288611" y="29545"/>
                </a:lnTo>
                <a:lnTo>
                  <a:pt x="1324918" y="28108"/>
                </a:lnTo>
                <a:lnTo>
                  <a:pt x="1363841" y="27064"/>
                </a:lnTo>
                <a:lnTo>
                  <a:pt x="1404987" y="26375"/>
                </a:lnTo>
                <a:lnTo>
                  <a:pt x="1447962" y="26007"/>
                </a:lnTo>
                <a:lnTo>
                  <a:pt x="1492372" y="25920"/>
                </a:lnTo>
                <a:lnTo>
                  <a:pt x="1537822" y="26080"/>
                </a:lnTo>
                <a:lnTo>
                  <a:pt x="1583919" y="26448"/>
                </a:lnTo>
                <a:lnTo>
                  <a:pt x="1630268" y="26988"/>
                </a:lnTo>
                <a:lnTo>
                  <a:pt x="1676476" y="27663"/>
                </a:lnTo>
                <a:lnTo>
                  <a:pt x="1722148" y="28437"/>
                </a:lnTo>
                <a:lnTo>
                  <a:pt x="1766890" y="29272"/>
                </a:lnTo>
                <a:lnTo>
                  <a:pt x="1810309" y="30132"/>
                </a:lnTo>
                <a:lnTo>
                  <a:pt x="1852009" y="30980"/>
                </a:lnTo>
                <a:lnTo>
                  <a:pt x="1891598" y="31779"/>
                </a:lnTo>
                <a:lnTo>
                  <a:pt x="1928681" y="32492"/>
                </a:lnTo>
                <a:lnTo>
                  <a:pt x="1962864" y="33082"/>
                </a:lnTo>
                <a:lnTo>
                  <a:pt x="1993752" y="33512"/>
                </a:lnTo>
                <a:lnTo>
                  <a:pt x="2020953" y="33747"/>
                </a:lnTo>
                <a:lnTo>
                  <a:pt x="2072324" y="33680"/>
                </a:lnTo>
                <a:lnTo>
                  <a:pt x="2098537" y="33446"/>
                </a:lnTo>
                <a:lnTo>
                  <a:pt x="2124958" y="33112"/>
                </a:lnTo>
                <a:lnTo>
                  <a:pt x="2151477" y="32701"/>
                </a:lnTo>
                <a:lnTo>
                  <a:pt x="2177986" y="32237"/>
                </a:lnTo>
                <a:lnTo>
                  <a:pt x="2204377" y="31744"/>
                </a:lnTo>
                <a:lnTo>
                  <a:pt x="2230540" y="31248"/>
                </a:lnTo>
                <a:lnTo>
                  <a:pt x="2256369" y="30771"/>
                </a:lnTo>
                <a:lnTo>
                  <a:pt x="2281753" y="30338"/>
                </a:lnTo>
                <a:lnTo>
                  <a:pt x="2306585" y="29973"/>
                </a:lnTo>
                <a:lnTo>
                  <a:pt x="2330755" y="29700"/>
                </a:lnTo>
                <a:lnTo>
                  <a:pt x="2354156" y="29544"/>
                </a:lnTo>
                <a:lnTo>
                  <a:pt x="2376679" y="29529"/>
                </a:lnTo>
                <a:lnTo>
                  <a:pt x="2398215" y="29679"/>
                </a:lnTo>
                <a:lnTo>
                  <a:pt x="2418656" y="30018"/>
                </a:lnTo>
                <a:lnTo>
                  <a:pt x="2437893" y="30570"/>
                </a:lnTo>
                <a:lnTo>
                  <a:pt x="2455818" y="31359"/>
                </a:lnTo>
                <a:lnTo>
                  <a:pt x="2472322" y="32410"/>
                </a:lnTo>
                <a:lnTo>
                  <a:pt x="2487297" y="33747"/>
                </a:lnTo>
                <a:lnTo>
                  <a:pt x="2500725" y="35216"/>
                </a:lnTo>
                <a:lnTo>
                  <a:pt x="2512856" y="36638"/>
                </a:lnTo>
                <a:lnTo>
                  <a:pt x="2523985" y="37994"/>
                </a:lnTo>
                <a:lnTo>
                  <a:pt x="2534404" y="39267"/>
                </a:lnTo>
                <a:lnTo>
                  <a:pt x="2544407" y="40438"/>
                </a:lnTo>
                <a:lnTo>
                  <a:pt x="2564337" y="42405"/>
                </a:lnTo>
                <a:lnTo>
                  <a:pt x="2574850" y="43166"/>
                </a:lnTo>
                <a:lnTo>
                  <a:pt x="2586120" y="43754"/>
                </a:lnTo>
                <a:lnTo>
                  <a:pt x="2598441" y="44151"/>
                </a:lnTo>
                <a:lnTo>
                  <a:pt x="2612104" y="44341"/>
                </a:lnTo>
                <a:lnTo>
                  <a:pt x="2627404" y="44304"/>
                </a:lnTo>
                <a:lnTo>
                  <a:pt x="2644634" y="44024"/>
                </a:lnTo>
                <a:lnTo>
                  <a:pt x="2664087" y="43483"/>
                </a:lnTo>
                <a:lnTo>
                  <a:pt x="2686056" y="42662"/>
                </a:lnTo>
                <a:lnTo>
                  <a:pt x="2710835" y="41544"/>
                </a:lnTo>
                <a:lnTo>
                  <a:pt x="2738717" y="40112"/>
                </a:lnTo>
                <a:lnTo>
                  <a:pt x="2769995" y="38346"/>
                </a:lnTo>
                <a:lnTo>
                  <a:pt x="2804963" y="36231"/>
                </a:lnTo>
                <a:lnTo>
                  <a:pt x="2843913" y="33747"/>
                </a:lnTo>
                <a:lnTo>
                  <a:pt x="2885011" y="31268"/>
                </a:lnTo>
                <a:lnTo>
                  <a:pt x="2926146" y="29168"/>
                </a:lnTo>
                <a:lnTo>
                  <a:pt x="2967190" y="27428"/>
                </a:lnTo>
                <a:lnTo>
                  <a:pt x="3008018" y="26026"/>
                </a:lnTo>
                <a:lnTo>
                  <a:pt x="3048506" y="24944"/>
                </a:lnTo>
                <a:lnTo>
                  <a:pt x="3088528" y="24162"/>
                </a:lnTo>
                <a:lnTo>
                  <a:pt x="3127959" y="23660"/>
                </a:lnTo>
                <a:lnTo>
                  <a:pt x="3166673" y="23420"/>
                </a:lnTo>
                <a:lnTo>
                  <a:pt x="3204545" y="23421"/>
                </a:lnTo>
                <a:lnTo>
                  <a:pt x="3241450" y="23643"/>
                </a:lnTo>
                <a:lnTo>
                  <a:pt x="3277261" y="24067"/>
                </a:lnTo>
                <a:lnTo>
                  <a:pt x="3311855" y="24674"/>
                </a:lnTo>
                <a:lnTo>
                  <a:pt x="3345105" y="25444"/>
                </a:lnTo>
                <a:lnTo>
                  <a:pt x="3376887" y="26357"/>
                </a:lnTo>
                <a:lnTo>
                  <a:pt x="3407074" y="27394"/>
                </a:lnTo>
                <a:lnTo>
                  <a:pt x="3435542" y="28535"/>
                </a:lnTo>
                <a:lnTo>
                  <a:pt x="3462166" y="29760"/>
                </a:lnTo>
                <a:lnTo>
                  <a:pt x="3486819" y="31050"/>
                </a:lnTo>
                <a:lnTo>
                  <a:pt x="3509376" y="32385"/>
                </a:lnTo>
                <a:lnTo>
                  <a:pt x="3529713" y="33747"/>
                </a:lnTo>
                <a:lnTo>
                  <a:pt x="3547847" y="34863"/>
                </a:lnTo>
                <a:lnTo>
                  <a:pt x="3564089" y="35515"/>
                </a:lnTo>
                <a:lnTo>
                  <a:pt x="3578748" y="35760"/>
                </a:lnTo>
                <a:lnTo>
                  <a:pt x="3592134" y="35656"/>
                </a:lnTo>
                <a:lnTo>
                  <a:pt x="3604558" y="35262"/>
                </a:lnTo>
                <a:lnTo>
                  <a:pt x="3616329" y="34634"/>
                </a:lnTo>
                <a:lnTo>
                  <a:pt x="3627759" y="33832"/>
                </a:lnTo>
                <a:lnTo>
                  <a:pt x="3639156" y="32911"/>
                </a:lnTo>
                <a:lnTo>
                  <a:pt x="3650832" y="31931"/>
                </a:lnTo>
                <a:lnTo>
                  <a:pt x="3663096" y="30950"/>
                </a:lnTo>
                <a:lnTo>
                  <a:pt x="3676258" y="30024"/>
                </a:lnTo>
                <a:lnTo>
                  <a:pt x="3690629" y="29212"/>
                </a:lnTo>
                <a:lnTo>
                  <a:pt x="3706519" y="28571"/>
                </a:lnTo>
                <a:lnTo>
                  <a:pt x="3724238" y="28160"/>
                </a:lnTo>
                <a:lnTo>
                  <a:pt x="3744096" y="28036"/>
                </a:lnTo>
                <a:lnTo>
                  <a:pt x="3766404" y="28257"/>
                </a:lnTo>
                <a:lnTo>
                  <a:pt x="3791470" y="28880"/>
                </a:lnTo>
                <a:lnTo>
                  <a:pt x="3819607" y="29965"/>
                </a:lnTo>
                <a:lnTo>
                  <a:pt x="3851123" y="31568"/>
                </a:lnTo>
                <a:lnTo>
                  <a:pt x="3886329" y="33747"/>
                </a:lnTo>
                <a:lnTo>
                  <a:pt x="3924775" y="36102"/>
                </a:lnTo>
                <a:lnTo>
                  <a:pt x="3965619" y="38197"/>
                </a:lnTo>
                <a:lnTo>
                  <a:pt x="4008581" y="40033"/>
                </a:lnTo>
                <a:lnTo>
                  <a:pt x="4053381" y="41612"/>
                </a:lnTo>
                <a:lnTo>
                  <a:pt x="4099737" y="42938"/>
                </a:lnTo>
                <a:lnTo>
                  <a:pt x="4147372" y="44011"/>
                </a:lnTo>
                <a:lnTo>
                  <a:pt x="4196004" y="44834"/>
                </a:lnTo>
                <a:lnTo>
                  <a:pt x="4245353" y="45409"/>
                </a:lnTo>
                <a:lnTo>
                  <a:pt x="4295140" y="45738"/>
                </a:lnTo>
                <a:lnTo>
                  <a:pt x="4345085" y="45824"/>
                </a:lnTo>
                <a:lnTo>
                  <a:pt x="4394907" y="45668"/>
                </a:lnTo>
                <a:lnTo>
                  <a:pt x="4444326" y="45273"/>
                </a:lnTo>
                <a:lnTo>
                  <a:pt x="4493063" y="44640"/>
                </a:lnTo>
                <a:lnTo>
                  <a:pt x="4540837" y="43772"/>
                </a:lnTo>
                <a:lnTo>
                  <a:pt x="4587368" y="42671"/>
                </a:lnTo>
                <a:lnTo>
                  <a:pt x="4632377" y="41340"/>
                </a:lnTo>
                <a:lnTo>
                  <a:pt x="4675583" y="39779"/>
                </a:lnTo>
                <a:lnTo>
                  <a:pt x="4716706" y="37992"/>
                </a:lnTo>
                <a:lnTo>
                  <a:pt x="4755467" y="35981"/>
                </a:lnTo>
                <a:lnTo>
                  <a:pt x="4791585" y="33747"/>
                </a:lnTo>
                <a:lnTo>
                  <a:pt x="4824123" y="31555"/>
                </a:lnTo>
                <a:lnTo>
                  <a:pt x="4852667" y="29663"/>
                </a:lnTo>
                <a:lnTo>
                  <a:pt x="4877721" y="28057"/>
                </a:lnTo>
                <a:lnTo>
                  <a:pt x="4899789" y="26727"/>
                </a:lnTo>
                <a:lnTo>
                  <a:pt x="4919375" y="25662"/>
                </a:lnTo>
                <a:lnTo>
                  <a:pt x="4936982" y="24851"/>
                </a:lnTo>
                <a:lnTo>
                  <a:pt x="4953115" y="24281"/>
                </a:lnTo>
                <a:lnTo>
                  <a:pt x="4968277" y="23942"/>
                </a:lnTo>
                <a:lnTo>
                  <a:pt x="4997705" y="23910"/>
                </a:lnTo>
                <a:lnTo>
                  <a:pt x="5012979" y="24195"/>
                </a:lnTo>
                <a:lnTo>
                  <a:pt x="5029298" y="24665"/>
                </a:lnTo>
                <a:lnTo>
                  <a:pt x="5047165" y="25310"/>
                </a:lnTo>
                <a:lnTo>
                  <a:pt x="5067085" y="26117"/>
                </a:lnTo>
                <a:lnTo>
                  <a:pt x="5089562" y="27076"/>
                </a:lnTo>
                <a:lnTo>
                  <a:pt x="5115099" y="28175"/>
                </a:lnTo>
                <a:lnTo>
                  <a:pt x="5144200" y="29403"/>
                </a:lnTo>
                <a:lnTo>
                  <a:pt x="5177369" y="30748"/>
                </a:lnTo>
                <a:lnTo>
                  <a:pt x="5215111" y="32200"/>
                </a:lnTo>
                <a:lnTo>
                  <a:pt x="5257929" y="33747"/>
                </a:lnTo>
                <a:lnTo>
                  <a:pt x="5302943" y="35169"/>
                </a:lnTo>
                <a:lnTo>
                  <a:pt x="5346928" y="36274"/>
                </a:lnTo>
                <a:lnTo>
                  <a:pt x="5389867" y="37090"/>
                </a:lnTo>
                <a:lnTo>
                  <a:pt x="5431743" y="37644"/>
                </a:lnTo>
                <a:lnTo>
                  <a:pt x="5472541" y="37964"/>
                </a:lnTo>
                <a:lnTo>
                  <a:pt x="5550832" y="38016"/>
                </a:lnTo>
                <a:lnTo>
                  <a:pt x="5588292" y="37803"/>
                </a:lnTo>
                <a:lnTo>
                  <a:pt x="5624607" y="37469"/>
                </a:lnTo>
                <a:lnTo>
                  <a:pt x="5659760" y="37041"/>
                </a:lnTo>
                <a:lnTo>
                  <a:pt x="5693735" y="36547"/>
                </a:lnTo>
                <a:lnTo>
                  <a:pt x="5726514" y="36015"/>
                </a:lnTo>
                <a:lnTo>
                  <a:pt x="5758081" y="35473"/>
                </a:lnTo>
                <a:lnTo>
                  <a:pt x="5788420" y="34949"/>
                </a:lnTo>
                <a:lnTo>
                  <a:pt x="5817514" y="34470"/>
                </a:lnTo>
                <a:lnTo>
                  <a:pt x="5845347" y="34066"/>
                </a:lnTo>
                <a:lnTo>
                  <a:pt x="5871901" y="33764"/>
                </a:lnTo>
                <a:lnTo>
                  <a:pt x="5897160" y="33591"/>
                </a:lnTo>
                <a:lnTo>
                  <a:pt x="5921109" y="33576"/>
                </a:lnTo>
                <a:lnTo>
                  <a:pt x="5943729" y="33747"/>
                </a:lnTo>
                <a:lnTo>
                  <a:pt x="5965289" y="34023"/>
                </a:lnTo>
                <a:lnTo>
                  <a:pt x="5986108" y="34304"/>
                </a:lnTo>
                <a:lnTo>
                  <a:pt x="6006243" y="34582"/>
                </a:lnTo>
                <a:lnTo>
                  <a:pt x="6025753" y="34854"/>
                </a:lnTo>
                <a:lnTo>
                  <a:pt x="6044696" y="35113"/>
                </a:lnTo>
                <a:lnTo>
                  <a:pt x="6063130" y="35353"/>
                </a:lnTo>
                <a:lnTo>
                  <a:pt x="6081113" y="35571"/>
                </a:lnTo>
                <a:lnTo>
                  <a:pt x="6098704" y="35758"/>
                </a:lnTo>
                <a:lnTo>
                  <a:pt x="6115960" y="35912"/>
                </a:lnTo>
                <a:lnTo>
                  <a:pt x="6149702" y="36093"/>
                </a:lnTo>
                <a:lnTo>
                  <a:pt x="6199261" y="35967"/>
                </a:lnTo>
                <a:lnTo>
                  <a:pt x="6215732" y="35798"/>
                </a:lnTo>
                <a:lnTo>
                  <a:pt x="6232277" y="35556"/>
                </a:lnTo>
                <a:lnTo>
                  <a:pt x="6248952" y="35235"/>
                </a:lnTo>
                <a:lnTo>
                  <a:pt x="6265816" y="34830"/>
                </a:lnTo>
                <a:lnTo>
                  <a:pt x="6282928" y="34336"/>
                </a:lnTo>
                <a:lnTo>
                  <a:pt x="6300345" y="33747"/>
                </a:lnTo>
                <a:lnTo>
                  <a:pt x="6318270" y="33130"/>
                </a:lnTo>
                <a:lnTo>
                  <a:pt x="6336857" y="32557"/>
                </a:lnTo>
                <a:lnTo>
                  <a:pt x="6356090" y="32033"/>
                </a:lnTo>
                <a:lnTo>
                  <a:pt x="6375954" y="31561"/>
                </a:lnTo>
                <a:lnTo>
                  <a:pt x="6396432" y="31143"/>
                </a:lnTo>
                <a:lnTo>
                  <a:pt x="6417509" y="30783"/>
                </a:lnTo>
                <a:lnTo>
                  <a:pt x="6439170" y="30485"/>
                </a:lnTo>
                <a:lnTo>
                  <a:pt x="6461398" y="30252"/>
                </a:lnTo>
                <a:lnTo>
                  <a:pt x="6484178" y="30087"/>
                </a:lnTo>
                <a:lnTo>
                  <a:pt x="6555672" y="30036"/>
                </a:lnTo>
                <a:lnTo>
                  <a:pt x="6580502" y="30179"/>
                </a:lnTo>
                <a:lnTo>
                  <a:pt x="6605806" y="30406"/>
                </a:lnTo>
                <a:lnTo>
                  <a:pt x="6631567" y="30722"/>
                </a:lnTo>
                <a:lnTo>
                  <a:pt x="6657771" y="31129"/>
                </a:lnTo>
                <a:lnTo>
                  <a:pt x="6684400" y="31632"/>
                </a:lnTo>
                <a:lnTo>
                  <a:pt x="6711440" y="32234"/>
                </a:lnTo>
                <a:lnTo>
                  <a:pt x="6738875" y="32938"/>
                </a:lnTo>
                <a:lnTo>
                  <a:pt x="6766689" y="33747"/>
                </a:lnTo>
                <a:lnTo>
                  <a:pt x="6766868" y="27954"/>
                </a:lnTo>
                <a:lnTo>
                  <a:pt x="6766074" y="21181"/>
                </a:lnTo>
                <a:lnTo>
                  <a:pt x="6766689" y="15459"/>
                </a:lnTo>
                <a:lnTo>
                  <a:pt x="6703031" y="12504"/>
                </a:lnTo>
                <a:lnTo>
                  <a:pt x="6635975" y="9865"/>
                </a:lnTo>
                <a:lnTo>
                  <a:pt x="6566027" y="7539"/>
                </a:lnTo>
                <a:lnTo>
                  <a:pt x="6493688" y="5526"/>
                </a:lnTo>
                <a:lnTo>
                  <a:pt x="6419464" y="3827"/>
                </a:lnTo>
                <a:lnTo>
                  <a:pt x="6343859" y="2439"/>
                </a:lnTo>
                <a:lnTo>
                  <a:pt x="6267376" y="1364"/>
                </a:lnTo>
                <a:lnTo>
                  <a:pt x="6190519" y="599"/>
                </a:lnTo>
                <a:lnTo>
                  <a:pt x="6113792" y="144"/>
                </a:lnTo>
                <a:lnTo>
                  <a:pt x="6037700" y="0"/>
                </a:lnTo>
                <a:lnTo>
                  <a:pt x="5962745" y="164"/>
                </a:lnTo>
                <a:lnTo>
                  <a:pt x="5889433" y="637"/>
                </a:lnTo>
                <a:lnTo>
                  <a:pt x="5818266" y="1418"/>
                </a:lnTo>
                <a:lnTo>
                  <a:pt x="5749750" y="2507"/>
                </a:lnTo>
                <a:lnTo>
                  <a:pt x="5684387" y="3902"/>
                </a:lnTo>
                <a:lnTo>
                  <a:pt x="5622683" y="5603"/>
                </a:lnTo>
                <a:lnTo>
                  <a:pt x="5565140" y="7610"/>
                </a:lnTo>
                <a:lnTo>
                  <a:pt x="5512262" y="9922"/>
                </a:lnTo>
                <a:lnTo>
                  <a:pt x="5464555" y="12538"/>
                </a:lnTo>
                <a:lnTo>
                  <a:pt x="5422521" y="15459"/>
                </a:lnTo>
                <a:lnTo>
                  <a:pt x="5384141" y="18272"/>
                </a:lnTo>
                <a:lnTo>
                  <a:pt x="5346974" y="20590"/>
                </a:lnTo>
                <a:lnTo>
                  <a:pt x="5310888" y="22445"/>
                </a:lnTo>
                <a:lnTo>
                  <a:pt x="5275754" y="23872"/>
                </a:lnTo>
                <a:lnTo>
                  <a:pt x="5241442" y="24903"/>
                </a:lnTo>
                <a:lnTo>
                  <a:pt x="5207820" y="25571"/>
                </a:lnTo>
                <a:lnTo>
                  <a:pt x="5174760" y="25910"/>
                </a:lnTo>
                <a:lnTo>
                  <a:pt x="5142130" y="25953"/>
                </a:lnTo>
                <a:lnTo>
                  <a:pt x="5109800" y="25733"/>
                </a:lnTo>
                <a:lnTo>
                  <a:pt x="5077640" y="25284"/>
                </a:lnTo>
                <a:lnTo>
                  <a:pt x="5045519" y="24637"/>
                </a:lnTo>
                <a:lnTo>
                  <a:pt x="5013308" y="23828"/>
                </a:lnTo>
                <a:lnTo>
                  <a:pt x="4980876" y="22888"/>
                </a:lnTo>
                <a:lnTo>
                  <a:pt x="4948093" y="21852"/>
                </a:lnTo>
                <a:lnTo>
                  <a:pt x="4914828" y="20752"/>
                </a:lnTo>
                <a:lnTo>
                  <a:pt x="4880951" y="19621"/>
                </a:lnTo>
                <a:lnTo>
                  <a:pt x="4846333" y="18493"/>
                </a:lnTo>
                <a:lnTo>
                  <a:pt x="4810842" y="17402"/>
                </a:lnTo>
                <a:lnTo>
                  <a:pt x="4774348" y="16379"/>
                </a:lnTo>
                <a:lnTo>
                  <a:pt x="4736721" y="15459"/>
                </a:lnTo>
                <a:lnTo>
                  <a:pt x="4699051" y="14570"/>
                </a:lnTo>
                <a:lnTo>
                  <a:pt x="4662497" y="13636"/>
                </a:lnTo>
                <a:lnTo>
                  <a:pt x="4627027" y="12680"/>
                </a:lnTo>
                <a:lnTo>
                  <a:pt x="4592611" y="11725"/>
                </a:lnTo>
                <a:lnTo>
                  <a:pt x="4559218" y="10794"/>
                </a:lnTo>
                <a:lnTo>
                  <a:pt x="4526820" y="9910"/>
                </a:lnTo>
                <a:lnTo>
                  <a:pt x="4495385" y="9097"/>
                </a:lnTo>
                <a:lnTo>
                  <a:pt x="4464884" y="8377"/>
                </a:lnTo>
                <a:lnTo>
                  <a:pt x="4435285" y="7774"/>
                </a:lnTo>
                <a:lnTo>
                  <a:pt x="4406559" y="7310"/>
                </a:lnTo>
                <a:lnTo>
                  <a:pt x="4378676" y="7010"/>
                </a:lnTo>
                <a:lnTo>
                  <a:pt x="4325316" y="6990"/>
                </a:lnTo>
                <a:lnTo>
                  <a:pt x="4299778" y="7318"/>
                </a:lnTo>
                <a:lnTo>
                  <a:pt x="4274963" y="7901"/>
                </a:lnTo>
                <a:lnTo>
                  <a:pt x="4250838" y="8762"/>
                </a:lnTo>
                <a:lnTo>
                  <a:pt x="4227375" y="9926"/>
                </a:lnTo>
                <a:lnTo>
                  <a:pt x="4204542" y="11414"/>
                </a:lnTo>
                <a:lnTo>
                  <a:pt x="4182310" y="13251"/>
                </a:lnTo>
                <a:lnTo>
                  <a:pt x="4160649" y="15459"/>
                </a:lnTo>
                <a:lnTo>
                  <a:pt x="4139989" y="17598"/>
                </a:lnTo>
                <a:lnTo>
                  <a:pt x="4120666" y="19244"/>
                </a:lnTo>
                <a:lnTo>
                  <a:pt x="4102508" y="20441"/>
                </a:lnTo>
                <a:lnTo>
                  <a:pt x="4085340" y="21233"/>
                </a:lnTo>
                <a:lnTo>
                  <a:pt x="4068990" y="21666"/>
                </a:lnTo>
                <a:lnTo>
                  <a:pt x="4053285" y="21785"/>
                </a:lnTo>
                <a:lnTo>
                  <a:pt x="4038051" y="21633"/>
                </a:lnTo>
                <a:lnTo>
                  <a:pt x="4023114" y="21256"/>
                </a:lnTo>
                <a:lnTo>
                  <a:pt x="4008302" y="20698"/>
                </a:lnTo>
                <a:lnTo>
                  <a:pt x="3993442" y="20005"/>
                </a:lnTo>
                <a:lnTo>
                  <a:pt x="3978359" y="19221"/>
                </a:lnTo>
                <a:lnTo>
                  <a:pt x="3962881" y="18391"/>
                </a:lnTo>
                <a:lnTo>
                  <a:pt x="3946835" y="17559"/>
                </a:lnTo>
                <a:lnTo>
                  <a:pt x="3930046" y="16771"/>
                </a:lnTo>
                <a:lnTo>
                  <a:pt x="3912343" y="16071"/>
                </a:lnTo>
                <a:lnTo>
                  <a:pt x="3893551" y="15504"/>
                </a:lnTo>
                <a:lnTo>
                  <a:pt x="3873497" y="15114"/>
                </a:lnTo>
                <a:lnTo>
                  <a:pt x="3852008" y="14947"/>
                </a:lnTo>
                <a:lnTo>
                  <a:pt x="3828911" y="15047"/>
                </a:lnTo>
                <a:lnTo>
                  <a:pt x="3804033" y="15459"/>
                </a:lnTo>
                <a:lnTo>
                  <a:pt x="3776105" y="15831"/>
                </a:lnTo>
                <a:lnTo>
                  <a:pt x="3744271" y="15819"/>
                </a:lnTo>
                <a:lnTo>
                  <a:pt x="3708973" y="15481"/>
                </a:lnTo>
                <a:lnTo>
                  <a:pt x="3670656" y="14874"/>
                </a:lnTo>
                <a:lnTo>
                  <a:pt x="3629763" y="14056"/>
                </a:lnTo>
                <a:lnTo>
                  <a:pt x="3586736" y="13084"/>
                </a:lnTo>
                <a:lnTo>
                  <a:pt x="3542018" y="12016"/>
                </a:lnTo>
                <a:lnTo>
                  <a:pt x="3496053" y="10908"/>
                </a:lnTo>
                <a:lnTo>
                  <a:pt x="3449285" y="9819"/>
                </a:lnTo>
                <a:lnTo>
                  <a:pt x="3402155" y="8805"/>
                </a:lnTo>
                <a:lnTo>
                  <a:pt x="3355108" y="7924"/>
                </a:lnTo>
                <a:lnTo>
                  <a:pt x="3308586" y="7234"/>
                </a:lnTo>
                <a:lnTo>
                  <a:pt x="3263032" y="6792"/>
                </a:lnTo>
                <a:lnTo>
                  <a:pt x="3218891" y="6655"/>
                </a:lnTo>
                <a:lnTo>
                  <a:pt x="3176604" y="6880"/>
                </a:lnTo>
                <a:lnTo>
                  <a:pt x="3136615" y="7526"/>
                </a:lnTo>
                <a:lnTo>
                  <a:pt x="3099368" y="8649"/>
                </a:lnTo>
                <a:lnTo>
                  <a:pt x="3065305" y="10308"/>
                </a:lnTo>
                <a:lnTo>
                  <a:pt x="3034870" y="12558"/>
                </a:lnTo>
                <a:lnTo>
                  <a:pt x="3008505" y="15459"/>
                </a:lnTo>
                <a:lnTo>
                  <a:pt x="2984538" y="18472"/>
                </a:lnTo>
                <a:lnTo>
                  <a:pt x="2960907" y="21036"/>
                </a:lnTo>
                <a:lnTo>
                  <a:pt x="2937472" y="23175"/>
                </a:lnTo>
                <a:lnTo>
                  <a:pt x="2914091" y="24908"/>
                </a:lnTo>
                <a:lnTo>
                  <a:pt x="2890623" y="26259"/>
                </a:lnTo>
                <a:lnTo>
                  <a:pt x="2866929" y="27249"/>
                </a:lnTo>
                <a:lnTo>
                  <a:pt x="2842866" y="27899"/>
                </a:lnTo>
                <a:lnTo>
                  <a:pt x="2818293" y="28233"/>
                </a:lnTo>
                <a:lnTo>
                  <a:pt x="2793071" y="28271"/>
                </a:lnTo>
                <a:lnTo>
                  <a:pt x="2767058" y="28036"/>
                </a:lnTo>
                <a:lnTo>
                  <a:pt x="2740113" y="27550"/>
                </a:lnTo>
                <a:lnTo>
                  <a:pt x="2712095" y="26833"/>
                </a:lnTo>
                <a:lnTo>
                  <a:pt x="2682864" y="25909"/>
                </a:lnTo>
                <a:lnTo>
                  <a:pt x="2652279" y="24799"/>
                </a:lnTo>
                <a:lnTo>
                  <a:pt x="2620198" y="23525"/>
                </a:lnTo>
                <a:lnTo>
                  <a:pt x="2586481" y="22109"/>
                </a:lnTo>
                <a:lnTo>
                  <a:pt x="2550987" y="20572"/>
                </a:lnTo>
                <a:lnTo>
                  <a:pt x="2513574" y="18937"/>
                </a:lnTo>
                <a:lnTo>
                  <a:pt x="2474104" y="17225"/>
                </a:lnTo>
                <a:lnTo>
                  <a:pt x="2432433" y="15459"/>
                </a:lnTo>
                <a:lnTo>
                  <a:pt x="2391307" y="13973"/>
                </a:lnTo>
                <a:lnTo>
                  <a:pt x="2353298" y="13043"/>
                </a:lnTo>
                <a:lnTo>
                  <a:pt x="2318007" y="12602"/>
                </a:lnTo>
                <a:lnTo>
                  <a:pt x="2285033" y="12585"/>
                </a:lnTo>
                <a:lnTo>
                  <a:pt x="2253978" y="12923"/>
                </a:lnTo>
                <a:lnTo>
                  <a:pt x="2224442" y="13552"/>
                </a:lnTo>
                <a:lnTo>
                  <a:pt x="2196025" y="14403"/>
                </a:lnTo>
                <a:lnTo>
                  <a:pt x="2168328" y="15411"/>
                </a:lnTo>
                <a:lnTo>
                  <a:pt x="2140950" y="16509"/>
                </a:lnTo>
                <a:lnTo>
                  <a:pt x="2113493" y="17630"/>
                </a:lnTo>
                <a:lnTo>
                  <a:pt x="2085557" y="18707"/>
                </a:lnTo>
                <a:lnTo>
                  <a:pt x="2056742" y="19675"/>
                </a:lnTo>
                <a:lnTo>
                  <a:pt x="2026648" y="20465"/>
                </a:lnTo>
                <a:lnTo>
                  <a:pt x="1994877" y="21013"/>
                </a:lnTo>
                <a:lnTo>
                  <a:pt x="1961027" y="21251"/>
                </a:lnTo>
                <a:lnTo>
                  <a:pt x="1924701" y="21112"/>
                </a:lnTo>
                <a:lnTo>
                  <a:pt x="1885498" y="20530"/>
                </a:lnTo>
                <a:lnTo>
                  <a:pt x="1843019" y="19438"/>
                </a:lnTo>
                <a:lnTo>
                  <a:pt x="1796864" y="17770"/>
                </a:lnTo>
                <a:lnTo>
                  <a:pt x="1746633" y="15459"/>
                </a:lnTo>
                <a:lnTo>
                  <a:pt x="1694538" y="13147"/>
                </a:lnTo>
                <a:lnTo>
                  <a:pt x="1643126" y="11479"/>
                </a:lnTo>
                <a:lnTo>
                  <a:pt x="1592498" y="10387"/>
                </a:lnTo>
                <a:lnTo>
                  <a:pt x="1542758" y="9804"/>
                </a:lnTo>
                <a:lnTo>
                  <a:pt x="1494008" y="9664"/>
                </a:lnTo>
                <a:lnTo>
                  <a:pt x="1446350" y="9901"/>
                </a:lnTo>
                <a:lnTo>
                  <a:pt x="1399885" y="10448"/>
                </a:lnTo>
                <a:lnTo>
                  <a:pt x="1354718" y="11238"/>
                </a:lnTo>
                <a:lnTo>
                  <a:pt x="1310950" y="12204"/>
                </a:lnTo>
                <a:lnTo>
                  <a:pt x="1268683" y="13281"/>
                </a:lnTo>
                <a:lnTo>
                  <a:pt x="1228019" y="14401"/>
                </a:lnTo>
                <a:lnTo>
                  <a:pt x="1189062" y="15498"/>
                </a:lnTo>
                <a:lnTo>
                  <a:pt x="1151913" y="16506"/>
                </a:lnTo>
                <a:lnTo>
                  <a:pt x="1116675" y="17357"/>
                </a:lnTo>
                <a:lnTo>
                  <a:pt x="1083450" y="17986"/>
                </a:lnTo>
                <a:lnTo>
                  <a:pt x="1052341" y="18325"/>
                </a:lnTo>
                <a:lnTo>
                  <a:pt x="1023449" y="18309"/>
                </a:lnTo>
                <a:lnTo>
                  <a:pt x="996878" y="17870"/>
                </a:lnTo>
                <a:lnTo>
                  <a:pt x="972729" y="16942"/>
                </a:lnTo>
                <a:lnTo>
                  <a:pt x="951105" y="15459"/>
                </a:lnTo>
                <a:lnTo>
                  <a:pt x="930722" y="13821"/>
                </a:lnTo>
                <a:lnTo>
                  <a:pt x="910150" y="12461"/>
                </a:lnTo>
                <a:lnTo>
                  <a:pt x="889274" y="11363"/>
                </a:lnTo>
                <a:lnTo>
                  <a:pt x="867976" y="10508"/>
                </a:lnTo>
                <a:lnTo>
                  <a:pt x="846141" y="9878"/>
                </a:lnTo>
                <a:lnTo>
                  <a:pt x="823652" y="9457"/>
                </a:lnTo>
                <a:lnTo>
                  <a:pt x="800394" y="9225"/>
                </a:lnTo>
                <a:lnTo>
                  <a:pt x="751101" y="9261"/>
                </a:lnTo>
                <a:lnTo>
                  <a:pt x="724834" y="9494"/>
                </a:lnTo>
                <a:lnTo>
                  <a:pt x="697332" y="9846"/>
                </a:lnTo>
                <a:lnTo>
                  <a:pt x="668478" y="10299"/>
                </a:lnTo>
                <a:lnTo>
                  <a:pt x="638157" y="10837"/>
                </a:lnTo>
                <a:lnTo>
                  <a:pt x="606251" y="11440"/>
                </a:lnTo>
                <a:lnTo>
                  <a:pt x="572644" y="12092"/>
                </a:lnTo>
                <a:lnTo>
                  <a:pt x="537221" y="12775"/>
                </a:lnTo>
                <a:lnTo>
                  <a:pt x="499865" y="13470"/>
                </a:lnTo>
                <a:lnTo>
                  <a:pt x="460459" y="14161"/>
                </a:lnTo>
                <a:lnTo>
                  <a:pt x="418887" y="14830"/>
                </a:lnTo>
                <a:lnTo>
                  <a:pt x="375033" y="15459"/>
                </a:lnTo>
                <a:lnTo>
                  <a:pt x="330879" y="16316"/>
                </a:lnTo>
                <a:lnTo>
                  <a:pt x="288298" y="17623"/>
                </a:lnTo>
                <a:lnTo>
                  <a:pt x="247007" y="19290"/>
                </a:lnTo>
                <a:lnTo>
                  <a:pt x="206726" y="21226"/>
                </a:lnTo>
                <a:lnTo>
                  <a:pt x="167173" y="23342"/>
                </a:lnTo>
                <a:lnTo>
                  <a:pt x="128067" y="25548"/>
                </a:lnTo>
                <a:lnTo>
                  <a:pt x="89125" y="27754"/>
                </a:lnTo>
                <a:lnTo>
                  <a:pt x="50067" y="29869"/>
                </a:lnTo>
                <a:lnTo>
                  <a:pt x="10610" y="31804"/>
                </a:lnTo>
                <a:lnTo>
                  <a:pt x="0" y="32245"/>
                </a:lnTo>
                <a:lnTo>
                  <a:pt x="6189" y="32643"/>
                </a:lnTo>
                <a:lnTo>
                  <a:pt x="27128" y="34220"/>
                </a:lnTo>
                <a:close/>
              </a:path>
            </a:pathLst>
          </a:custGeom>
          <a:solidFill>
            <a:srgbClr val="ED7C31">
              <a:alpha val="7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230" y="1661266"/>
            <a:ext cx="10973063" cy="54075"/>
          </a:xfrm>
          <a:custGeom>
            <a:avLst/>
            <a:gdLst/>
            <a:ahLst/>
            <a:cxnLst/>
            <a:rect l="l" t="t" r="r" b="b"/>
            <a:pathLst>
              <a:path w="10973063" h="54075">
                <a:moveTo>
                  <a:pt x="263" y="20277"/>
                </a:moveTo>
                <a:lnTo>
                  <a:pt x="24113" y="20122"/>
                </a:lnTo>
                <a:lnTo>
                  <a:pt x="46032" y="20195"/>
                </a:lnTo>
                <a:lnTo>
                  <a:pt x="66237" y="20459"/>
                </a:lnTo>
                <a:lnTo>
                  <a:pt x="84944" y="20881"/>
                </a:lnTo>
                <a:lnTo>
                  <a:pt x="102369" y="21424"/>
                </a:lnTo>
                <a:lnTo>
                  <a:pt x="118728" y="22054"/>
                </a:lnTo>
                <a:lnTo>
                  <a:pt x="134237" y="22735"/>
                </a:lnTo>
                <a:lnTo>
                  <a:pt x="149113" y="23433"/>
                </a:lnTo>
                <a:lnTo>
                  <a:pt x="163571" y="24111"/>
                </a:lnTo>
                <a:lnTo>
                  <a:pt x="177828" y="24736"/>
                </a:lnTo>
                <a:lnTo>
                  <a:pt x="192100" y="25271"/>
                </a:lnTo>
                <a:lnTo>
                  <a:pt x="206602" y="25682"/>
                </a:lnTo>
                <a:lnTo>
                  <a:pt x="221552" y="25934"/>
                </a:lnTo>
                <a:lnTo>
                  <a:pt x="237165" y="25991"/>
                </a:lnTo>
                <a:lnTo>
                  <a:pt x="253658" y="25818"/>
                </a:lnTo>
                <a:lnTo>
                  <a:pt x="271246" y="25380"/>
                </a:lnTo>
                <a:lnTo>
                  <a:pt x="290146" y="24642"/>
                </a:lnTo>
                <a:lnTo>
                  <a:pt x="310574" y="23569"/>
                </a:lnTo>
                <a:lnTo>
                  <a:pt x="332746" y="22126"/>
                </a:lnTo>
                <a:lnTo>
                  <a:pt x="356879" y="20277"/>
                </a:lnTo>
                <a:lnTo>
                  <a:pt x="382388" y="18478"/>
                </a:lnTo>
                <a:lnTo>
                  <a:pt x="408573" y="17175"/>
                </a:lnTo>
                <a:lnTo>
                  <a:pt x="435477" y="16316"/>
                </a:lnTo>
                <a:lnTo>
                  <a:pt x="463141" y="15851"/>
                </a:lnTo>
                <a:lnTo>
                  <a:pt x="491605" y="15728"/>
                </a:lnTo>
                <a:lnTo>
                  <a:pt x="520910" y="15897"/>
                </a:lnTo>
                <a:lnTo>
                  <a:pt x="551099" y="16306"/>
                </a:lnTo>
                <a:lnTo>
                  <a:pt x="582212" y="16904"/>
                </a:lnTo>
                <a:lnTo>
                  <a:pt x="614291" y="17640"/>
                </a:lnTo>
                <a:lnTo>
                  <a:pt x="647376" y="18464"/>
                </a:lnTo>
                <a:lnTo>
                  <a:pt x="681510" y="19324"/>
                </a:lnTo>
                <a:lnTo>
                  <a:pt x="716733" y="20169"/>
                </a:lnTo>
                <a:lnTo>
                  <a:pt x="753086" y="20949"/>
                </a:lnTo>
                <a:lnTo>
                  <a:pt x="790611" y="21612"/>
                </a:lnTo>
                <a:lnTo>
                  <a:pt x="829349" y="22106"/>
                </a:lnTo>
                <a:lnTo>
                  <a:pt x="869342" y="22382"/>
                </a:lnTo>
                <a:lnTo>
                  <a:pt x="910629" y="22388"/>
                </a:lnTo>
                <a:lnTo>
                  <a:pt x="953254" y="22074"/>
                </a:lnTo>
                <a:lnTo>
                  <a:pt x="997257" y="21387"/>
                </a:lnTo>
                <a:lnTo>
                  <a:pt x="1042679" y="20277"/>
                </a:lnTo>
                <a:lnTo>
                  <a:pt x="1088382" y="18882"/>
                </a:lnTo>
                <a:lnTo>
                  <a:pt x="1133285" y="17398"/>
                </a:lnTo>
                <a:lnTo>
                  <a:pt x="1177514" y="15866"/>
                </a:lnTo>
                <a:lnTo>
                  <a:pt x="1221195" y="14325"/>
                </a:lnTo>
                <a:lnTo>
                  <a:pt x="1264452" y="12812"/>
                </a:lnTo>
                <a:lnTo>
                  <a:pt x="1307411" y="11369"/>
                </a:lnTo>
                <a:lnTo>
                  <a:pt x="1350199" y="10033"/>
                </a:lnTo>
                <a:lnTo>
                  <a:pt x="1392940" y="8844"/>
                </a:lnTo>
                <a:lnTo>
                  <a:pt x="1435761" y="7841"/>
                </a:lnTo>
                <a:lnTo>
                  <a:pt x="1478786" y="7063"/>
                </a:lnTo>
                <a:lnTo>
                  <a:pt x="1522142" y="6549"/>
                </a:lnTo>
                <a:lnTo>
                  <a:pt x="1565953" y="6339"/>
                </a:lnTo>
                <a:lnTo>
                  <a:pt x="1610347" y="6472"/>
                </a:lnTo>
                <a:lnTo>
                  <a:pt x="1655447" y="6986"/>
                </a:lnTo>
                <a:lnTo>
                  <a:pt x="1701380" y="7921"/>
                </a:lnTo>
                <a:lnTo>
                  <a:pt x="1748272" y="9315"/>
                </a:lnTo>
                <a:lnTo>
                  <a:pt x="1796248" y="11209"/>
                </a:lnTo>
                <a:lnTo>
                  <a:pt x="1845433" y="13641"/>
                </a:lnTo>
                <a:lnTo>
                  <a:pt x="1895953" y="16651"/>
                </a:lnTo>
                <a:lnTo>
                  <a:pt x="1947935" y="20277"/>
                </a:lnTo>
                <a:lnTo>
                  <a:pt x="1998089" y="23700"/>
                </a:lnTo>
                <a:lnTo>
                  <a:pt x="2043397" y="26144"/>
                </a:lnTo>
                <a:lnTo>
                  <a:pt x="2084388" y="27712"/>
                </a:lnTo>
                <a:lnTo>
                  <a:pt x="2121592" y="28507"/>
                </a:lnTo>
                <a:lnTo>
                  <a:pt x="2155538" y="28633"/>
                </a:lnTo>
                <a:lnTo>
                  <a:pt x="2186755" y="28191"/>
                </a:lnTo>
                <a:lnTo>
                  <a:pt x="2215773" y="27287"/>
                </a:lnTo>
                <a:lnTo>
                  <a:pt x="2243121" y="26022"/>
                </a:lnTo>
                <a:lnTo>
                  <a:pt x="2269329" y="24499"/>
                </a:lnTo>
                <a:lnTo>
                  <a:pt x="2294925" y="22823"/>
                </a:lnTo>
                <a:lnTo>
                  <a:pt x="2320440" y="21095"/>
                </a:lnTo>
                <a:lnTo>
                  <a:pt x="2346402" y="19420"/>
                </a:lnTo>
                <a:lnTo>
                  <a:pt x="2373341" y="17901"/>
                </a:lnTo>
                <a:lnTo>
                  <a:pt x="2401787" y="16639"/>
                </a:lnTo>
                <a:lnTo>
                  <a:pt x="2432268" y="15740"/>
                </a:lnTo>
                <a:lnTo>
                  <a:pt x="2465314" y="15305"/>
                </a:lnTo>
                <a:lnTo>
                  <a:pt x="2501454" y="15438"/>
                </a:lnTo>
                <a:lnTo>
                  <a:pt x="2541218" y="16243"/>
                </a:lnTo>
                <a:lnTo>
                  <a:pt x="2585135" y="17821"/>
                </a:lnTo>
                <a:lnTo>
                  <a:pt x="2633735" y="20277"/>
                </a:lnTo>
                <a:lnTo>
                  <a:pt x="2681507" y="22997"/>
                </a:lnTo>
                <a:lnTo>
                  <a:pt x="2722945" y="25313"/>
                </a:lnTo>
                <a:lnTo>
                  <a:pt x="2758577" y="27243"/>
                </a:lnTo>
                <a:lnTo>
                  <a:pt x="2788936" y="28809"/>
                </a:lnTo>
                <a:lnTo>
                  <a:pt x="2814551" y="30029"/>
                </a:lnTo>
                <a:lnTo>
                  <a:pt x="2835953" y="30924"/>
                </a:lnTo>
                <a:lnTo>
                  <a:pt x="2853673" y="31513"/>
                </a:lnTo>
                <a:lnTo>
                  <a:pt x="2868240" y="31815"/>
                </a:lnTo>
                <a:lnTo>
                  <a:pt x="2880187" y="31850"/>
                </a:lnTo>
                <a:lnTo>
                  <a:pt x="2890043" y="31639"/>
                </a:lnTo>
                <a:lnTo>
                  <a:pt x="2898339" y="31200"/>
                </a:lnTo>
                <a:lnTo>
                  <a:pt x="2905606" y="30554"/>
                </a:lnTo>
                <a:lnTo>
                  <a:pt x="2912374" y="29720"/>
                </a:lnTo>
                <a:lnTo>
                  <a:pt x="2919174" y="28718"/>
                </a:lnTo>
                <a:lnTo>
                  <a:pt x="2926536" y="27568"/>
                </a:lnTo>
                <a:lnTo>
                  <a:pt x="2934990" y="26288"/>
                </a:lnTo>
                <a:lnTo>
                  <a:pt x="2957301" y="23422"/>
                </a:lnTo>
                <a:lnTo>
                  <a:pt x="2972218" y="21874"/>
                </a:lnTo>
                <a:lnTo>
                  <a:pt x="2990351" y="20277"/>
                </a:lnTo>
                <a:lnTo>
                  <a:pt x="3011015" y="18870"/>
                </a:lnTo>
                <a:lnTo>
                  <a:pt x="3033052" y="17853"/>
                </a:lnTo>
                <a:lnTo>
                  <a:pt x="3056280" y="17187"/>
                </a:lnTo>
                <a:lnTo>
                  <a:pt x="3080517" y="16831"/>
                </a:lnTo>
                <a:lnTo>
                  <a:pt x="3105580" y="16744"/>
                </a:lnTo>
                <a:lnTo>
                  <a:pt x="3131287" y="16886"/>
                </a:lnTo>
                <a:lnTo>
                  <a:pt x="3157455" y="17216"/>
                </a:lnTo>
                <a:lnTo>
                  <a:pt x="3183903" y="17695"/>
                </a:lnTo>
                <a:lnTo>
                  <a:pt x="3210447" y="18281"/>
                </a:lnTo>
                <a:lnTo>
                  <a:pt x="3236906" y="18935"/>
                </a:lnTo>
                <a:lnTo>
                  <a:pt x="3263098" y="19615"/>
                </a:lnTo>
                <a:lnTo>
                  <a:pt x="3288839" y="20282"/>
                </a:lnTo>
                <a:lnTo>
                  <a:pt x="3313949" y="20895"/>
                </a:lnTo>
                <a:lnTo>
                  <a:pt x="3338243" y="21413"/>
                </a:lnTo>
                <a:lnTo>
                  <a:pt x="3361541" y="21797"/>
                </a:lnTo>
                <a:lnTo>
                  <a:pt x="3383659" y="22005"/>
                </a:lnTo>
                <a:lnTo>
                  <a:pt x="3404416" y="21998"/>
                </a:lnTo>
                <a:lnTo>
                  <a:pt x="3423629" y="21734"/>
                </a:lnTo>
                <a:lnTo>
                  <a:pt x="3441116" y="21174"/>
                </a:lnTo>
                <a:lnTo>
                  <a:pt x="3456695" y="20277"/>
                </a:lnTo>
                <a:lnTo>
                  <a:pt x="3474795" y="19339"/>
                </a:lnTo>
                <a:lnTo>
                  <a:pt x="3499548" y="18667"/>
                </a:lnTo>
                <a:lnTo>
                  <a:pt x="3530321" y="18231"/>
                </a:lnTo>
                <a:lnTo>
                  <a:pt x="3566482" y="18005"/>
                </a:lnTo>
                <a:lnTo>
                  <a:pt x="3607399" y="17960"/>
                </a:lnTo>
                <a:lnTo>
                  <a:pt x="3652440" y="18070"/>
                </a:lnTo>
                <a:lnTo>
                  <a:pt x="3700972" y="18306"/>
                </a:lnTo>
                <a:lnTo>
                  <a:pt x="3752363" y="18640"/>
                </a:lnTo>
                <a:lnTo>
                  <a:pt x="3805982" y="19046"/>
                </a:lnTo>
                <a:lnTo>
                  <a:pt x="3861195" y="19495"/>
                </a:lnTo>
                <a:lnTo>
                  <a:pt x="3917370" y="19959"/>
                </a:lnTo>
                <a:lnTo>
                  <a:pt x="3973876" y="20412"/>
                </a:lnTo>
                <a:lnTo>
                  <a:pt x="4030081" y="20824"/>
                </a:lnTo>
                <a:lnTo>
                  <a:pt x="4085351" y="21170"/>
                </a:lnTo>
                <a:lnTo>
                  <a:pt x="4139054" y="21420"/>
                </a:lnTo>
                <a:lnTo>
                  <a:pt x="4190559" y="21548"/>
                </a:lnTo>
                <a:lnTo>
                  <a:pt x="4239234" y="21525"/>
                </a:lnTo>
                <a:lnTo>
                  <a:pt x="4284445" y="21324"/>
                </a:lnTo>
                <a:lnTo>
                  <a:pt x="4325562" y="20917"/>
                </a:lnTo>
                <a:lnTo>
                  <a:pt x="4361951" y="20277"/>
                </a:lnTo>
                <a:lnTo>
                  <a:pt x="4397075" y="19279"/>
                </a:lnTo>
                <a:lnTo>
                  <a:pt x="4434665" y="17876"/>
                </a:lnTo>
                <a:lnTo>
                  <a:pt x="4474487" y="16151"/>
                </a:lnTo>
                <a:lnTo>
                  <a:pt x="4516308" y="14191"/>
                </a:lnTo>
                <a:lnTo>
                  <a:pt x="4559896" y="12081"/>
                </a:lnTo>
                <a:lnTo>
                  <a:pt x="4605016" y="9905"/>
                </a:lnTo>
                <a:lnTo>
                  <a:pt x="4651437" y="7749"/>
                </a:lnTo>
                <a:lnTo>
                  <a:pt x="4698925" y="5698"/>
                </a:lnTo>
                <a:lnTo>
                  <a:pt x="4747247" y="3838"/>
                </a:lnTo>
                <a:lnTo>
                  <a:pt x="4796170" y="2252"/>
                </a:lnTo>
                <a:lnTo>
                  <a:pt x="4845461" y="1027"/>
                </a:lnTo>
                <a:lnTo>
                  <a:pt x="4894888" y="248"/>
                </a:lnTo>
                <a:lnTo>
                  <a:pt x="4944216" y="0"/>
                </a:lnTo>
                <a:lnTo>
                  <a:pt x="4993214" y="367"/>
                </a:lnTo>
                <a:lnTo>
                  <a:pt x="5041648" y="1436"/>
                </a:lnTo>
                <a:lnTo>
                  <a:pt x="5089286" y="3291"/>
                </a:lnTo>
                <a:lnTo>
                  <a:pt x="5135893" y="6017"/>
                </a:lnTo>
                <a:lnTo>
                  <a:pt x="5181238" y="9700"/>
                </a:lnTo>
                <a:lnTo>
                  <a:pt x="5225087" y="14425"/>
                </a:lnTo>
                <a:lnTo>
                  <a:pt x="5267207" y="20277"/>
                </a:lnTo>
                <a:lnTo>
                  <a:pt x="5308872" y="26068"/>
                </a:lnTo>
                <a:lnTo>
                  <a:pt x="5351453" y="30623"/>
                </a:lnTo>
                <a:lnTo>
                  <a:pt x="5394859" y="34047"/>
                </a:lnTo>
                <a:lnTo>
                  <a:pt x="5439003" y="36444"/>
                </a:lnTo>
                <a:lnTo>
                  <a:pt x="5483793" y="37917"/>
                </a:lnTo>
                <a:lnTo>
                  <a:pt x="5529140" y="38573"/>
                </a:lnTo>
                <a:lnTo>
                  <a:pt x="5574956" y="38515"/>
                </a:lnTo>
                <a:lnTo>
                  <a:pt x="5621150" y="37847"/>
                </a:lnTo>
                <a:lnTo>
                  <a:pt x="5667634" y="36674"/>
                </a:lnTo>
                <a:lnTo>
                  <a:pt x="5714317" y="35100"/>
                </a:lnTo>
                <a:lnTo>
                  <a:pt x="5761111" y="33230"/>
                </a:lnTo>
                <a:lnTo>
                  <a:pt x="5807925" y="31167"/>
                </a:lnTo>
                <a:lnTo>
                  <a:pt x="5854671" y="29017"/>
                </a:lnTo>
                <a:lnTo>
                  <a:pt x="5901259" y="26883"/>
                </a:lnTo>
                <a:lnTo>
                  <a:pt x="5947600" y="24871"/>
                </a:lnTo>
                <a:lnTo>
                  <a:pt x="5993604" y="23084"/>
                </a:lnTo>
                <a:lnTo>
                  <a:pt x="6039182" y="21626"/>
                </a:lnTo>
                <a:lnTo>
                  <a:pt x="6084244" y="20603"/>
                </a:lnTo>
                <a:lnTo>
                  <a:pt x="6128700" y="20119"/>
                </a:lnTo>
                <a:lnTo>
                  <a:pt x="6172463" y="20277"/>
                </a:lnTo>
                <a:lnTo>
                  <a:pt x="6213514" y="20789"/>
                </a:lnTo>
                <a:lnTo>
                  <a:pt x="6250121" y="21291"/>
                </a:lnTo>
                <a:lnTo>
                  <a:pt x="6282617" y="21776"/>
                </a:lnTo>
                <a:lnTo>
                  <a:pt x="6311334" y="22236"/>
                </a:lnTo>
                <a:lnTo>
                  <a:pt x="6336608" y="22664"/>
                </a:lnTo>
                <a:lnTo>
                  <a:pt x="6358770" y="23054"/>
                </a:lnTo>
                <a:lnTo>
                  <a:pt x="6378154" y="23396"/>
                </a:lnTo>
                <a:lnTo>
                  <a:pt x="6395094" y="23685"/>
                </a:lnTo>
                <a:lnTo>
                  <a:pt x="6409923" y="23912"/>
                </a:lnTo>
                <a:lnTo>
                  <a:pt x="6422975" y="24071"/>
                </a:lnTo>
                <a:lnTo>
                  <a:pt x="6434583" y="24154"/>
                </a:lnTo>
                <a:lnTo>
                  <a:pt x="6445080" y="24154"/>
                </a:lnTo>
                <a:lnTo>
                  <a:pt x="6454799" y="24063"/>
                </a:lnTo>
                <a:lnTo>
                  <a:pt x="6464075" y="23875"/>
                </a:lnTo>
                <a:lnTo>
                  <a:pt x="6473240" y="23581"/>
                </a:lnTo>
                <a:lnTo>
                  <a:pt x="6482629" y="23174"/>
                </a:lnTo>
                <a:lnTo>
                  <a:pt x="6492573" y="22648"/>
                </a:lnTo>
                <a:lnTo>
                  <a:pt x="6503407" y="21995"/>
                </a:lnTo>
                <a:lnTo>
                  <a:pt x="6515465" y="21207"/>
                </a:lnTo>
                <a:lnTo>
                  <a:pt x="6529079" y="20277"/>
                </a:lnTo>
                <a:lnTo>
                  <a:pt x="6545018" y="19368"/>
                </a:lnTo>
                <a:lnTo>
                  <a:pt x="6563736" y="18640"/>
                </a:lnTo>
                <a:lnTo>
                  <a:pt x="6585090" y="18077"/>
                </a:lnTo>
                <a:lnTo>
                  <a:pt x="6608941" y="17667"/>
                </a:lnTo>
                <a:lnTo>
                  <a:pt x="6635146" y="17394"/>
                </a:lnTo>
                <a:lnTo>
                  <a:pt x="6663565" y="17245"/>
                </a:lnTo>
                <a:lnTo>
                  <a:pt x="6694057" y="17206"/>
                </a:lnTo>
                <a:lnTo>
                  <a:pt x="6726480" y="17262"/>
                </a:lnTo>
                <a:lnTo>
                  <a:pt x="6760694" y="17400"/>
                </a:lnTo>
                <a:lnTo>
                  <a:pt x="6796558" y="17605"/>
                </a:lnTo>
                <a:lnTo>
                  <a:pt x="6833930" y="17864"/>
                </a:lnTo>
                <a:lnTo>
                  <a:pt x="6872669" y="18162"/>
                </a:lnTo>
                <a:lnTo>
                  <a:pt x="6912635" y="18486"/>
                </a:lnTo>
                <a:lnTo>
                  <a:pt x="6953685" y="18821"/>
                </a:lnTo>
                <a:lnTo>
                  <a:pt x="6995680" y="19152"/>
                </a:lnTo>
                <a:lnTo>
                  <a:pt x="7038478" y="19467"/>
                </a:lnTo>
                <a:lnTo>
                  <a:pt x="7081938" y="19751"/>
                </a:lnTo>
                <a:lnTo>
                  <a:pt x="7125919" y="19990"/>
                </a:lnTo>
                <a:lnTo>
                  <a:pt x="7170279" y="20170"/>
                </a:lnTo>
                <a:lnTo>
                  <a:pt x="7214879" y="20277"/>
                </a:lnTo>
                <a:lnTo>
                  <a:pt x="7258199" y="20287"/>
                </a:lnTo>
                <a:lnTo>
                  <a:pt x="7298935" y="20196"/>
                </a:lnTo>
                <a:lnTo>
                  <a:pt x="7337261" y="20022"/>
                </a:lnTo>
                <a:lnTo>
                  <a:pt x="7373355" y="19781"/>
                </a:lnTo>
                <a:lnTo>
                  <a:pt x="7407392" y="19489"/>
                </a:lnTo>
                <a:lnTo>
                  <a:pt x="7439549" y="19163"/>
                </a:lnTo>
                <a:lnTo>
                  <a:pt x="7470002" y="18820"/>
                </a:lnTo>
                <a:lnTo>
                  <a:pt x="7498926" y="18475"/>
                </a:lnTo>
                <a:lnTo>
                  <a:pt x="7526499" y="18146"/>
                </a:lnTo>
                <a:lnTo>
                  <a:pt x="7552895" y="17850"/>
                </a:lnTo>
                <a:lnTo>
                  <a:pt x="7578293" y="17601"/>
                </a:lnTo>
                <a:lnTo>
                  <a:pt x="7602866" y="17418"/>
                </a:lnTo>
                <a:lnTo>
                  <a:pt x="7626793" y="17316"/>
                </a:lnTo>
                <a:lnTo>
                  <a:pt x="7650248" y="17312"/>
                </a:lnTo>
                <a:lnTo>
                  <a:pt x="7673408" y="17423"/>
                </a:lnTo>
                <a:lnTo>
                  <a:pt x="7696450" y="17666"/>
                </a:lnTo>
                <a:lnTo>
                  <a:pt x="7719549" y="18056"/>
                </a:lnTo>
                <a:lnTo>
                  <a:pt x="7742881" y="18610"/>
                </a:lnTo>
                <a:lnTo>
                  <a:pt x="7766623" y="19345"/>
                </a:lnTo>
                <a:lnTo>
                  <a:pt x="7790951" y="20277"/>
                </a:lnTo>
                <a:lnTo>
                  <a:pt x="7815108" y="21321"/>
                </a:lnTo>
                <a:lnTo>
                  <a:pt x="7838259" y="22369"/>
                </a:lnTo>
                <a:lnTo>
                  <a:pt x="7860461" y="23401"/>
                </a:lnTo>
                <a:lnTo>
                  <a:pt x="7881770" y="24399"/>
                </a:lnTo>
                <a:lnTo>
                  <a:pt x="7902243" y="25344"/>
                </a:lnTo>
                <a:lnTo>
                  <a:pt x="7921937" y="26217"/>
                </a:lnTo>
                <a:lnTo>
                  <a:pt x="7940908" y="26998"/>
                </a:lnTo>
                <a:lnTo>
                  <a:pt x="7959213" y="27670"/>
                </a:lnTo>
                <a:lnTo>
                  <a:pt x="7976909" y="28213"/>
                </a:lnTo>
                <a:lnTo>
                  <a:pt x="7994052" y="28608"/>
                </a:lnTo>
                <a:lnTo>
                  <a:pt x="8010700" y="28836"/>
                </a:lnTo>
                <a:lnTo>
                  <a:pt x="8026908" y="28879"/>
                </a:lnTo>
                <a:lnTo>
                  <a:pt x="8042734" y="28718"/>
                </a:lnTo>
                <a:lnTo>
                  <a:pt x="8058234" y="28333"/>
                </a:lnTo>
                <a:lnTo>
                  <a:pt x="8073464" y="27706"/>
                </a:lnTo>
                <a:lnTo>
                  <a:pt x="8088483" y="26818"/>
                </a:lnTo>
                <a:lnTo>
                  <a:pt x="8103346" y="25650"/>
                </a:lnTo>
                <a:lnTo>
                  <a:pt x="8118109" y="24183"/>
                </a:lnTo>
                <a:lnTo>
                  <a:pt x="8132831" y="22398"/>
                </a:lnTo>
                <a:lnTo>
                  <a:pt x="8147567" y="20277"/>
                </a:lnTo>
                <a:lnTo>
                  <a:pt x="8164553" y="18121"/>
                </a:lnTo>
                <a:lnTo>
                  <a:pt x="8211209" y="14627"/>
                </a:lnTo>
                <a:lnTo>
                  <a:pt x="8273305" y="12169"/>
                </a:lnTo>
                <a:lnTo>
                  <a:pt x="8309590" y="11309"/>
                </a:lnTo>
                <a:lnTo>
                  <a:pt x="8349073" y="10683"/>
                </a:lnTo>
                <a:lnTo>
                  <a:pt x="8391532" y="10285"/>
                </a:lnTo>
                <a:lnTo>
                  <a:pt x="8436747" y="10105"/>
                </a:lnTo>
                <a:lnTo>
                  <a:pt x="8484496" y="10137"/>
                </a:lnTo>
                <a:lnTo>
                  <a:pt x="8534560" y="10371"/>
                </a:lnTo>
                <a:lnTo>
                  <a:pt x="8586717" y="10799"/>
                </a:lnTo>
                <a:lnTo>
                  <a:pt x="8640746" y="11415"/>
                </a:lnTo>
                <a:lnTo>
                  <a:pt x="8696426" y="12209"/>
                </a:lnTo>
                <a:lnTo>
                  <a:pt x="8753537" y="13174"/>
                </a:lnTo>
                <a:lnTo>
                  <a:pt x="8811858" y="14302"/>
                </a:lnTo>
                <a:lnTo>
                  <a:pt x="8871168" y="15584"/>
                </a:lnTo>
                <a:lnTo>
                  <a:pt x="8931246" y="17012"/>
                </a:lnTo>
                <a:lnTo>
                  <a:pt x="8991871" y="18579"/>
                </a:lnTo>
                <a:lnTo>
                  <a:pt x="9052823" y="20277"/>
                </a:lnTo>
                <a:lnTo>
                  <a:pt x="9109867" y="21925"/>
                </a:lnTo>
                <a:lnTo>
                  <a:pt x="9159303" y="23355"/>
                </a:lnTo>
                <a:lnTo>
                  <a:pt x="9201711" y="24573"/>
                </a:lnTo>
                <a:lnTo>
                  <a:pt x="9237672" y="25588"/>
                </a:lnTo>
                <a:lnTo>
                  <a:pt x="9267764" y="26407"/>
                </a:lnTo>
                <a:lnTo>
                  <a:pt x="9292569" y="27037"/>
                </a:lnTo>
                <a:lnTo>
                  <a:pt x="9312667" y="27486"/>
                </a:lnTo>
                <a:lnTo>
                  <a:pt x="9328636" y="27762"/>
                </a:lnTo>
                <a:lnTo>
                  <a:pt x="9341058" y="27871"/>
                </a:lnTo>
                <a:lnTo>
                  <a:pt x="9350512" y="27823"/>
                </a:lnTo>
                <a:lnTo>
                  <a:pt x="9357579" y="27623"/>
                </a:lnTo>
                <a:lnTo>
                  <a:pt x="9366869" y="26801"/>
                </a:lnTo>
                <a:lnTo>
                  <a:pt x="9373569" y="25466"/>
                </a:lnTo>
                <a:lnTo>
                  <a:pt x="9377398" y="24624"/>
                </a:lnTo>
                <a:lnTo>
                  <a:pt x="9382319" y="23677"/>
                </a:lnTo>
                <a:lnTo>
                  <a:pt x="9388913" y="22632"/>
                </a:lnTo>
                <a:lnTo>
                  <a:pt x="9397760" y="21496"/>
                </a:lnTo>
                <a:lnTo>
                  <a:pt x="9409439" y="20277"/>
                </a:lnTo>
                <a:lnTo>
                  <a:pt x="9423151" y="19201"/>
                </a:lnTo>
                <a:lnTo>
                  <a:pt x="9437669" y="18465"/>
                </a:lnTo>
                <a:lnTo>
                  <a:pt x="9452930" y="18031"/>
                </a:lnTo>
                <a:lnTo>
                  <a:pt x="9468873" y="17860"/>
                </a:lnTo>
                <a:lnTo>
                  <a:pt x="9485435" y="17917"/>
                </a:lnTo>
                <a:lnTo>
                  <a:pt x="9502555" y="18161"/>
                </a:lnTo>
                <a:lnTo>
                  <a:pt x="9520170" y="18557"/>
                </a:lnTo>
                <a:lnTo>
                  <a:pt x="9538219" y="19066"/>
                </a:lnTo>
                <a:lnTo>
                  <a:pt x="9556639" y="19651"/>
                </a:lnTo>
                <a:lnTo>
                  <a:pt x="9575369" y="20274"/>
                </a:lnTo>
                <a:lnTo>
                  <a:pt x="9594346" y="20896"/>
                </a:lnTo>
                <a:lnTo>
                  <a:pt x="9613509" y="21481"/>
                </a:lnTo>
                <a:lnTo>
                  <a:pt x="9632796" y="21990"/>
                </a:lnTo>
                <a:lnTo>
                  <a:pt x="9652144" y="22387"/>
                </a:lnTo>
                <a:lnTo>
                  <a:pt x="9671492" y="22632"/>
                </a:lnTo>
                <a:lnTo>
                  <a:pt x="9690777" y="22689"/>
                </a:lnTo>
                <a:lnTo>
                  <a:pt x="9709938" y="22520"/>
                </a:lnTo>
                <a:lnTo>
                  <a:pt x="9728913" y="22087"/>
                </a:lnTo>
                <a:lnTo>
                  <a:pt x="9747639" y="21351"/>
                </a:lnTo>
                <a:lnTo>
                  <a:pt x="9766055" y="20277"/>
                </a:lnTo>
                <a:lnTo>
                  <a:pt x="9785007" y="19052"/>
                </a:lnTo>
                <a:lnTo>
                  <a:pt x="9805344" y="17899"/>
                </a:lnTo>
                <a:lnTo>
                  <a:pt x="9827009" y="16826"/>
                </a:lnTo>
                <a:lnTo>
                  <a:pt x="9849943" y="15844"/>
                </a:lnTo>
                <a:lnTo>
                  <a:pt x="9874088" y="14961"/>
                </a:lnTo>
                <a:lnTo>
                  <a:pt x="9899386" y="14188"/>
                </a:lnTo>
                <a:lnTo>
                  <a:pt x="9925780" y="13535"/>
                </a:lnTo>
                <a:lnTo>
                  <a:pt x="9953210" y="13010"/>
                </a:lnTo>
                <a:lnTo>
                  <a:pt x="9981619" y="12624"/>
                </a:lnTo>
                <a:lnTo>
                  <a:pt x="10010949" y="12386"/>
                </a:lnTo>
                <a:lnTo>
                  <a:pt x="10041142" y="12306"/>
                </a:lnTo>
                <a:lnTo>
                  <a:pt x="10072140" y="12393"/>
                </a:lnTo>
                <a:lnTo>
                  <a:pt x="10103885" y="12658"/>
                </a:lnTo>
                <a:lnTo>
                  <a:pt x="10136318" y="13109"/>
                </a:lnTo>
                <a:lnTo>
                  <a:pt x="10169381" y="13756"/>
                </a:lnTo>
                <a:lnTo>
                  <a:pt x="10203018" y="14610"/>
                </a:lnTo>
                <a:lnTo>
                  <a:pt x="10237168" y="15679"/>
                </a:lnTo>
                <a:lnTo>
                  <a:pt x="10271776" y="16974"/>
                </a:lnTo>
                <a:lnTo>
                  <a:pt x="10306781" y="18503"/>
                </a:lnTo>
                <a:lnTo>
                  <a:pt x="10342127" y="20277"/>
                </a:lnTo>
                <a:lnTo>
                  <a:pt x="10377314" y="21950"/>
                </a:lnTo>
                <a:lnTo>
                  <a:pt x="10411906" y="23198"/>
                </a:lnTo>
                <a:lnTo>
                  <a:pt x="10445937" y="24062"/>
                </a:lnTo>
                <a:lnTo>
                  <a:pt x="10479445" y="24584"/>
                </a:lnTo>
                <a:lnTo>
                  <a:pt x="10512462" y="24805"/>
                </a:lnTo>
                <a:lnTo>
                  <a:pt x="10545026" y="24768"/>
                </a:lnTo>
                <a:lnTo>
                  <a:pt x="10577172" y="24512"/>
                </a:lnTo>
                <a:lnTo>
                  <a:pt x="10608934" y="24081"/>
                </a:lnTo>
                <a:lnTo>
                  <a:pt x="10640348" y="23515"/>
                </a:lnTo>
                <a:lnTo>
                  <a:pt x="10671450" y="22856"/>
                </a:lnTo>
                <a:lnTo>
                  <a:pt x="10702275" y="22145"/>
                </a:lnTo>
                <a:lnTo>
                  <a:pt x="10732858" y="21424"/>
                </a:lnTo>
                <a:lnTo>
                  <a:pt x="10763234" y="20735"/>
                </a:lnTo>
                <a:lnTo>
                  <a:pt x="10793440" y="20119"/>
                </a:lnTo>
                <a:lnTo>
                  <a:pt x="10823510" y="19617"/>
                </a:lnTo>
                <a:lnTo>
                  <a:pt x="10853480" y="19271"/>
                </a:lnTo>
                <a:lnTo>
                  <a:pt x="10883384" y="19122"/>
                </a:lnTo>
                <a:lnTo>
                  <a:pt x="10913260" y="19213"/>
                </a:lnTo>
                <a:lnTo>
                  <a:pt x="10943141" y="19584"/>
                </a:lnTo>
                <a:lnTo>
                  <a:pt x="10973063" y="20277"/>
                </a:lnTo>
                <a:lnTo>
                  <a:pt x="10972409" y="29095"/>
                </a:lnTo>
                <a:lnTo>
                  <a:pt x="10972503" y="34100"/>
                </a:lnTo>
                <a:lnTo>
                  <a:pt x="10973063" y="38565"/>
                </a:lnTo>
                <a:lnTo>
                  <a:pt x="10917917" y="40146"/>
                </a:lnTo>
                <a:lnTo>
                  <a:pt x="10867356" y="40963"/>
                </a:lnTo>
                <a:lnTo>
                  <a:pt x="10820885" y="41115"/>
                </a:lnTo>
                <a:lnTo>
                  <a:pt x="10778010" y="40701"/>
                </a:lnTo>
                <a:lnTo>
                  <a:pt x="10738236" y="39823"/>
                </a:lnTo>
                <a:lnTo>
                  <a:pt x="10701070" y="38578"/>
                </a:lnTo>
                <a:lnTo>
                  <a:pt x="10666015" y="37068"/>
                </a:lnTo>
                <a:lnTo>
                  <a:pt x="10632579" y="35391"/>
                </a:lnTo>
                <a:lnTo>
                  <a:pt x="10600266" y="33647"/>
                </a:lnTo>
                <a:lnTo>
                  <a:pt x="10568581" y="31936"/>
                </a:lnTo>
                <a:lnTo>
                  <a:pt x="10537032" y="30358"/>
                </a:lnTo>
                <a:lnTo>
                  <a:pt x="10505121" y="29012"/>
                </a:lnTo>
                <a:lnTo>
                  <a:pt x="10472357" y="27998"/>
                </a:lnTo>
                <a:lnTo>
                  <a:pt x="10438243" y="27416"/>
                </a:lnTo>
                <a:lnTo>
                  <a:pt x="10402285" y="27364"/>
                </a:lnTo>
                <a:lnTo>
                  <a:pt x="10363989" y="27944"/>
                </a:lnTo>
                <a:lnTo>
                  <a:pt x="10322861" y="29254"/>
                </a:lnTo>
                <a:lnTo>
                  <a:pt x="10278406" y="31395"/>
                </a:lnTo>
                <a:lnTo>
                  <a:pt x="10230128" y="34465"/>
                </a:lnTo>
                <a:lnTo>
                  <a:pt x="10177535" y="38565"/>
                </a:lnTo>
                <a:lnTo>
                  <a:pt x="10126642" y="42812"/>
                </a:lnTo>
                <a:lnTo>
                  <a:pt x="10083341" y="46294"/>
                </a:lnTo>
                <a:lnTo>
                  <a:pt x="10046946" y="49062"/>
                </a:lnTo>
                <a:lnTo>
                  <a:pt x="10016772" y="51171"/>
                </a:lnTo>
                <a:lnTo>
                  <a:pt x="9992134" y="52674"/>
                </a:lnTo>
                <a:lnTo>
                  <a:pt x="9972346" y="53623"/>
                </a:lnTo>
                <a:lnTo>
                  <a:pt x="9956724" y="54073"/>
                </a:lnTo>
                <a:lnTo>
                  <a:pt x="9944581" y="54075"/>
                </a:lnTo>
                <a:lnTo>
                  <a:pt x="9935234" y="53683"/>
                </a:lnTo>
                <a:lnTo>
                  <a:pt x="9927996" y="52950"/>
                </a:lnTo>
                <a:lnTo>
                  <a:pt x="9922183" y="51929"/>
                </a:lnTo>
                <a:lnTo>
                  <a:pt x="9917110" y="50674"/>
                </a:lnTo>
                <a:lnTo>
                  <a:pt x="9912091" y="49238"/>
                </a:lnTo>
                <a:lnTo>
                  <a:pt x="9906440" y="47673"/>
                </a:lnTo>
                <a:lnTo>
                  <a:pt x="9890506" y="44371"/>
                </a:lnTo>
                <a:lnTo>
                  <a:pt x="9878852" y="42740"/>
                </a:lnTo>
                <a:lnTo>
                  <a:pt x="9863826" y="41193"/>
                </a:lnTo>
                <a:lnTo>
                  <a:pt x="9844744" y="39784"/>
                </a:lnTo>
                <a:lnTo>
                  <a:pt x="9820919" y="38565"/>
                </a:lnTo>
                <a:lnTo>
                  <a:pt x="9795504" y="37662"/>
                </a:lnTo>
                <a:lnTo>
                  <a:pt x="9771987" y="37133"/>
                </a:lnTo>
                <a:lnTo>
                  <a:pt x="9750183" y="36933"/>
                </a:lnTo>
                <a:lnTo>
                  <a:pt x="9729910" y="37014"/>
                </a:lnTo>
                <a:lnTo>
                  <a:pt x="9710984" y="37330"/>
                </a:lnTo>
                <a:lnTo>
                  <a:pt x="9693224" y="37835"/>
                </a:lnTo>
                <a:lnTo>
                  <a:pt x="9676444" y="38481"/>
                </a:lnTo>
                <a:lnTo>
                  <a:pt x="9660463" y="39222"/>
                </a:lnTo>
                <a:lnTo>
                  <a:pt x="9645097" y="40012"/>
                </a:lnTo>
                <a:lnTo>
                  <a:pt x="9630163" y="40803"/>
                </a:lnTo>
                <a:lnTo>
                  <a:pt x="9615478" y="41550"/>
                </a:lnTo>
                <a:lnTo>
                  <a:pt x="9600859" y="42205"/>
                </a:lnTo>
                <a:lnTo>
                  <a:pt x="9586123" y="42723"/>
                </a:lnTo>
                <a:lnTo>
                  <a:pt x="9571086" y="43055"/>
                </a:lnTo>
                <a:lnTo>
                  <a:pt x="9555566" y="43157"/>
                </a:lnTo>
                <a:lnTo>
                  <a:pt x="9539379" y="42981"/>
                </a:lnTo>
                <a:lnTo>
                  <a:pt x="9522342" y="42480"/>
                </a:lnTo>
                <a:lnTo>
                  <a:pt x="9504273" y="41608"/>
                </a:lnTo>
                <a:lnTo>
                  <a:pt x="9484987" y="40319"/>
                </a:lnTo>
                <a:lnTo>
                  <a:pt x="9464303" y="38565"/>
                </a:lnTo>
                <a:lnTo>
                  <a:pt x="9442370" y="36835"/>
                </a:lnTo>
                <a:lnTo>
                  <a:pt x="9419430" y="35610"/>
                </a:lnTo>
                <a:lnTo>
                  <a:pt x="9395433" y="34838"/>
                </a:lnTo>
                <a:lnTo>
                  <a:pt x="9370331" y="34464"/>
                </a:lnTo>
                <a:lnTo>
                  <a:pt x="9344075" y="34434"/>
                </a:lnTo>
                <a:lnTo>
                  <a:pt x="9316616" y="34694"/>
                </a:lnTo>
                <a:lnTo>
                  <a:pt x="9287905" y="35190"/>
                </a:lnTo>
                <a:lnTo>
                  <a:pt x="9257893" y="35869"/>
                </a:lnTo>
                <a:lnTo>
                  <a:pt x="9226531" y="36675"/>
                </a:lnTo>
                <a:lnTo>
                  <a:pt x="9193771" y="37556"/>
                </a:lnTo>
                <a:lnTo>
                  <a:pt x="9159564" y="38457"/>
                </a:lnTo>
                <a:lnTo>
                  <a:pt x="9123860" y="39324"/>
                </a:lnTo>
                <a:lnTo>
                  <a:pt x="9086611" y="40103"/>
                </a:lnTo>
                <a:lnTo>
                  <a:pt x="9047768" y="40741"/>
                </a:lnTo>
                <a:lnTo>
                  <a:pt x="9007283" y="41182"/>
                </a:lnTo>
                <a:lnTo>
                  <a:pt x="8965106" y="41374"/>
                </a:lnTo>
                <a:lnTo>
                  <a:pt x="8921188" y="41263"/>
                </a:lnTo>
                <a:lnTo>
                  <a:pt x="8875481" y="40793"/>
                </a:lnTo>
                <a:lnTo>
                  <a:pt x="8827935" y="39912"/>
                </a:lnTo>
                <a:lnTo>
                  <a:pt x="8778503" y="38565"/>
                </a:lnTo>
                <a:lnTo>
                  <a:pt x="8731672" y="37000"/>
                </a:lnTo>
                <a:lnTo>
                  <a:pt x="8691557" y="35509"/>
                </a:lnTo>
                <a:lnTo>
                  <a:pt x="8657547" y="34109"/>
                </a:lnTo>
                <a:lnTo>
                  <a:pt x="8629032" y="32814"/>
                </a:lnTo>
                <a:lnTo>
                  <a:pt x="8605401" y="31638"/>
                </a:lnTo>
                <a:lnTo>
                  <a:pt x="8570349" y="29707"/>
                </a:lnTo>
                <a:lnTo>
                  <a:pt x="8557708" y="28981"/>
                </a:lnTo>
                <a:lnTo>
                  <a:pt x="8547509" y="28434"/>
                </a:lnTo>
                <a:lnTo>
                  <a:pt x="8539141" y="28083"/>
                </a:lnTo>
                <a:lnTo>
                  <a:pt x="8531994" y="27941"/>
                </a:lnTo>
                <a:lnTo>
                  <a:pt x="8525458" y="28023"/>
                </a:lnTo>
                <a:lnTo>
                  <a:pt x="8518922" y="28345"/>
                </a:lnTo>
                <a:lnTo>
                  <a:pt x="8511776" y="28922"/>
                </a:lnTo>
                <a:lnTo>
                  <a:pt x="8503408" y="29768"/>
                </a:lnTo>
                <a:lnTo>
                  <a:pt x="8493209" y="30899"/>
                </a:lnTo>
                <a:lnTo>
                  <a:pt x="8480568" y="32329"/>
                </a:lnTo>
                <a:lnTo>
                  <a:pt x="8464874" y="34073"/>
                </a:lnTo>
                <a:lnTo>
                  <a:pt x="8421887" y="38565"/>
                </a:lnTo>
                <a:lnTo>
                  <a:pt x="8394856" y="41044"/>
                </a:lnTo>
                <a:lnTo>
                  <a:pt x="8365841" y="43290"/>
                </a:lnTo>
                <a:lnTo>
                  <a:pt x="8335046" y="45296"/>
                </a:lnTo>
                <a:lnTo>
                  <a:pt x="8302673" y="47060"/>
                </a:lnTo>
                <a:lnTo>
                  <a:pt x="8268925" y="48576"/>
                </a:lnTo>
                <a:lnTo>
                  <a:pt x="8234007" y="49840"/>
                </a:lnTo>
                <a:lnTo>
                  <a:pt x="8198122" y="50847"/>
                </a:lnTo>
                <a:lnTo>
                  <a:pt x="8161472" y="51593"/>
                </a:lnTo>
                <a:lnTo>
                  <a:pt x="8124262" y="52074"/>
                </a:lnTo>
                <a:lnTo>
                  <a:pt x="8086694" y="52285"/>
                </a:lnTo>
                <a:lnTo>
                  <a:pt x="8048972" y="52221"/>
                </a:lnTo>
                <a:lnTo>
                  <a:pt x="8011299" y="51879"/>
                </a:lnTo>
                <a:lnTo>
                  <a:pt x="7973878" y="51253"/>
                </a:lnTo>
                <a:lnTo>
                  <a:pt x="7936914" y="50339"/>
                </a:lnTo>
                <a:lnTo>
                  <a:pt x="7900609" y="49134"/>
                </a:lnTo>
                <a:lnTo>
                  <a:pt x="7865166" y="47631"/>
                </a:lnTo>
                <a:lnTo>
                  <a:pt x="7830789" y="45828"/>
                </a:lnTo>
                <a:lnTo>
                  <a:pt x="7797681" y="43718"/>
                </a:lnTo>
                <a:lnTo>
                  <a:pt x="7766046" y="41299"/>
                </a:lnTo>
                <a:lnTo>
                  <a:pt x="7736087" y="38565"/>
                </a:lnTo>
                <a:lnTo>
                  <a:pt x="7706323" y="36065"/>
                </a:lnTo>
                <a:lnTo>
                  <a:pt x="7675175" y="34299"/>
                </a:lnTo>
                <a:lnTo>
                  <a:pt x="7642698" y="33188"/>
                </a:lnTo>
                <a:lnTo>
                  <a:pt x="7608946" y="32654"/>
                </a:lnTo>
                <a:lnTo>
                  <a:pt x="7573976" y="32619"/>
                </a:lnTo>
                <a:lnTo>
                  <a:pt x="7537842" y="33003"/>
                </a:lnTo>
                <a:lnTo>
                  <a:pt x="7500599" y="33729"/>
                </a:lnTo>
                <a:lnTo>
                  <a:pt x="7462302" y="34718"/>
                </a:lnTo>
                <a:lnTo>
                  <a:pt x="7423006" y="35892"/>
                </a:lnTo>
                <a:lnTo>
                  <a:pt x="7382767" y="37172"/>
                </a:lnTo>
                <a:lnTo>
                  <a:pt x="7341638" y="38480"/>
                </a:lnTo>
                <a:lnTo>
                  <a:pt x="7299675" y="39737"/>
                </a:lnTo>
                <a:lnTo>
                  <a:pt x="7256934" y="40865"/>
                </a:lnTo>
                <a:lnTo>
                  <a:pt x="7213469" y="41786"/>
                </a:lnTo>
                <a:lnTo>
                  <a:pt x="7169335" y="42422"/>
                </a:lnTo>
                <a:lnTo>
                  <a:pt x="7124587" y="42692"/>
                </a:lnTo>
                <a:lnTo>
                  <a:pt x="7079281" y="42521"/>
                </a:lnTo>
                <a:lnTo>
                  <a:pt x="7033470" y="41828"/>
                </a:lnTo>
                <a:lnTo>
                  <a:pt x="6987211" y="40535"/>
                </a:lnTo>
                <a:lnTo>
                  <a:pt x="6940559" y="38565"/>
                </a:lnTo>
                <a:lnTo>
                  <a:pt x="6895274" y="36672"/>
                </a:lnTo>
                <a:lnTo>
                  <a:pt x="6852888" y="35594"/>
                </a:lnTo>
                <a:lnTo>
                  <a:pt x="6813111" y="35230"/>
                </a:lnTo>
                <a:lnTo>
                  <a:pt x="6775652" y="35476"/>
                </a:lnTo>
                <a:lnTo>
                  <a:pt x="6740222" y="36229"/>
                </a:lnTo>
                <a:lnTo>
                  <a:pt x="6706530" y="37388"/>
                </a:lnTo>
                <a:lnTo>
                  <a:pt x="6674285" y="38848"/>
                </a:lnTo>
                <a:lnTo>
                  <a:pt x="6643197" y="40508"/>
                </a:lnTo>
                <a:lnTo>
                  <a:pt x="6612977" y="42264"/>
                </a:lnTo>
                <a:lnTo>
                  <a:pt x="6583333" y="44014"/>
                </a:lnTo>
                <a:lnTo>
                  <a:pt x="6553976" y="45655"/>
                </a:lnTo>
                <a:lnTo>
                  <a:pt x="6524615" y="47084"/>
                </a:lnTo>
                <a:lnTo>
                  <a:pt x="6494961" y="48199"/>
                </a:lnTo>
                <a:lnTo>
                  <a:pt x="6464721" y="48897"/>
                </a:lnTo>
                <a:lnTo>
                  <a:pt x="6433607" y="49074"/>
                </a:lnTo>
                <a:lnTo>
                  <a:pt x="6401329" y="48629"/>
                </a:lnTo>
                <a:lnTo>
                  <a:pt x="6367595" y="47458"/>
                </a:lnTo>
                <a:lnTo>
                  <a:pt x="6332115" y="45459"/>
                </a:lnTo>
                <a:lnTo>
                  <a:pt x="6294600" y="42529"/>
                </a:lnTo>
                <a:lnTo>
                  <a:pt x="6254759" y="38565"/>
                </a:lnTo>
                <a:lnTo>
                  <a:pt x="6213585" y="34333"/>
                </a:lnTo>
                <a:lnTo>
                  <a:pt x="6172294" y="30656"/>
                </a:lnTo>
                <a:lnTo>
                  <a:pt x="6130931" y="27514"/>
                </a:lnTo>
                <a:lnTo>
                  <a:pt x="6089539" y="24891"/>
                </a:lnTo>
                <a:lnTo>
                  <a:pt x="6048163" y="22768"/>
                </a:lnTo>
                <a:lnTo>
                  <a:pt x="6006846" y="21127"/>
                </a:lnTo>
                <a:lnTo>
                  <a:pt x="5965632" y="19949"/>
                </a:lnTo>
                <a:lnTo>
                  <a:pt x="5924565" y="19217"/>
                </a:lnTo>
                <a:lnTo>
                  <a:pt x="5883689" y="18912"/>
                </a:lnTo>
                <a:lnTo>
                  <a:pt x="5843048" y="19017"/>
                </a:lnTo>
                <a:lnTo>
                  <a:pt x="5802686" y="19512"/>
                </a:lnTo>
                <a:lnTo>
                  <a:pt x="5762647" y="20380"/>
                </a:lnTo>
                <a:lnTo>
                  <a:pt x="5722975" y="21602"/>
                </a:lnTo>
                <a:lnTo>
                  <a:pt x="5683713" y="23161"/>
                </a:lnTo>
                <a:lnTo>
                  <a:pt x="5644906" y="25039"/>
                </a:lnTo>
                <a:lnTo>
                  <a:pt x="5606598" y="27216"/>
                </a:lnTo>
                <a:lnTo>
                  <a:pt x="5568833" y="29676"/>
                </a:lnTo>
                <a:lnTo>
                  <a:pt x="5531654" y="32399"/>
                </a:lnTo>
                <a:lnTo>
                  <a:pt x="5495105" y="35368"/>
                </a:lnTo>
                <a:lnTo>
                  <a:pt x="5459231" y="38565"/>
                </a:lnTo>
                <a:lnTo>
                  <a:pt x="5423879" y="41553"/>
                </a:lnTo>
                <a:lnTo>
                  <a:pt x="5388787" y="43940"/>
                </a:lnTo>
                <a:lnTo>
                  <a:pt x="5353835" y="45773"/>
                </a:lnTo>
                <a:lnTo>
                  <a:pt x="5318900" y="47101"/>
                </a:lnTo>
                <a:lnTo>
                  <a:pt x="5283863" y="47971"/>
                </a:lnTo>
                <a:lnTo>
                  <a:pt x="5248603" y="48432"/>
                </a:lnTo>
                <a:lnTo>
                  <a:pt x="5212997" y="48530"/>
                </a:lnTo>
                <a:lnTo>
                  <a:pt x="5176926" y="48313"/>
                </a:lnTo>
                <a:lnTo>
                  <a:pt x="5140268" y="47830"/>
                </a:lnTo>
                <a:lnTo>
                  <a:pt x="5102902" y="47128"/>
                </a:lnTo>
                <a:lnTo>
                  <a:pt x="5064708" y="46255"/>
                </a:lnTo>
                <a:lnTo>
                  <a:pt x="5025564" y="45258"/>
                </a:lnTo>
                <a:lnTo>
                  <a:pt x="4985349" y="44185"/>
                </a:lnTo>
                <a:lnTo>
                  <a:pt x="4943943" y="43084"/>
                </a:lnTo>
                <a:lnTo>
                  <a:pt x="4901223" y="42003"/>
                </a:lnTo>
                <a:lnTo>
                  <a:pt x="4857071" y="40989"/>
                </a:lnTo>
                <a:lnTo>
                  <a:pt x="4811363" y="40091"/>
                </a:lnTo>
                <a:lnTo>
                  <a:pt x="4763980" y="39356"/>
                </a:lnTo>
                <a:lnTo>
                  <a:pt x="4714800" y="38831"/>
                </a:lnTo>
                <a:lnTo>
                  <a:pt x="4663703" y="38565"/>
                </a:lnTo>
                <a:lnTo>
                  <a:pt x="4614946" y="38337"/>
                </a:lnTo>
                <a:lnTo>
                  <a:pt x="4572526" y="37918"/>
                </a:lnTo>
                <a:lnTo>
                  <a:pt x="4535931" y="37345"/>
                </a:lnTo>
                <a:lnTo>
                  <a:pt x="4504645" y="36654"/>
                </a:lnTo>
                <a:lnTo>
                  <a:pt x="4478156" y="35879"/>
                </a:lnTo>
                <a:lnTo>
                  <a:pt x="4455949" y="35056"/>
                </a:lnTo>
                <a:lnTo>
                  <a:pt x="4437511" y="34222"/>
                </a:lnTo>
                <a:lnTo>
                  <a:pt x="4422329" y="33412"/>
                </a:lnTo>
                <a:lnTo>
                  <a:pt x="4409889" y="32661"/>
                </a:lnTo>
                <a:lnTo>
                  <a:pt x="4399676" y="32007"/>
                </a:lnTo>
                <a:lnTo>
                  <a:pt x="4391178" y="31483"/>
                </a:lnTo>
                <a:lnTo>
                  <a:pt x="4383880" y="31126"/>
                </a:lnTo>
                <a:lnTo>
                  <a:pt x="4377270" y="30972"/>
                </a:lnTo>
                <a:lnTo>
                  <a:pt x="4370833" y="31056"/>
                </a:lnTo>
                <a:lnTo>
                  <a:pt x="4364056" y="31414"/>
                </a:lnTo>
                <a:lnTo>
                  <a:pt x="4356424" y="32082"/>
                </a:lnTo>
                <a:lnTo>
                  <a:pt x="4347426" y="33095"/>
                </a:lnTo>
                <a:lnTo>
                  <a:pt x="4336545" y="34489"/>
                </a:lnTo>
                <a:lnTo>
                  <a:pt x="4323270" y="36301"/>
                </a:lnTo>
                <a:lnTo>
                  <a:pt x="4307087" y="38565"/>
                </a:lnTo>
                <a:lnTo>
                  <a:pt x="4288353" y="40746"/>
                </a:lnTo>
                <a:lnTo>
                  <a:pt x="4267907" y="42327"/>
                </a:lnTo>
                <a:lnTo>
                  <a:pt x="4245953" y="43369"/>
                </a:lnTo>
                <a:lnTo>
                  <a:pt x="4222697" y="43933"/>
                </a:lnTo>
                <a:lnTo>
                  <a:pt x="4198343" y="44083"/>
                </a:lnTo>
                <a:lnTo>
                  <a:pt x="4173097" y="43879"/>
                </a:lnTo>
                <a:lnTo>
                  <a:pt x="4147163" y="43384"/>
                </a:lnTo>
                <a:lnTo>
                  <a:pt x="4120747" y="42659"/>
                </a:lnTo>
                <a:lnTo>
                  <a:pt x="4094053" y="41767"/>
                </a:lnTo>
                <a:lnTo>
                  <a:pt x="4067287" y="40768"/>
                </a:lnTo>
                <a:lnTo>
                  <a:pt x="4040654" y="39725"/>
                </a:lnTo>
                <a:lnTo>
                  <a:pt x="4014358" y="38701"/>
                </a:lnTo>
                <a:lnTo>
                  <a:pt x="3988604" y="37756"/>
                </a:lnTo>
                <a:lnTo>
                  <a:pt x="3963599" y="36952"/>
                </a:lnTo>
                <a:lnTo>
                  <a:pt x="3939545" y="36352"/>
                </a:lnTo>
                <a:lnTo>
                  <a:pt x="3916650" y="36017"/>
                </a:lnTo>
                <a:lnTo>
                  <a:pt x="3895117" y="36008"/>
                </a:lnTo>
                <a:lnTo>
                  <a:pt x="3875151" y="36389"/>
                </a:lnTo>
                <a:lnTo>
                  <a:pt x="3856958" y="37221"/>
                </a:lnTo>
                <a:lnTo>
                  <a:pt x="3840743" y="38565"/>
                </a:lnTo>
                <a:lnTo>
                  <a:pt x="3823869" y="40023"/>
                </a:lnTo>
                <a:lnTo>
                  <a:pt x="3803782" y="41174"/>
                </a:lnTo>
                <a:lnTo>
                  <a:pt x="3780807" y="42041"/>
                </a:lnTo>
                <a:lnTo>
                  <a:pt x="3755272" y="42653"/>
                </a:lnTo>
                <a:lnTo>
                  <a:pt x="3727502" y="43033"/>
                </a:lnTo>
                <a:lnTo>
                  <a:pt x="3697824" y="43209"/>
                </a:lnTo>
                <a:lnTo>
                  <a:pt x="3666564" y="43205"/>
                </a:lnTo>
                <a:lnTo>
                  <a:pt x="3634048" y="43047"/>
                </a:lnTo>
                <a:lnTo>
                  <a:pt x="3600602" y="42762"/>
                </a:lnTo>
                <a:lnTo>
                  <a:pt x="3566553" y="42375"/>
                </a:lnTo>
                <a:lnTo>
                  <a:pt x="3532228" y="41912"/>
                </a:lnTo>
                <a:lnTo>
                  <a:pt x="3497951" y="41398"/>
                </a:lnTo>
                <a:lnTo>
                  <a:pt x="3464051" y="40859"/>
                </a:lnTo>
                <a:lnTo>
                  <a:pt x="3430852" y="40322"/>
                </a:lnTo>
                <a:lnTo>
                  <a:pt x="3398681" y="39812"/>
                </a:lnTo>
                <a:lnTo>
                  <a:pt x="3367865" y="39354"/>
                </a:lnTo>
                <a:lnTo>
                  <a:pt x="3338730" y="38975"/>
                </a:lnTo>
                <a:lnTo>
                  <a:pt x="3311601" y="38699"/>
                </a:lnTo>
                <a:lnTo>
                  <a:pt x="3286806" y="38554"/>
                </a:lnTo>
                <a:lnTo>
                  <a:pt x="3264671" y="38565"/>
                </a:lnTo>
                <a:lnTo>
                  <a:pt x="3242431" y="38593"/>
                </a:lnTo>
                <a:lnTo>
                  <a:pt x="3217290" y="38498"/>
                </a:lnTo>
                <a:lnTo>
                  <a:pt x="3189518" y="38299"/>
                </a:lnTo>
                <a:lnTo>
                  <a:pt x="3159387" y="38016"/>
                </a:lnTo>
                <a:lnTo>
                  <a:pt x="3127172" y="37670"/>
                </a:lnTo>
                <a:lnTo>
                  <a:pt x="3093143" y="37281"/>
                </a:lnTo>
                <a:lnTo>
                  <a:pt x="3057573" y="36868"/>
                </a:lnTo>
                <a:lnTo>
                  <a:pt x="3020735" y="36453"/>
                </a:lnTo>
                <a:lnTo>
                  <a:pt x="2982900" y="36054"/>
                </a:lnTo>
                <a:lnTo>
                  <a:pt x="2944342" y="35693"/>
                </a:lnTo>
                <a:lnTo>
                  <a:pt x="2905333" y="35390"/>
                </a:lnTo>
                <a:lnTo>
                  <a:pt x="2866144" y="35163"/>
                </a:lnTo>
                <a:lnTo>
                  <a:pt x="2827048" y="35035"/>
                </a:lnTo>
                <a:lnTo>
                  <a:pt x="2788319" y="35025"/>
                </a:lnTo>
                <a:lnTo>
                  <a:pt x="2750227" y="35152"/>
                </a:lnTo>
                <a:lnTo>
                  <a:pt x="2713045" y="35438"/>
                </a:lnTo>
                <a:lnTo>
                  <a:pt x="2677047" y="35902"/>
                </a:lnTo>
                <a:lnTo>
                  <a:pt x="2642503" y="36564"/>
                </a:lnTo>
                <a:lnTo>
                  <a:pt x="2609687" y="37445"/>
                </a:lnTo>
                <a:lnTo>
                  <a:pt x="2578871" y="38565"/>
                </a:lnTo>
                <a:lnTo>
                  <a:pt x="2547162" y="39743"/>
                </a:lnTo>
                <a:lnTo>
                  <a:pt x="2511743" y="40786"/>
                </a:lnTo>
                <a:lnTo>
                  <a:pt x="2472993" y="41697"/>
                </a:lnTo>
                <a:lnTo>
                  <a:pt x="2431293" y="42477"/>
                </a:lnTo>
                <a:lnTo>
                  <a:pt x="2387025" y="43127"/>
                </a:lnTo>
                <a:lnTo>
                  <a:pt x="2340568" y="43651"/>
                </a:lnTo>
                <a:lnTo>
                  <a:pt x="2292303" y="44048"/>
                </a:lnTo>
                <a:lnTo>
                  <a:pt x="2242612" y="44321"/>
                </a:lnTo>
                <a:lnTo>
                  <a:pt x="2191875" y="44472"/>
                </a:lnTo>
                <a:lnTo>
                  <a:pt x="2140472" y="44503"/>
                </a:lnTo>
                <a:lnTo>
                  <a:pt x="2088785" y="44415"/>
                </a:lnTo>
                <a:lnTo>
                  <a:pt x="2037194" y="44210"/>
                </a:lnTo>
                <a:lnTo>
                  <a:pt x="1986079" y="43889"/>
                </a:lnTo>
                <a:lnTo>
                  <a:pt x="1935823" y="43455"/>
                </a:lnTo>
                <a:lnTo>
                  <a:pt x="1886804" y="42910"/>
                </a:lnTo>
                <a:lnTo>
                  <a:pt x="1839405" y="42254"/>
                </a:lnTo>
                <a:lnTo>
                  <a:pt x="1794006" y="41490"/>
                </a:lnTo>
                <a:lnTo>
                  <a:pt x="1750987" y="40619"/>
                </a:lnTo>
                <a:lnTo>
                  <a:pt x="1710730" y="39643"/>
                </a:lnTo>
                <a:lnTo>
                  <a:pt x="1673615" y="38565"/>
                </a:lnTo>
                <a:lnTo>
                  <a:pt x="1637688" y="37771"/>
                </a:lnTo>
                <a:lnTo>
                  <a:pt x="1600804" y="37588"/>
                </a:lnTo>
                <a:lnTo>
                  <a:pt x="1563055" y="37930"/>
                </a:lnTo>
                <a:lnTo>
                  <a:pt x="1524533" y="38707"/>
                </a:lnTo>
                <a:lnTo>
                  <a:pt x="1485330" y="39831"/>
                </a:lnTo>
                <a:lnTo>
                  <a:pt x="1445538" y="41216"/>
                </a:lnTo>
                <a:lnTo>
                  <a:pt x="1405248" y="42772"/>
                </a:lnTo>
                <a:lnTo>
                  <a:pt x="1364553" y="44412"/>
                </a:lnTo>
                <a:lnTo>
                  <a:pt x="1323545" y="46047"/>
                </a:lnTo>
                <a:lnTo>
                  <a:pt x="1282316" y="47590"/>
                </a:lnTo>
                <a:lnTo>
                  <a:pt x="1240957" y="48952"/>
                </a:lnTo>
                <a:lnTo>
                  <a:pt x="1199561" y="50046"/>
                </a:lnTo>
                <a:lnTo>
                  <a:pt x="1158219" y="50783"/>
                </a:lnTo>
                <a:lnTo>
                  <a:pt x="1117025" y="51076"/>
                </a:lnTo>
                <a:lnTo>
                  <a:pt x="1076069" y="50836"/>
                </a:lnTo>
                <a:lnTo>
                  <a:pt x="1035443" y="49975"/>
                </a:lnTo>
                <a:lnTo>
                  <a:pt x="995240" y="48406"/>
                </a:lnTo>
                <a:lnTo>
                  <a:pt x="955552" y="46039"/>
                </a:lnTo>
                <a:lnTo>
                  <a:pt x="916470" y="42789"/>
                </a:lnTo>
                <a:lnTo>
                  <a:pt x="878087" y="38565"/>
                </a:lnTo>
                <a:lnTo>
                  <a:pt x="838897" y="34173"/>
                </a:lnTo>
                <a:lnTo>
                  <a:pt x="797524" y="30453"/>
                </a:lnTo>
                <a:lnTo>
                  <a:pt x="754249" y="27369"/>
                </a:lnTo>
                <a:lnTo>
                  <a:pt x="709352" y="24887"/>
                </a:lnTo>
                <a:lnTo>
                  <a:pt x="663117" y="22972"/>
                </a:lnTo>
                <a:lnTo>
                  <a:pt x="615823" y="21590"/>
                </a:lnTo>
                <a:lnTo>
                  <a:pt x="567753" y="20704"/>
                </a:lnTo>
                <a:lnTo>
                  <a:pt x="519188" y="20281"/>
                </a:lnTo>
                <a:lnTo>
                  <a:pt x="470409" y="20285"/>
                </a:lnTo>
                <a:lnTo>
                  <a:pt x="421698" y="20682"/>
                </a:lnTo>
                <a:lnTo>
                  <a:pt x="373337" y="21436"/>
                </a:lnTo>
                <a:lnTo>
                  <a:pt x="325607" y="22513"/>
                </a:lnTo>
                <a:lnTo>
                  <a:pt x="278790" y="23878"/>
                </a:lnTo>
                <a:lnTo>
                  <a:pt x="233166" y="25496"/>
                </a:lnTo>
                <a:lnTo>
                  <a:pt x="189018" y="27332"/>
                </a:lnTo>
                <a:lnTo>
                  <a:pt x="146627" y="29352"/>
                </a:lnTo>
                <a:lnTo>
                  <a:pt x="106275" y="31520"/>
                </a:lnTo>
                <a:lnTo>
                  <a:pt x="68242" y="33801"/>
                </a:lnTo>
                <a:lnTo>
                  <a:pt x="32811" y="36161"/>
                </a:lnTo>
                <a:lnTo>
                  <a:pt x="263" y="38565"/>
                </a:lnTo>
                <a:lnTo>
                  <a:pt x="576" y="30931"/>
                </a:lnTo>
                <a:lnTo>
                  <a:pt x="0" y="24333"/>
                </a:lnTo>
                <a:lnTo>
                  <a:pt x="263" y="20277"/>
                </a:lnTo>
                <a:close/>
              </a:path>
            </a:pathLst>
          </a:custGeom>
          <a:ln w="44450">
            <a:solidFill>
              <a:srgbClr val="ED7C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75657" y="2093976"/>
            <a:ext cx="3941063" cy="4096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1233" y="955040"/>
            <a:ext cx="6623326" cy="660399"/>
          </a:xfrm>
          <a:prstGeom prst="rect">
            <a:avLst/>
          </a:prstGeom>
        </p:spPr>
        <p:txBody>
          <a:bodyPr wrap="square" lIns="0" tIns="33020" rIns="0" bIns="0" rtlCol="0">
            <a:noAutofit/>
          </a:bodyPr>
          <a:lstStyle/>
          <a:p>
            <a:pPr marL="12700">
              <a:lnSpc>
                <a:spcPts val="5200"/>
              </a:lnSpc>
            </a:pPr>
            <a:r>
              <a:rPr sz="5000" spc="-3" dirty="0">
                <a:latin typeface="Calibri Light"/>
                <a:cs typeface="Calibri Light"/>
              </a:rPr>
              <a:t>GOVERNANCE ELEMENTS</a:t>
            </a:r>
            <a:endParaRPr sz="5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8432" y="2406650"/>
            <a:ext cx="6031238" cy="1600707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 marR="33354">
              <a:lnSpc>
                <a:spcPts val="1935"/>
              </a:lnSpc>
            </a:pPr>
            <a:r>
              <a:rPr sz="1700" spc="-119" dirty="0">
                <a:latin typeface="Courier New"/>
                <a:cs typeface="Courier New"/>
              </a:rPr>
              <a:t>o </a:t>
            </a:r>
            <a:r>
              <a:rPr sz="1700" spc="-14" dirty="0">
                <a:latin typeface="Calibri"/>
                <a:cs typeface="Calibri"/>
              </a:rPr>
              <a:t>REGULATIONS</a:t>
            </a:r>
            <a:endParaRPr sz="1700">
              <a:latin typeface="Calibri"/>
              <a:cs typeface="Calibri"/>
            </a:endParaRPr>
          </a:p>
          <a:p>
            <a:pPr marL="698500" marR="507482" indent="-228600">
              <a:lnSpc>
                <a:spcPts val="1800"/>
              </a:lnSpc>
              <a:spcBef>
                <a:spcPts val="443"/>
              </a:spcBef>
              <a:tabLst>
                <a:tab pos="698500" algn="l"/>
              </a:tabLst>
            </a:pPr>
            <a:r>
              <a:rPr sz="1700" spc="-170" dirty="0">
                <a:latin typeface="Microsoft Sans Serif"/>
                <a:cs typeface="Microsoft Sans Serif"/>
              </a:rPr>
              <a:t>§</a:t>
            </a:r>
            <a:r>
              <a:rPr sz="1700" spc="0" dirty="0">
                <a:latin typeface="Microsoft Sans Serif"/>
                <a:cs typeface="Microsoft Sans Serif"/>
              </a:rPr>
              <a:t>	</a:t>
            </a:r>
            <a:r>
              <a:rPr sz="1700" spc="-1" dirty="0">
                <a:latin typeface="Calibri"/>
                <a:cs typeface="Calibri"/>
              </a:rPr>
              <a:t>commonly issued in the form of laws, usually from government (not to be confused with governance) and typically carry financial penalties for noncompliance.</a:t>
            </a:r>
            <a:endParaRPr sz="1700">
              <a:latin typeface="Calibri"/>
              <a:cs typeface="Calibri"/>
            </a:endParaRPr>
          </a:p>
          <a:p>
            <a:pPr marL="12700" marR="33354">
              <a:lnSpc>
                <a:spcPct val="101725"/>
              </a:lnSpc>
              <a:spcBef>
                <a:spcPts val="300"/>
              </a:spcBef>
            </a:pPr>
            <a:r>
              <a:rPr sz="1700" spc="-119" dirty="0">
                <a:latin typeface="Courier New"/>
                <a:cs typeface="Courier New"/>
              </a:rPr>
              <a:t>o </a:t>
            </a:r>
            <a:r>
              <a:rPr sz="1700" spc="-19" dirty="0">
                <a:latin typeface="Calibri"/>
                <a:cs typeface="Calibri"/>
              </a:rPr>
              <a:t>STANDARD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1725"/>
              </a:lnSpc>
              <a:spcBef>
                <a:spcPts val="140"/>
              </a:spcBef>
            </a:pPr>
            <a:r>
              <a:rPr sz="1700" spc="-17" dirty="0">
                <a:latin typeface="Microsoft Sans Serif"/>
                <a:cs typeface="Microsoft Sans Serif"/>
              </a:rPr>
              <a:t>§  </a:t>
            </a:r>
            <a:r>
              <a:rPr sz="1700" spc="-3" dirty="0">
                <a:latin typeface="Calibri"/>
                <a:cs typeface="Calibri"/>
              </a:rPr>
              <a:t>provide a framework to introduce policies and procedures in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8432" y="3994658"/>
            <a:ext cx="1657160" cy="555834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698500">
              <a:lnSpc>
                <a:spcPts val="1850"/>
              </a:lnSpc>
            </a:pPr>
            <a:r>
              <a:rPr sz="1700" dirty="0">
                <a:latin typeface="Calibri"/>
                <a:cs typeface="Calibri"/>
              </a:rPr>
              <a:t>support of</a:t>
            </a:r>
            <a:endParaRPr sz="1700">
              <a:latin typeface="Calibri"/>
              <a:cs typeface="Calibri"/>
            </a:endParaRPr>
          </a:p>
          <a:p>
            <a:pPr marL="12700" marR="32384">
              <a:lnSpc>
                <a:spcPct val="101725"/>
              </a:lnSpc>
              <a:spcBef>
                <a:spcPts val="232"/>
              </a:spcBef>
            </a:pPr>
            <a:r>
              <a:rPr sz="1700" spc="-119" dirty="0">
                <a:latin typeface="Courier New"/>
                <a:cs typeface="Courier New"/>
              </a:rPr>
              <a:t>o </a:t>
            </a:r>
            <a:r>
              <a:rPr sz="1700" spc="-4" dirty="0">
                <a:latin typeface="Calibri"/>
                <a:cs typeface="Calibri"/>
              </a:rPr>
              <a:t>POLICIES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3745" y="3994658"/>
            <a:ext cx="1090400" cy="241299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12700">
              <a:lnSpc>
                <a:spcPts val="1850"/>
              </a:lnSpc>
            </a:pPr>
            <a:r>
              <a:rPr sz="1700" spc="-4" dirty="0">
                <a:latin typeface="Calibri"/>
                <a:cs typeface="Calibri"/>
              </a:rPr>
              <a:t>regulations.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5633" y="4582553"/>
            <a:ext cx="5132506" cy="24776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700" spc="-17" dirty="0">
                <a:latin typeface="Microsoft Sans Serif"/>
                <a:cs typeface="Microsoft Sans Serif"/>
              </a:rPr>
              <a:t>§  </a:t>
            </a:r>
            <a:r>
              <a:rPr sz="1700" spc="-1" dirty="0">
                <a:latin typeface="Calibri"/>
                <a:cs typeface="Calibri"/>
              </a:rPr>
              <a:t>guidance in all activities to ensure that the organization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432" y="4817618"/>
            <a:ext cx="3178572" cy="555834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698500">
              <a:lnSpc>
                <a:spcPts val="1850"/>
              </a:lnSpc>
            </a:pPr>
            <a:r>
              <a:rPr sz="1700" spc="-3" dirty="0">
                <a:latin typeface="Calibri"/>
                <a:cs typeface="Calibri"/>
              </a:rPr>
              <a:t>supports industry standards</a:t>
            </a:r>
            <a:endParaRPr sz="1700">
              <a:latin typeface="Calibri"/>
              <a:cs typeface="Calibri"/>
            </a:endParaRPr>
          </a:p>
          <a:p>
            <a:pPr marL="12700" marR="32384">
              <a:lnSpc>
                <a:spcPct val="101725"/>
              </a:lnSpc>
              <a:spcBef>
                <a:spcPts val="232"/>
              </a:spcBef>
            </a:pPr>
            <a:r>
              <a:rPr sz="1700" spc="-119" dirty="0">
                <a:latin typeface="Courier New"/>
                <a:cs typeface="Courier New"/>
              </a:rPr>
              <a:t>o </a:t>
            </a:r>
            <a:r>
              <a:rPr sz="1700" spc="-3" dirty="0">
                <a:latin typeface="Calibri"/>
                <a:cs typeface="Calibri"/>
              </a:rPr>
              <a:t>PROCEDURES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4761" y="4817618"/>
            <a:ext cx="387073" cy="241299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12700">
              <a:lnSpc>
                <a:spcPts val="1850"/>
              </a:lnSpc>
            </a:pPr>
            <a:r>
              <a:rPr sz="1700" spc="-1" dirty="0">
                <a:latin typeface="Calibri"/>
                <a:cs typeface="Calibri"/>
              </a:rPr>
              <a:t>and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8486" y="4817618"/>
            <a:ext cx="1090400" cy="241299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12700">
              <a:lnSpc>
                <a:spcPts val="1850"/>
              </a:lnSpc>
            </a:pPr>
            <a:r>
              <a:rPr sz="1700" spc="-4" dirty="0">
                <a:latin typeface="Calibri"/>
                <a:cs typeface="Calibri"/>
              </a:rPr>
              <a:t>regulations.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65633" y="5408561"/>
            <a:ext cx="5561891" cy="488556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700" spc="-17" dirty="0">
                <a:latin typeface="Microsoft Sans Serif"/>
                <a:cs typeface="Microsoft Sans Serif"/>
              </a:rPr>
              <a:t>§  </a:t>
            </a:r>
            <a:r>
              <a:rPr sz="1700" spc="-2" dirty="0">
                <a:latin typeface="Calibri"/>
                <a:cs typeface="Calibri"/>
              </a:rPr>
              <a:t>detailed steps to complete a task that support departmental</a:t>
            </a:r>
            <a:endParaRPr sz="1700">
              <a:latin typeface="Calibri"/>
              <a:cs typeface="Calibri"/>
            </a:endParaRPr>
          </a:p>
          <a:p>
            <a:pPr marL="241300" marR="33354">
              <a:lnSpc>
                <a:spcPts val="1895"/>
              </a:lnSpc>
            </a:pPr>
            <a:r>
              <a:rPr sz="1700" spc="-4" dirty="0">
                <a:latin typeface="Calibri"/>
                <a:cs typeface="Calibri"/>
              </a:rPr>
              <a:t>or organizational policies.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17423" y="1574020"/>
            <a:ext cx="3499102" cy="3333748"/>
          </a:xfrm>
          <a:custGeom>
            <a:avLst/>
            <a:gdLst/>
            <a:ahLst/>
            <a:cxnLst/>
            <a:rect l="l" t="t" r="r" b="b"/>
            <a:pathLst>
              <a:path w="3499102" h="3333748">
                <a:moveTo>
                  <a:pt x="2972771" y="3333748"/>
                </a:moveTo>
                <a:lnTo>
                  <a:pt x="3499102" y="1666872"/>
                </a:lnTo>
                <a:lnTo>
                  <a:pt x="2972771" y="0"/>
                </a:lnTo>
                <a:lnTo>
                  <a:pt x="0" y="0"/>
                </a:lnTo>
                <a:lnTo>
                  <a:pt x="0" y="3333748"/>
                </a:lnTo>
                <a:lnTo>
                  <a:pt x="2972771" y="3333748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2553" y="643465"/>
            <a:ext cx="6590224" cy="5568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133918" y="2790698"/>
            <a:ext cx="2450299" cy="901700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algn="ctr">
              <a:lnSpc>
                <a:spcPts val="3560"/>
              </a:lnSpc>
            </a:pPr>
            <a:r>
              <a:rPr sz="3300" spc="-3" dirty="0">
                <a:solidFill>
                  <a:srgbClr val="FEFFFE"/>
                </a:solidFill>
                <a:latin typeface="Calibri Light"/>
                <a:cs typeface="Calibri Light"/>
              </a:rPr>
              <a:t>GOVERNANCE</a:t>
            </a:r>
            <a:endParaRPr sz="3300">
              <a:latin typeface="Calibri Light"/>
              <a:cs typeface="Calibri Light"/>
            </a:endParaRPr>
          </a:p>
          <a:p>
            <a:pPr marL="410337" marR="441580" algn="ctr">
              <a:lnSpc>
                <a:spcPts val="3540"/>
              </a:lnSpc>
            </a:pPr>
            <a:r>
              <a:rPr sz="3300" spc="-9" dirty="0">
                <a:solidFill>
                  <a:srgbClr val="FEFFFE"/>
                </a:solidFill>
                <a:latin typeface="Calibri Light"/>
                <a:cs typeface="Calibri Light"/>
              </a:rPr>
              <a:t>PROCESS</a:t>
            </a:r>
            <a:endParaRPr sz="3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865952" y="1643645"/>
            <a:ext cx="10451592" cy="0"/>
          </a:xfrm>
          <a:custGeom>
            <a:avLst/>
            <a:gdLst/>
            <a:ahLst/>
            <a:cxnLst/>
            <a:rect l="l" t="t" r="r" b="b"/>
            <a:pathLst>
              <a:path w="10451592">
                <a:moveTo>
                  <a:pt x="0" y="0"/>
                </a:moveTo>
                <a:lnTo>
                  <a:pt x="10451592" y="0"/>
                </a:lnTo>
              </a:path>
            </a:pathLst>
          </a:custGeom>
          <a:ln w="19557">
            <a:solidFill>
              <a:srgbClr val="D5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1247" y="1538176"/>
            <a:ext cx="1873457" cy="109813"/>
          </a:xfrm>
          <a:custGeom>
            <a:avLst/>
            <a:gdLst/>
            <a:ahLst/>
            <a:cxnLst/>
            <a:rect l="l" t="t" r="r" b="b"/>
            <a:pathLst>
              <a:path w="1873457" h="109813">
                <a:moveTo>
                  <a:pt x="0" y="109813"/>
                </a:moveTo>
                <a:lnTo>
                  <a:pt x="1873457" y="109813"/>
                </a:lnTo>
                <a:lnTo>
                  <a:pt x="1873457" y="0"/>
                </a:lnTo>
                <a:lnTo>
                  <a:pt x="0" y="0"/>
                </a:lnTo>
                <a:lnTo>
                  <a:pt x="0" y="109813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1930199"/>
            <a:ext cx="10515600" cy="837225"/>
          </a:xfrm>
          <a:custGeom>
            <a:avLst/>
            <a:gdLst/>
            <a:ahLst/>
            <a:cxnLst/>
            <a:rect l="l" t="t" r="r" b="b"/>
            <a:pathLst>
              <a:path w="10515600" h="837225">
                <a:moveTo>
                  <a:pt x="0" y="83720"/>
                </a:moveTo>
                <a:lnTo>
                  <a:pt x="0" y="753506"/>
                </a:lnTo>
                <a:lnTo>
                  <a:pt x="133" y="758274"/>
                </a:lnTo>
                <a:lnTo>
                  <a:pt x="12983" y="798306"/>
                </a:lnTo>
                <a:lnTo>
                  <a:pt x="42759" y="826538"/>
                </a:lnTo>
                <a:lnTo>
                  <a:pt x="83719" y="837225"/>
                </a:lnTo>
                <a:lnTo>
                  <a:pt x="10431880" y="837225"/>
                </a:lnTo>
                <a:lnTo>
                  <a:pt x="10476680" y="824242"/>
                </a:lnTo>
                <a:lnTo>
                  <a:pt x="10504912" y="794466"/>
                </a:lnTo>
                <a:lnTo>
                  <a:pt x="10515600" y="753506"/>
                </a:lnTo>
                <a:lnTo>
                  <a:pt x="10515600" y="83720"/>
                </a:lnTo>
                <a:lnTo>
                  <a:pt x="10502616" y="38919"/>
                </a:lnTo>
                <a:lnTo>
                  <a:pt x="10472839" y="10687"/>
                </a:lnTo>
                <a:lnTo>
                  <a:pt x="10431880" y="0"/>
                </a:lnTo>
                <a:lnTo>
                  <a:pt x="83719" y="0"/>
                </a:lnTo>
                <a:lnTo>
                  <a:pt x="38918" y="12983"/>
                </a:lnTo>
                <a:lnTo>
                  <a:pt x="10686" y="42761"/>
                </a:lnTo>
                <a:lnTo>
                  <a:pt x="0" y="83720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1184" y="2118359"/>
            <a:ext cx="463296" cy="4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200" y="3074846"/>
            <a:ext cx="10515600" cy="837225"/>
          </a:xfrm>
          <a:custGeom>
            <a:avLst/>
            <a:gdLst/>
            <a:ahLst/>
            <a:cxnLst/>
            <a:rect l="l" t="t" r="r" b="b"/>
            <a:pathLst>
              <a:path w="10515600" h="837225">
                <a:moveTo>
                  <a:pt x="0" y="83719"/>
                </a:moveTo>
                <a:lnTo>
                  <a:pt x="0" y="753504"/>
                </a:lnTo>
                <a:lnTo>
                  <a:pt x="133" y="758274"/>
                </a:lnTo>
                <a:lnTo>
                  <a:pt x="12983" y="798307"/>
                </a:lnTo>
                <a:lnTo>
                  <a:pt x="42760" y="826538"/>
                </a:lnTo>
                <a:lnTo>
                  <a:pt x="83719" y="837225"/>
                </a:lnTo>
                <a:lnTo>
                  <a:pt x="10431880" y="837225"/>
                </a:lnTo>
                <a:lnTo>
                  <a:pt x="10476681" y="824242"/>
                </a:lnTo>
                <a:lnTo>
                  <a:pt x="10504913" y="794465"/>
                </a:lnTo>
                <a:lnTo>
                  <a:pt x="10515600" y="753504"/>
                </a:lnTo>
                <a:lnTo>
                  <a:pt x="10515600" y="83719"/>
                </a:lnTo>
                <a:lnTo>
                  <a:pt x="10502616" y="38919"/>
                </a:lnTo>
                <a:lnTo>
                  <a:pt x="10472840" y="10687"/>
                </a:lnTo>
                <a:lnTo>
                  <a:pt x="10431880" y="0"/>
                </a:lnTo>
                <a:lnTo>
                  <a:pt x="83719" y="0"/>
                </a:lnTo>
                <a:lnTo>
                  <a:pt x="38918" y="12983"/>
                </a:lnTo>
                <a:lnTo>
                  <a:pt x="10687" y="42759"/>
                </a:lnTo>
                <a:lnTo>
                  <a:pt x="0" y="8371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1184" y="3261360"/>
            <a:ext cx="463296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4219492"/>
            <a:ext cx="10515600" cy="837225"/>
          </a:xfrm>
          <a:custGeom>
            <a:avLst/>
            <a:gdLst/>
            <a:ahLst/>
            <a:cxnLst/>
            <a:rect l="l" t="t" r="r" b="b"/>
            <a:pathLst>
              <a:path w="10515600" h="837225">
                <a:moveTo>
                  <a:pt x="0" y="83719"/>
                </a:moveTo>
                <a:lnTo>
                  <a:pt x="0" y="753504"/>
                </a:lnTo>
                <a:lnTo>
                  <a:pt x="133" y="758274"/>
                </a:lnTo>
                <a:lnTo>
                  <a:pt x="12983" y="798307"/>
                </a:lnTo>
                <a:lnTo>
                  <a:pt x="42760" y="826538"/>
                </a:lnTo>
                <a:lnTo>
                  <a:pt x="83719" y="837225"/>
                </a:lnTo>
                <a:lnTo>
                  <a:pt x="10431880" y="837225"/>
                </a:lnTo>
                <a:lnTo>
                  <a:pt x="10476681" y="824242"/>
                </a:lnTo>
                <a:lnTo>
                  <a:pt x="10504913" y="794465"/>
                </a:lnTo>
                <a:lnTo>
                  <a:pt x="10515600" y="753504"/>
                </a:lnTo>
                <a:lnTo>
                  <a:pt x="10515600" y="83719"/>
                </a:lnTo>
                <a:lnTo>
                  <a:pt x="10502616" y="38919"/>
                </a:lnTo>
                <a:lnTo>
                  <a:pt x="10472840" y="10687"/>
                </a:lnTo>
                <a:lnTo>
                  <a:pt x="10431880" y="0"/>
                </a:lnTo>
                <a:lnTo>
                  <a:pt x="83719" y="0"/>
                </a:lnTo>
                <a:lnTo>
                  <a:pt x="38918" y="12983"/>
                </a:lnTo>
                <a:lnTo>
                  <a:pt x="10687" y="42759"/>
                </a:lnTo>
                <a:lnTo>
                  <a:pt x="0" y="8371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1184" y="4407408"/>
            <a:ext cx="463296" cy="463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364138"/>
            <a:ext cx="10515600" cy="837225"/>
          </a:xfrm>
          <a:custGeom>
            <a:avLst/>
            <a:gdLst/>
            <a:ahLst/>
            <a:cxnLst/>
            <a:rect l="l" t="t" r="r" b="b"/>
            <a:pathLst>
              <a:path w="10515600" h="837225">
                <a:moveTo>
                  <a:pt x="0" y="83719"/>
                </a:moveTo>
                <a:lnTo>
                  <a:pt x="0" y="753505"/>
                </a:lnTo>
                <a:lnTo>
                  <a:pt x="133" y="758273"/>
                </a:lnTo>
                <a:lnTo>
                  <a:pt x="12983" y="798306"/>
                </a:lnTo>
                <a:lnTo>
                  <a:pt x="42760" y="826538"/>
                </a:lnTo>
                <a:lnTo>
                  <a:pt x="83719" y="837225"/>
                </a:lnTo>
                <a:lnTo>
                  <a:pt x="10431880" y="837225"/>
                </a:lnTo>
                <a:lnTo>
                  <a:pt x="10476681" y="824242"/>
                </a:lnTo>
                <a:lnTo>
                  <a:pt x="10504912" y="794465"/>
                </a:lnTo>
                <a:lnTo>
                  <a:pt x="10515600" y="753505"/>
                </a:lnTo>
                <a:lnTo>
                  <a:pt x="10515600" y="83719"/>
                </a:lnTo>
                <a:lnTo>
                  <a:pt x="10502616" y="38919"/>
                </a:lnTo>
                <a:lnTo>
                  <a:pt x="10472840" y="10687"/>
                </a:lnTo>
                <a:lnTo>
                  <a:pt x="10431880" y="0"/>
                </a:lnTo>
                <a:lnTo>
                  <a:pt x="83719" y="0"/>
                </a:lnTo>
                <a:lnTo>
                  <a:pt x="38918" y="12983"/>
                </a:lnTo>
                <a:lnTo>
                  <a:pt x="10687" y="42759"/>
                </a:lnTo>
                <a:lnTo>
                  <a:pt x="0" y="83719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1184" y="5550407"/>
            <a:ext cx="463296" cy="463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9988" y="630427"/>
            <a:ext cx="279427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6" dirty="0">
                <a:latin typeface="Calibri Light"/>
                <a:cs typeface="Calibri Light"/>
              </a:rPr>
              <a:t>STANDARDS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9860" y="2094992"/>
            <a:ext cx="9258271" cy="584199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3" dirty="0">
                <a:solidFill>
                  <a:srgbClr val="FEFFFE"/>
                </a:solidFill>
                <a:latin typeface="Calibri"/>
                <a:cs typeface="Calibri"/>
              </a:rPr>
              <a:t>The International Organization for Standardization (ISO) develops and publishes international standards on a variety of technical</a:t>
            </a:r>
            <a:endParaRPr sz="1400">
              <a:latin typeface="Calibri"/>
              <a:cs typeface="Calibri"/>
            </a:endParaRPr>
          </a:p>
          <a:p>
            <a:pPr marL="12700" marR="26669">
              <a:lnSpc>
                <a:spcPts val="1510"/>
              </a:lnSpc>
            </a:pPr>
            <a:r>
              <a:rPr sz="1400" spc="-2" dirty="0">
                <a:solidFill>
                  <a:srgbClr val="FEFFFE"/>
                </a:solidFill>
                <a:latin typeface="Calibri"/>
                <a:cs typeface="Calibri"/>
              </a:rPr>
              <a:t>subjects, including information systems and information security, as well as encryption standards. ISO solicits input from the</a:t>
            </a:r>
            <a:endParaRPr sz="1400">
              <a:latin typeface="Calibri"/>
              <a:cs typeface="Calibri"/>
            </a:endParaRPr>
          </a:p>
          <a:p>
            <a:pPr marL="12700" marR="26669">
              <a:lnSpc>
                <a:spcPts val="1490"/>
              </a:lnSpc>
            </a:pPr>
            <a:r>
              <a:rPr sz="1400" spc="-2" dirty="0">
                <a:solidFill>
                  <a:srgbClr val="FEFFFE"/>
                </a:solidFill>
                <a:latin typeface="Calibri"/>
                <a:cs typeface="Calibri"/>
              </a:rPr>
              <a:t>international community of experts to provide input on its standards prior to publishing.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860" y="3143504"/>
            <a:ext cx="8807436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8"/>
              </a:lnSpc>
            </a:pPr>
            <a:r>
              <a:rPr sz="1400" dirty="0">
                <a:solidFill>
                  <a:srgbClr val="FEFFFE"/>
                </a:solidFill>
                <a:latin typeface="Calibri"/>
                <a:cs typeface="Calibri"/>
              </a:rPr>
              <a:t>The N</a:t>
            </a:r>
            <a:r>
              <a:rPr sz="1400" spc="-14" dirty="0">
                <a:solidFill>
                  <a:srgbClr val="FEFFFE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tional In</a:t>
            </a:r>
            <a:r>
              <a:rPr sz="1400" spc="-14" dirty="0">
                <a:solidFill>
                  <a:srgbClr val="FEFFFE"/>
                </a:solidFill>
                <a:latin typeface="Calibri"/>
                <a:cs typeface="Calibri"/>
              </a:rPr>
              <a:t>s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titu</a:t>
            </a:r>
            <a:r>
              <a:rPr sz="1400" spc="-14" dirty="0">
                <a:solidFill>
                  <a:srgbClr val="FEFFFE"/>
                </a:solidFill>
                <a:latin typeface="Calibri"/>
                <a:cs typeface="Calibri"/>
              </a:rPr>
              <a:t>t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e of S</a:t>
            </a:r>
            <a:r>
              <a:rPr sz="1400" spc="-14" dirty="0">
                <a:solidFill>
                  <a:srgbClr val="FEFFFE"/>
                </a:solidFill>
                <a:latin typeface="Calibri"/>
                <a:cs typeface="Calibri"/>
              </a:rPr>
              <a:t>t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anda</a:t>
            </a:r>
            <a:r>
              <a:rPr sz="1400" spc="-19" dirty="0">
                <a:solidFill>
                  <a:srgbClr val="FEFFFE"/>
                </a:solidFill>
                <a:latin typeface="Calibri"/>
                <a:cs typeface="Calibri"/>
              </a:rPr>
              <a:t>r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ds and </a:t>
            </a:r>
            <a:r>
              <a:rPr sz="1400" spc="-125" dirty="0">
                <a:solidFill>
                  <a:srgbClr val="FEFFFE"/>
                </a:solidFill>
                <a:latin typeface="Calibri"/>
                <a:cs typeface="Calibri"/>
              </a:rPr>
              <a:t>T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echnology (NI</a:t>
            </a:r>
            <a:r>
              <a:rPr sz="1400" spc="-9" dirty="0">
                <a:solidFill>
                  <a:srgbClr val="FEFFFE"/>
                </a:solidFill>
                <a:latin typeface="Calibri"/>
                <a:cs typeface="Calibri"/>
              </a:rPr>
              <a:t>S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T) is a Uni</a:t>
            </a:r>
            <a:r>
              <a:rPr sz="1400" spc="-14" dirty="0">
                <a:solidFill>
                  <a:srgbClr val="FEFFFE"/>
                </a:solidFill>
                <a:latin typeface="Calibri"/>
                <a:cs typeface="Calibri"/>
              </a:rPr>
              <a:t>t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ed S</a:t>
            </a:r>
            <a:r>
              <a:rPr sz="1400" spc="-14" dirty="0">
                <a:solidFill>
                  <a:srgbClr val="FEFFFE"/>
                </a:solidFill>
                <a:latin typeface="Calibri"/>
                <a:cs typeface="Calibri"/>
              </a:rPr>
              <a:t>tat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es </a:t>
            </a:r>
            <a:r>
              <a:rPr sz="1400" spc="-9" dirty="0">
                <a:solidFill>
                  <a:srgbClr val="FEFFFE"/>
                </a:solidFill>
                <a:latin typeface="Calibri"/>
                <a:cs typeface="Calibri"/>
              </a:rPr>
              <a:t>g</a:t>
            </a:r>
            <a:r>
              <a:rPr sz="1400" spc="-4" dirty="0">
                <a:solidFill>
                  <a:srgbClr val="FEFFFE"/>
                </a:solidFill>
                <a:latin typeface="Calibri"/>
                <a:cs typeface="Calibri"/>
              </a:rPr>
              <a:t>o</a:t>
            </a:r>
            <a:r>
              <a:rPr sz="1400" spc="-14" dirty="0">
                <a:solidFill>
                  <a:srgbClr val="FEFFFE"/>
                </a:solidFill>
                <a:latin typeface="Calibri"/>
                <a:cs typeface="Calibri"/>
              </a:rPr>
              <a:t>v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ernme</a:t>
            </a:r>
            <a:r>
              <a:rPr sz="1400" spc="-14" dirty="0">
                <a:solidFill>
                  <a:srgbClr val="FEFFFE"/>
                </a:solidFill>
                <a:latin typeface="Calibri"/>
                <a:cs typeface="Calibri"/>
              </a:rPr>
              <a:t>n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t a</a:t>
            </a:r>
            <a:r>
              <a:rPr sz="1400" spc="-9" dirty="0">
                <a:solidFill>
                  <a:srgbClr val="FEFFFE"/>
                </a:solidFill>
                <a:latin typeface="Calibri"/>
                <a:cs typeface="Calibri"/>
              </a:rPr>
              <a:t>g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ency under the Departme</a:t>
            </a:r>
            <a:r>
              <a:rPr sz="1400" spc="-14" dirty="0">
                <a:solidFill>
                  <a:srgbClr val="FEFFFE"/>
                </a:solidFill>
                <a:latin typeface="Calibri"/>
                <a:cs typeface="Calibri"/>
              </a:rPr>
              <a:t>n</a:t>
            </a:r>
            <a:r>
              <a:rPr sz="1400" spc="0" dirty="0">
                <a:solidFill>
                  <a:srgbClr val="FEFFFE"/>
                </a:solidFill>
                <a:latin typeface="Calibri"/>
                <a:cs typeface="Calibri"/>
              </a:rPr>
              <a:t>t of 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708"/>
              </a:lnSpc>
            </a:pPr>
            <a:r>
              <a:rPr sz="1400" spc="-2" dirty="0">
                <a:solidFill>
                  <a:srgbClr val="FEFFFE"/>
                </a:solidFill>
                <a:latin typeface="Calibri"/>
                <a:cs typeface="Calibri"/>
              </a:rPr>
              <a:t>Commerce and publishes a variety of technical standards in addition to information technology and information security 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708"/>
              </a:lnSpc>
            </a:pPr>
            <a:r>
              <a:rPr sz="1400" spc="-3" dirty="0">
                <a:solidFill>
                  <a:srgbClr val="FEFFFE"/>
                </a:solidFill>
                <a:latin typeface="Calibri"/>
                <a:cs typeface="Calibri"/>
              </a:rPr>
              <a:t>standards. Many of the standards issued by NIST are requirements for U.S. government agencies and are considered</a:t>
            </a:r>
            <a:endParaRPr sz="1400">
              <a:latin typeface="Calibri"/>
              <a:cs typeface="Calibri"/>
            </a:endParaRPr>
          </a:p>
          <a:p>
            <a:pPr marL="12700" marR="19856">
              <a:lnSpc>
                <a:spcPts val="1650"/>
              </a:lnSpc>
            </a:pPr>
            <a:r>
              <a:rPr sz="1400" spc="-2" dirty="0">
                <a:solidFill>
                  <a:srgbClr val="FEFFFE"/>
                </a:solidFill>
                <a:latin typeface="Calibri"/>
                <a:cs typeface="Calibri"/>
              </a:rPr>
              <a:t>recommended standards by industries worldwide.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860" y="4481576"/>
            <a:ext cx="8908943" cy="395223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3" dirty="0">
                <a:solidFill>
                  <a:srgbClr val="FEFFFE"/>
                </a:solidFill>
                <a:latin typeface="Calibri"/>
                <a:cs typeface="Calibri"/>
              </a:rPr>
              <a:t>From Internet Engineering Task Force (IETF), there are standards in communication protocols that ensure all computers can</a:t>
            </a:r>
            <a:endParaRPr sz="1400">
              <a:latin typeface="Calibri"/>
              <a:cs typeface="Calibri"/>
            </a:endParaRPr>
          </a:p>
          <a:p>
            <a:pPr marL="12700" marR="26669">
              <a:lnSpc>
                <a:spcPts val="1510"/>
              </a:lnSpc>
            </a:pPr>
            <a:r>
              <a:rPr sz="1400" spc="-1" dirty="0">
                <a:solidFill>
                  <a:srgbClr val="FEFFFE"/>
                </a:solidFill>
                <a:latin typeface="Calibri"/>
                <a:cs typeface="Calibri"/>
              </a:rPr>
              <a:t>connect with each other across borders, even when the operators do not speak the same language.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860" y="5627624"/>
            <a:ext cx="9333996" cy="395223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>
              <a:lnSpc>
                <a:spcPts val="1540"/>
              </a:lnSpc>
            </a:pPr>
            <a:r>
              <a:rPr sz="1400" spc="-1" dirty="0">
                <a:solidFill>
                  <a:srgbClr val="FEFFFE"/>
                </a:solidFill>
                <a:latin typeface="Calibri"/>
                <a:cs typeface="Calibri"/>
              </a:rPr>
              <a:t>The Institute of Electrical and Electronics Engineers (IEEE) also sets standards for telecommunications, computer engineering and</a:t>
            </a:r>
            <a:endParaRPr sz="1400">
              <a:latin typeface="Calibri"/>
              <a:cs typeface="Calibri"/>
            </a:endParaRPr>
          </a:p>
          <a:p>
            <a:pPr marL="12700" marR="26669">
              <a:lnSpc>
                <a:spcPts val="1510"/>
              </a:lnSpc>
            </a:pPr>
            <a:r>
              <a:rPr sz="1400" dirty="0">
                <a:solidFill>
                  <a:srgbClr val="FEFFFE"/>
                </a:solidFill>
                <a:latin typeface="Calibri"/>
                <a:cs typeface="Calibri"/>
              </a:rPr>
              <a:t>similar disciplines.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247" y="1538176"/>
            <a:ext cx="1873457" cy="105469"/>
          </a:xfrm>
          <a:prstGeom prst="rect">
            <a:avLst/>
          </a:prstGeom>
        </p:spPr>
        <p:txBody>
          <a:bodyPr wrap="square" lIns="0" tIns="386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" name="object 2"/>
          <p:cNvSpPr txBox="1"/>
          <p:nvPr/>
        </p:nvSpPr>
        <p:spPr>
          <a:xfrm>
            <a:off x="2714705" y="1538176"/>
            <a:ext cx="8602840" cy="105469"/>
          </a:xfrm>
          <a:prstGeom prst="rect">
            <a:avLst/>
          </a:prstGeom>
        </p:spPr>
        <p:txBody>
          <a:bodyPr wrap="square" lIns="0" tIns="3869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39376" y="2577142"/>
            <a:ext cx="3475423" cy="42287"/>
          </a:xfrm>
          <a:custGeom>
            <a:avLst/>
            <a:gdLst/>
            <a:ahLst/>
            <a:cxnLst/>
            <a:rect l="l" t="t" r="r" b="b"/>
            <a:pathLst>
              <a:path w="3475423" h="42287">
                <a:moveTo>
                  <a:pt x="142621" y="2026"/>
                </a:moveTo>
                <a:lnTo>
                  <a:pt x="115341" y="3096"/>
                </a:lnTo>
                <a:lnTo>
                  <a:pt x="87685" y="4407"/>
                </a:lnTo>
                <a:lnTo>
                  <a:pt x="59477" y="5965"/>
                </a:lnTo>
                <a:lnTo>
                  <a:pt x="30542" y="7777"/>
                </a:lnTo>
                <a:lnTo>
                  <a:pt x="703" y="9851"/>
                </a:lnTo>
                <a:lnTo>
                  <a:pt x="0" y="13599"/>
                </a:lnTo>
                <a:lnTo>
                  <a:pt x="892" y="24140"/>
                </a:lnTo>
                <a:lnTo>
                  <a:pt x="703" y="28139"/>
                </a:lnTo>
                <a:lnTo>
                  <a:pt x="40178" y="28985"/>
                </a:lnTo>
                <a:lnTo>
                  <a:pt x="79388" y="29705"/>
                </a:lnTo>
                <a:lnTo>
                  <a:pt x="118324" y="30308"/>
                </a:lnTo>
                <a:lnTo>
                  <a:pt x="156980" y="30797"/>
                </a:lnTo>
                <a:lnTo>
                  <a:pt x="195345" y="31179"/>
                </a:lnTo>
                <a:lnTo>
                  <a:pt x="233412" y="31461"/>
                </a:lnTo>
                <a:lnTo>
                  <a:pt x="271172" y="31647"/>
                </a:lnTo>
                <a:lnTo>
                  <a:pt x="382532" y="31696"/>
                </a:lnTo>
                <a:lnTo>
                  <a:pt x="418984" y="31563"/>
                </a:lnTo>
                <a:lnTo>
                  <a:pt x="455087" y="31364"/>
                </a:lnTo>
                <a:lnTo>
                  <a:pt x="490835" y="31105"/>
                </a:lnTo>
                <a:lnTo>
                  <a:pt x="526218" y="30794"/>
                </a:lnTo>
                <a:lnTo>
                  <a:pt x="561228" y="30435"/>
                </a:lnTo>
                <a:lnTo>
                  <a:pt x="595856" y="30035"/>
                </a:lnTo>
                <a:lnTo>
                  <a:pt x="630096" y="29599"/>
                </a:lnTo>
                <a:lnTo>
                  <a:pt x="663937" y="29134"/>
                </a:lnTo>
                <a:lnTo>
                  <a:pt x="697373" y="28645"/>
                </a:lnTo>
                <a:lnTo>
                  <a:pt x="730394" y="28139"/>
                </a:lnTo>
                <a:lnTo>
                  <a:pt x="763224" y="27565"/>
                </a:lnTo>
                <a:lnTo>
                  <a:pt x="796145" y="26886"/>
                </a:lnTo>
                <a:lnTo>
                  <a:pt x="829237" y="26131"/>
                </a:lnTo>
                <a:lnTo>
                  <a:pt x="862578" y="25327"/>
                </a:lnTo>
                <a:lnTo>
                  <a:pt x="896249" y="24500"/>
                </a:lnTo>
                <a:lnTo>
                  <a:pt x="930328" y="23679"/>
                </a:lnTo>
                <a:lnTo>
                  <a:pt x="964895" y="22892"/>
                </a:lnTo>
                <a:lnTo>
                  <a:pt x="1000030" y="22164"/>
                </a:lnTo>
                <a:lnTo>
                  <a:pt x="1035812" y="21525"/>
                </a:lnTo>
                <a:lnTo>
                  <a:pt x="1072321" y="21001"/>
                </a:lnTo>
                <a:lnTo>
                  <a:pt x="1109635" y="20620"/>
                </a:lnTo>
                <a:lnTo>
                  <a:pt x="1147835" y="20408"/>
                </a:lnTo>
                <a:lnTo>
                  <a:pt x="1186999" y="20395"/>
                </a:lnTo>
                <a:lnTo>
                  <a:pt x="1227207" y="20606"/>
                </a:lnTo>
                <a:lnTo>
                  <a:pt x="1268539" y="21071"/>
                </a:lnTo>
                <a:lnTo>
                  <a:pt x="1311074" y="21815"/>
                </a:lnTo>
                <a:lnTo>
                  <a:pt x="1354891" y="22866"/>
                </a:lnTo>
                <a:lnTo>
                  <a:pt x="1400071" y="24252"/>
                </a:lnTo>
                <a:lnTo>
                  <a:pt x="1446691" y="26001"/>
                </a:lnTo>
                <a:lnTo>
                  <a:pt x="1494832" y="28139"/>
                </a:lnTo>
                <a:lnTo>
                  <a:pt x="1542778" y="30047"/>
                </a:lnTo>
                <a:lnTo>
                  <a:pt x="1588799" y="31155"/>
                </a:lnTo>
                <a:lnTo>
                  <a:pt x="1632954" y="31562"/>
                </a:lnTo>
                <a:lnTo>
                  <a:pt x="1675301" y="31368"/>
                </a:lnTo>
                <a:lnTo>
                  <a:pt x="1715900" y="30673"/>
                </a:lnTo>
                <a:lnTo>
                  <a:pt x="1754809" y="29577"/>
                </a:lnTo>
                <a:lnTo>
                  <a:pt x="1792087" y="28181"/>
                </a:lnTo>
                <a:lnTo>
                  <a:pt x="1827792" y="26584"/>
                </a:lnTo>
                <a:lnTo>
                  <a:pt x="1861985" y="24885"/>
                </a:lnTo>
                <a:lnTo>
                  <a:pt x="1894722" y="23186"/>
                </a:lnTo>
                <a:lnTo>
                  <a:pt x="1926064" y="21586"/>
                </a:lnTo>
                <a:lnTo>
                  <a:pt x="1956069" y="20185"/>
                </a:lnTo>
                <a:lnTo>
                  <a:pt x="1984795" y="19082"/>
                </a:lnTo>
                <a:lnTo>
                  <a:pt x="2012302" y="18379"/>
                </a:lnTo>
                <a:lnTo>
                  <a:pt x="2038649" y="18175"/>
                </a:lnTo>
                <a:lnTo>
                  <a:pt x="2063893" y="18570"/>
                </a:lnTo>
                <a:lnTo>
                  <a:pt x="2088095" y="19664"/>
                </a:lnTo>
                <a:lnTo>
                  <a:pt x="2111312" y="21557"/>
                </a:lnTo>
                <a:lnTo>
                  <a:pt x="2133604" y="24348"/>
                </a:lnTo>
                <a:lnTo>
                  <a:pt x="2155029" y="28139"/>
                </a:lnTo>
                <a:lnTo>
                  <a:pt x="2176482" y="32081"/>
                </a:lnTo>
                <a:lnTo>
                  <a:pt x="2198852" y="35297"/>
                </a:lnTo>
                <a:lnTo>
                  <a:pt x="2222189" y="37837"/>
                </a:lnTo>
                <a:lnTo>
                  <a:pt x="2246543" y="39754"/>
                </a:lnTo>
                <a:lnTo>
                  <a:pt x="2271963" y="41100"/>
                </a:lnTo>
                <a:lnTo>
                  <a:pt x="2298500" y="41927"/>
                </a:lnTo>
                <a:lnTo>
                  <a:pt x="2326203" y="42287"/>
                </a:lnTo>
                <a:lnTo>
                  <a:pt x="2355123" y="42232"/>
                </a:lnTo>
                <a:lnTo>
                  <a:pt x="2385310" y="41814"/>
                </a:lnTo>
                <a:lnTo>
                  <a:pt x="2416813" y="41085"/>
                </a:lnTo>
                <a:lnTo>
                  <a:pt x="2449682" y="40097"/>
                </a:lnTo>
                <a:lnTo>
                  <a:pt x="2483967" y="38903"/>
                </a:lnTo>
                <a:lnTo>
                  <a:pt x="2519718" y="37553"/>
                </a:lnTo>
                <a:lnTo>
                  <a:pt x="2556986" y="36101"/>
                </a:lnTo>
                <a:lnTo>
                  <a:pt x="2595820" y="34597"/>
                </a:lnTo>
                <a:lnTo>
                  <a:pt x="2636269" y="33095"/>
                </a:lnTo>
                <a:lnTo>
                  <a:pt x="2678385" y="31646"/>
                </a:lnTo>
                <a:lnTo>
                  <a:pt x="2722216" y="30302"/>
                </a:lnTo>
                <a:lnTo>
                  <a:pt x="2767813" y="29116"/>
                </a:lnTo>
                <a:lnTo>
                  <a:pt x="2815226" y="28139"/>
                </a:lnTo>
                <a:lnTo>
                  <a:pt x="2862569" y="27393"/>
                </a:lnTo>
                <a:lnTo>
                  <a:pt x="2907971" y="26850"/>
                </a:lnTo>
                <a:lnTo>
                  <a:pt x="2951506" y="26491"/>
                </a:lnTo>
                <a:lnTo>
                  <a:pt x="2993244" y="26294"/>
                </a:lnTo>
                <a:lnTo>
                  <a:pt x="3071618" y="26303"/>
                </a:lnTo>
                <a:lnTo>
                  <a:pt x="3108398" y="26467"/>
                </a:lnTo>
                <a:lnTo>
                  <a:pt x="3143670" y="26709"/>
                </a:lnTo>
                <a:lnTo>
                  <a:pt x="3177504" y="27010"/>
                </a:lnTo>
                <a:lnTo>
                  <a:pt x="3209974" y="27346"/>
                </a:lnTo>
                <a:lnTo>
                  <a:pt x="3241151" y="27699"/>
                </a:lnTo>
                <a:lnTo>
                  <a:pt x="3271106" y="28047"/>
                </a:lnTo>
                <a:lnTo>
                  <a:pt x="3299913" y="28369"/>
                </a:lnTo>
                <a:lnTo>
                  <a:pt x="3327642" y="28644"/>
                </a:lnTo>
                <a:lnTo>
                  <a:pt x="3354366" y="28851"/>
                </a:lnTo>
                <a:lnTo>
                  <a:pt x="3405085" y="28978"/>
                </a:lnTo>
                <a:lnTo>
                  <a:pt x="3429225" y="28857"/>
                </a:lnTo>
                <a:lnTo>
                  <a:pt x="3452647" y="28584"/>
                </a:lnTo>
                <a:lnTo>
                  <a:pt x="3475423" y="28139"/>
                </a:lnTo>
                <a:lnTo>
                  <a:pt x="3475423" y="9851"/>
                </a:lnTo>
                <a:lnTo>
                  <a:pt x="3411489" y="8273"/>
                </a:lnTo>
                <a:lnTo>
                  <a:pt x="3349611" y="7121"/>
                </a:lnTo>
                <a:lnTo>
                  <a:pt x="3289776" y="6351"/>
                </a:lnTo>
                <a:lnTo>
                  <a:pt x="3231970" y="5921"/>
                </a:lnTo>
                <a:lnTo>
                  <a:pt x="3176180" y="5786"/>
                </a:lnTo>
                <a:lnTo>
                  <a:pt x="3122392" y="5905"/>
                </a:lnTo>
                <a:lnTo>
                  <a:pt x="3070593" y="6232"/>
                </a:lnTo>
                <a:lnTo>
                  <a:pt x="3020768" y="6726"/>
                </a:lnTo>
                <a:lnTo>
                  <a:pt x="2972905" y="7343"/>
                </a:lnTo>
                <a:lnTo>
                  <a:pt x="2926990" y="8039"/>
                </a:lnTo>
                <a:lnTo>
                  <a:pt x="2883010" y="8771"/>
                </a:lnTo>
                <a:lnTo>
                  <a:pt x="2840950" y="9496"/>
                </a:lnTo>
                <a:lnTo>
                  <a:pt x="2800797" y="10171"/>
                </a:lnTo>
                <a:lnTo>
                  <a:pt x="2762538" y="10753"/>
                </a:lnTo>
                <a:lnTo>
                  <a:pt x="2726160" y="11197"/>
                </a:lnTo>
                <a:lnTo>
                  <a:pt x="2691648" y="11462"/>
                </a:lnTo>
                <a:lnTo>
                  <a:pt x="2658989" y="11502"/>
                </a:lnTo>
                <a:lnTo>
                  <a:pt x="2628169" y="11276"/>
                </a:lnTo>
                <a:lnTo>
                  <a:pt x="2599176" y="10740"/>
                </a:lnTo>
                <a:lnTo>
                  <a:pt x="2571995" y="9851"/>
                </a:lnTo>
                <a:lnTo>
                  <a:pt x="2545026" y="8976"/>
                </a:lnTo>
                <a:lnTo>
                  <a:pt x="2516788" y="8480"/>
                </a:lnTo>
                <a:lnTo>
                  <a:pt x="2487447" y="8315"/>
                </a:lnTo>
                <a:lnTo>
                  <a:pt x="2457170" y="8433"/>
                </a:lnTo>
                <a:lnTo>
                  <a:pt x="2426124" y="8787"/>
                </a:lnTo>
                <a:lnTo>
                  <a:pt x="2394474" y="9328"/>
                </a:lnTo>
                <a:lnTo>
                  <a:pt x="2362388" y="10009"/>
                </a:lnTo>
                <a:lnTo>
                  <a:pt x="2330032" y="10783"/>
                </a:lnTo>
                <a:lnTo>
                  <a:pt x="2297572" y="11600"/>
                </a:lnTo>
                <a:lnTo>
                  <a:pt x="2265175" y="12415"/>
                </a:lnTo>
                <a:lnTo>
                  <a:pt x="2233007" y="13177"/>
                </a:lnTo>
                <a:lnTo>
                  <a:pt x="2201235" y="13841"/>
                </a:lnTo>
                <a:lnTo>
                  <a:pt x="2170026" y="14358"/>
                </a:lnTo>
                <a:lnTo>
                  <a:pt x="2139545" y="14681"/>
                </a:lnTo>
                <a:lnTo>
                  <a:pt x="2109960" y="14761"/>
                </a:lnTo>
                <a:lnTo>
                  <a:pt x="2081437" y="14550"/>
                </a:lnTo>
                <a:lnTo>
                  <a:pt x="2054142" y="14002"/>
                </a:lnTo>
                <a:lnTo>
                  <a:pt x="2028242" y="13068"/>
                </a:lnTo>
                <a:lnTo>
                  <a:pt x="2003904" y="11700"/>
                </a:lnTo>
                <a:lnTo>
                  <a:pt x="1981293" y="9851"/>
                </a:lnTo>
                <a:lnTo>
                  <a:pt x="1959523" y="7914"/>
                </a:lnTo>
                <a:lnTo>
                  <a:pt x="1937530" y="6302"/>
                </a:lnTo>
                <a:lnTo>
                  <a:pt x="1915214" y="4993"/>
                </a:lnTo>
                <a:lnTo>
                  <a:pt x="1892477" y="3969"/>
                </a:lnTo>
                <a:lnTo>
                  <a:pt x="1869220" y="3208"/>
                </a:lnTo>
                <a:lnTo>
                  <a:pt x="1845343" y="2692"/>
                </a:lnTo>
                <a:lnTo>
                  <a:pt x="1820748" y="2400"/>
                </a:lnTo>
                <a:lnTo>
                  <a:pt x="1769007" y="2407"/>
                </a:lnTo>
                <a:lnTo>
                  <a:pt x="1741663" y="2666"/>
                </a:lnTo>
                <a:lnTo>
                  <a:pt x="1713204" y="3069"/>
                </a:lnTo>
                <a:lnTo>
                  <a:pt x="1683533" y="3595"/>
                </a:lnTo>
                <a:lnTo>
                  <a:pt x="1652548" y="4225"/>
                </a:lnTo>
                <a:lnTo>
                  <a:pt x="1620152" y="4939"/>
                </a:lnTo>
                <a:lnTo>
                  <a:pt x="1586246" y="5716"/>
                </a:lnTo>
                <a:lnTo>
                  <a:pt x="1550730" y="6536"/>
                </a:lnTo>
                <a:lnTo>
                  <a:pt x="1513505" y="7380"/>
                </a:lnTo>
                <a:lnTo>
                  <a:pt x="1474473" y="8227"/>
                </a:lnTo>
                <a:lnTo>
                  <a:pt x="1433535" y="9057"/>
                </a:lnTo>
                <a:lnTo>
                  <a:pt x="1390591" y="9851"/>
                </a:lnTo>
                <a:lnTo>
                  <a:pt x="1347442" y="10626"/>
                </a:lnTo>
                <a:lnTo>
                  <a:pt x="1305842" y="11406"/>
                </a:lnTo>
                <a:lnTo>
                  <a:pt x="1265620" y="12176"/>
                </a:lnTo>
                <a:lnTo>
                  <a:pt x="1226602" y="12922"/>
                </a:lnTo>
                <a:lnTo>
                  <a:pt x="1188618" y="13629"/>
                </a:lnTo>
                <a:lnTo>
                  <a:pt x="1151496" y="14284"/>
                </a:lnTo>
                <a:lnTo>
                  <a:pt x="1115065" y="14871"/>
                </a:lnTo>
                <a:lnTo>
                  <a:pt x="1079152" y="15376"/>
                </a:lnTo>
                <a:lnTo>
                  <a:pt x="1043586" y="15785"/>
                </a:lnTo>
                <a:lnTo>
                  <a:pt x="1008195" y="16085"/>
                </a:lnTo>
                <a:lnTo>
                  <a:pt x="972807" y="16259"/>
                </a:lnTo>
                <a:lnTo>
                  <a:pt x="901356" y="16176"/>
                </a:lnTo>
                <a:lnTo>
                  <a:pt x="864950" y="15891"/>
                </a:lnTo>
                <a:lnTo>
                  <a:pt x="827860" y="15423"/>
                </a:lnTo>
                <a:lnTo>
                  <a:pt x="789915" y="14759"/>
                </a:lnTo>
                <a:lnTo>
                  <a:pt x="750943" y="13884"/>
                </a:lnTo>
                <a:lnTo>
                  <a:pt x="710773" y="12784"/>
                </a:lnTo>
                <a:lnTo>
                  <a:pt x="669234" y="11444"/>
                </a:lnTo>
                <a:lnTo>
                  <a:pt x="626153" y="9851"/>
                </a:lnTo>
                <a:lnTo>
                  <a:pt x="583432" y="8189"/>
                </a:lnTo>
                <a:lnTo>
                  <a:pt x="542970" y="6659"/>
                </a:lnTo>
                <a:lnTo>
                  <a:pt x="504592" y="5268"/>
                </a:lnTo>
                <a:lnTo>
                  <a:pt x="468122" y="4023"/>
                </a:lnTo>
                <a:lnTo>
                  <a:pt x="433384" y="2931"/>
                </a:lnTo>
                <a:lnTo>
                  <a:pt x="400202" y="1999"/>
                </a:lnTo>
                <a:lnTo>
                  <a:pt x="368402" y="1235"/>
                </a:lnTo>
                <a:lnTo>
                  <a:pt x="337806" y="645"/>
                </a:lnTo>
                <a:lnTo>
                  <a:pt x="308240" y="238"/>
                </a:lnTo>
                <a:lnTo>
                  <a:pt x="279528" y="21"/>
                </a:lnTo>
                <a:lnTo>
                  <a:pt x="251493" y="0"/>
                </a:lnTo>
                <a:lnTo>
                  <a:pt x="223961" y="182"/>
                </a:lnTo>
                <a:lnTo>
                  <a:pt x="196755" y="576"/>
                </a:lnTo>
                <a:lnTo>
                  <a:pt x="169701" y="1188"/>
                </a:lnTo>
                <a:lnTo>
                  <a:pt x="142621" y="2026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080" y="2575190"/>
            <a:ext cx="3474720" cy="45898"/>
          </a:xfrm>
          <a:custGeom>
            <a:avLst/>
            <a:gdLst/>
            <a:ahLst/>
            <a:cxnLst/>
            <a:rect l="l" t="t" r="r" b="b"/>
            <a:pathLst>
              <a:path w="3474720" h="45898">
                <a:moveTo>
                  <a:pt x="0" y="11803"/>
                </a:moveTo>
                <a:lnTo>
                  <a:pt x="34002" y="10023"/>
                </a:lnTo>
                <a:lnTo>
                  <a:pt x="68613" y="8985"/>
                </a:lnTo>
                <a:lnTo>
                  <a:pt x="103745" y="8597"/>
                </a:lnTo>
                <a:lnTo>
                  <a:pt x="139308" y="8766"/>
                </a:lnTo>
                <a:lnTo>
                  <a:pt x="175216" y="9399"/>
                </a:lnTo>
                <a:lnTo>
                  <a:pt x="211379" y="10405"/>
                </a:lnTo>
                <a:lnTo>
                  <a:pt x="247709" y="11690"/>
                </a:lnTo>
                <a:lnTo>
                  <a:pt x="284117" y="13163"/>
                </a:lnTo>
                <a:lnTo>
                  <a:pt x="320516" y="14731"/>
                </a:lnTo>
                <a:lnTo>
                  <a:pt x="356815" y="16301"/>
                </a:lnTo>
                <a:lnTo>
                  <a:pt x="392928" y="17781"/>
                </a:lnTo>
                <a:lnTo>
                  <a:pt x="428766" y="19079"/>
                </a:lnTo>
                <a:lnTo>
                  <a:pt x="464240" y="20102"/>
                </a:lnTo>
                <a:lnTo>
                  <a:pt x="499262" y="20758"/>
                </a:lnTo>
                <a:lnTo>
                  <a:pt x="533743" y="20954"/>
                </a:lnTo>
                <a:lnTo>
                  <a:pt x="567595" y="20598"/>
                </a:lnTo>
                <a:lnTo>
                  <a:pt x="600729" y="19597"/>
                </a:lnTo>
                <a:lnTo>
                  <a:pt x="633058" y="17859"/>
                </a:lnTo>
                <a:lnTo>
                  <a:pt x="664492" y="15292"/>
                </a:lnTo>
                <a:lnTo>
                  <a:pt x="694944" y="11803"/>
                </a:lnTo>
                <a:lnTo>
                  <a:pt x="725139" y="8386"/>
                </a:lnTo>
                <a:lnTo>
                  <a:pt x="755839" y="6021"/>
                </a:lnTo>
                <a:lnTo>
                  <a:pt x="787011" y="4592"/>
                </a:lnTo>
                <a:lnTo>
                  <a:pt x="818619" y="3984"/>
                </a:lnTo>
                <a:lnTo>
                  <a:pt x="850627" y="4081"/>
                </a:lnTo>
                <a:lnTo>
                  <a:pt x="883002" y="4769"/>
                </a:lnTo>
                <a:lnTo>
                  <a:pt x="915708" y="5932"/>
                </a:lnTo>
                <a:lnTo>
                  <a:pt x="948710" y="7455"/>
                </a:lnTo>
                <a:lnTo>
                  <a:pt x="981974" y="9222"/>
                </a:lnTo>
                <a:lnTo>
                  <a:pt x="1015464" y="11118"/>
                </a:lnTo>
                <a:lnTo>
                  <a:pt x="1049146" y="13027"/>
                </a:lnTo>
                <a:lnTo>
                  <a:pt x="1082984" y="14835"/>
                </a:lnTo>
                <a:lnTo>
                  <a:pt x="1116944" y="16426"/>
                </a:lnTo>
                <a:lnTo>
                  <a:pt x="1150991" y="17685"/>
                </a:lnTo>
                <a:lnTo>
                  <a:pt x="1185090" y="18496"/>
                </a:lnTo>
                <a:lnTo>
                  <a:pt x="1219206" y="18745"/>
                </a:lnTo>
                <a:lnTo>
                  <a:pt x="1253304" y="18315"/>
                </a:lnTo>
                <a:lnTo>
                  <a:pt x="1287349" y="17091"/>
                </a:lnTo>
                <a:lnTo>
                  <a:pt x="1321306" y="14959"/>
                </a:lnTo>
                <a:lnTo>
                  <a:pt x="1355141" y="11803"/>
                </a:lnTo>
                <a:lnTo>
                  <a:pt x="1389006" y="8647"/>
                </a:lnTo>
                <a:lnTo>
                  <a:pt x="1423049" y="6518"/>
                </a:lnTo>
                <a:lnTo>
                  <a:pt x="1457224" y="5299"/>
                </a:lnTo>
                <a:lnTo>
                  <a:pt x="1491488" y="4876"/>
                </a:lnTo>
                <a:lnTo>
                  <a:pt x="1525796" y="5131"/>
                </a:lnTo>
                <a:lnTo>
                  <a:pt x="1560102" y="5950"/>
                </a:lnTo>
                <a:lnTo>
                  <a:pt x="1594364" y="7216"/>
                </a:lnTo>
                <a:lnTo>
                  <a:pt x="1628535" y="8815"/>
                </a:lnTo>
                <a:lnTo>
                  <a:pt x="1662571" y="10630"/>
                </a:lnTo>
                <a:lnTo>
                  <a:pt x="1696429" y="12546"/>
                </a:lnTo>
                <a:lnTo>
                  <a:pt x="1730062" y="14447"/>
                </a:lnTo>
                <a:lnTo>
                  <a:pt x="1763427" y="16218"/>
                </a:lnTo>
                <a:lnTo>
                  <a:pt x="1796480" y="17742"/>
                </a:lnTo>
                <a:lnTo>
                  <a:pt x="1829174" y="18904"/>
                </a:lnTo>
                <a:lnTo>
                  <a:pt x="1861467" y="19589"/>
                </a:lnTo>
                <a:lnTo>
                  <a:pt x="1893313" y="19681"/>
                </a:lnTo>
                <a:lnTo>
                  <a:pt x="1924667" y="19064"/>
                </a:lnTo>
                <a:lnTo>
                  <a:pt x="1955486" y="17622"/>
                </a:lnTo>
                <a:lnTo>
                  <a:pt x="1985724" y="15240"/>
                </a:lnTo>
                <a:lnTo>
                  <a:pt x="2015338" y="11803"/>
                </a:lnTo>
                <a:lnTo>
                  <a:pt x="2044619" y="8190"/>
                </a:lnTo>
                <a:lnTo>
                  <a:pt x="2073986" y="5320"/>
                </a:lnTo>
                <a:lnTo>
                  <a:pt x="2103582" y="3133"/>
                </a:lnTo>
                <a:lnTo>
                  <a:pt x="2133549" y="1568"/>
                </a:lnTo>
                <a:lnTo>
                  <a:pt x="2164029" y="564"/>
                </a:lnTo>
                <a:lnTo>
                  <a:pt x="2195165" y="61"/>
                </a:lnTo>
                <a:lnTo>
                  <a:pt x="2227100" y="0"/>
                </a:lnTo>
                <a:lnTo>
                  <a:pt x="2259976" y="318"/>
                </a:lnTo>
                <a:lnTo>
                  <a:pt x="2293936" y="956"/>
                </a:lnTo>
                <a:lnTo>
                  <a:pt x="2329122" y="1854"/>
                </a:lnTo>
                <a:lnTo>
                  <a:pt x="2365677" y="2951"/>
                </a:lnTo>
                <a:lnTo>
                  <a:pt x="2403742" y="4186"/>
                </a:lnTo>
                <a:lnTo>
                  <a:pt x="2443462" y="5499"/>
                </a:lnTo>
                <a:lnTo>
                  <a:pt x="2484978" y="6830"/>
                </a:lnTo>
                <a:lnTo>
                  <a:pt x="2528432" y="8118"/>
                </a:lnTo>
                <a:lnTo>
                  <a:pt x="2573968" y="9303"/>
                </a:lnTo>
                <a:lnTo>
                  <a:pt x="2621728" y="10325"/>
                </a:lnTo>
                <a:lnTo>
                  <a:pt x="2671854" y="11122"/>
                </a:lnTo>
                <a:lnTo>
                  <a:pt x="2724489" y="11635"/>
                </a:lnTo>
                <a:lnTo>
                  <a:pt x="2779776" y="11803"/>
                </a:lnTo>
                <a:lnTo>
                  <a:pt x="2834611" y="11669"/>
                </a:lnTo>
                <a:lnTo>
                  <a:pt x="2885950" y="11342"/>
                </a:lnTo>
                <a:lnTo>
                  <a:pt x="2934025" y="10856"/>
                </a:lnTo>
                <a:lnTo>
                  <a:pt x="2979064" y="10244"/>
                </a:lnTo>
                <a:lnTo>
                  <a:pt x="3021298" y="9543"/>
                </a:lnTo>
                <a:lnTo>
                  <a:pt x="3060957" y="8787"/>
                </a:lnTo>
                <a:lnTo>
                  <a:pt x="3098272" y="8010"/>
                </a:lnTo>
                <a:lnTo>
                  <a:pt x="3133472" y="7247"/>
                </a:lnTo>
                <a:lnTo>
                  <a:pt x="3166787" y="6533"/>
                </a:lnTo>
                <a:lnTo>
                  <a:pt x="3198449" y="5902"/>
                </a:lnTo>
                <a:lnTo>
                  <a:pt x="3228686" y="5389"/>
                </a:lnTo>
                <a:lnTo>
                  <a:pt x="3257730" y="5028"/>
                </a:lnTo>
                <a:lnTo>
                  <a:pt x="3285810" y="4856"/>
                </a:lnTo>
                <a:lnTo>
                  <a:pt x="3313156" y="4905"/>
                </a:lnTo>
                <a:lnTo>
                  <a:pt x="3339999" y="5210"/>
                </a:lnTo>
                <a:lnTo>
                  <a:pt x="3366569" y="5808"/>
                </a:lnTo>
                <a:lnTo>
                  <a:pt x="3393096" y="6731"/>
                </a:lnTo>
                <a:lnTo>
                  <a:pt x="3419810" y="8014"/>
                </a:lnTo>
                <a:lnTo>
                  <a:pt x="3446941" y="9694"/>
                </a:lnTo>
                <a:lnTo>
                  <a:pt x="3474720" y="11803"/>
                </a:lnTo>
                <a:lnTo>
                  <a:pt x="3474286" y="19354"/>
                </a:lnTo>
                <a:lnTo>
                  <a:pt x="3474253" y="21625"/>
                </a:lnTo>
                <a:lnTo>
                  <a:pt x="3474720" y="30091"/>
                </a:lnTo>
                <a:lnTo>
                  <a:pt x="3438259" y="31487"/>
                </a:lnTo>
                <a:lnTo>
                  <a:pt x="3401208" y="32263"/>
                </a:lnTo>
                <a:lnTo>
                  <a:pt x="3363694" y="32497"/>
                </a:lnTo>
                <a:lnTo>
                  <a:pt x="3325846" y="32268"/>
                </a:lnTo>
                <a:lnTo>
                  <a:pt x="3287794" y="31655"/>
                </a:lnTo>
                <a:lnTo>
                  <a:pt x="3249665" y="30737"/>
                </a:lnTo>
                <a:lnTo>
                  <a:pt x="3211587" y="29594"/>
                </a:lnTo>
                <a:lnTo>
                  <a:pt x="3173690" y="28303"/>
                </a:lnTo>
                <a:lnTo>
                  <a:pt x="3136102" y="26944"/>
                </a:lnTo>
                <a:lnTo>
                  <a:pt x="3098951" y="25596"/>
                </a:lnTo>
                <a:lnTo>
                  <a:pt x="3062366" y="24337"/>
                </a:lnTo>
                <a:lnTo>
                  <a:pt x="3026476" y="23248"/>
                </a:lnTo>
                <a:lnTo>
                  <a:pt x="2991408" y="22407"/>
                </a:lnTo>
                <a:lnTo>
                  <a:pt x="2957292" y="21892"/>
                </a:lnTo>
                <a:lnTo>
                  <a:pt x="2924256" y="21783"/>
                </a:lnTo>
                <a:lnTo>
                  <a:pt x="2892429" y="22159"/>
                </a:lnTo>
                <a:lnTo>
                  <a:pt x="2861939" y="23099"/>
                </a:lnTo>
                <a:lnTo>
                  <a:pt x="2832914" y="24682"/>
                </a:lnTo>
                <a:lnTo>
                  <a:pt x="2805483" y="26986"/>
                </a:lnTo>
                <a:lnTo>
                  <a:pt x="2779776" y="30091"/>
                </a:lnTo>
                <a:lnTo>
                  <a:pt x="2754181" y="33309"/>
                </a:lnTo>
                <a:lnTo>
                  <a:pt x="2727123" y="35931"/>
                </a:lnTo>
                <a:lnTo>
                  <a:pt x="2698774" y="37999"/>
                </a:lnTo>
                <a:lnTo>
                  <a:pt x="2669312" y="39556"/>
                </a:lnTo>
                <a:lnTo>
                  <a:pt x="2638909" y="40645"/>
                </a:lnTo>
                <a:lnTo>
                  <a:pt x="2607742" y="41309"/>
                </a:lnTo>
                <a:lnTo>
                  <a:pt x="2575985" y="41591"/>
                </a:lnTo>
                <a:lnTo>
                  <a:pt x="2543814" y="41535"/>
                </a:lnTo>
                <a:lnTo>
                  <a:pt x="2511402" y="41183"/>
                </a:lnTo>
                <a:lnTo>
                  <a:pt x="2478926" y="40578"/>
                </a:lnTo>
                <a:lnTo>
                  <a:pt x="2446559" y="39763"/>
                </a:lnTo>
                <a:lnTo>
                  <a:pt x="2414477" y="38781"/>
                </a:lnTo>
                <a:lnTo>
                  <a:pt x="2382856" y="37676"/>
                </a:lnTo>
                <a:lnTo>
                  <a:pt x="2351869" y="36490"/>
                </a:lnTo>
                <a:lnTo>
                  <a:pt x="2321691" y="35267"/>
                </a:lnTo>
                <a:lnTo>
                  <a:pt x="2292499" y="34049"/>
                </a:lnTo>
                <a:lnTo>
                  <a:pt x="2264466" y="32879"/>
                </a:lnTo>
                <a:lnTo>
                  <a:pt x="2237767" y="31801"/>
                </a:lnTo>
                <a:lnTo>
                  <a:pt x="2212578" y="30857"/>
                </a:lnTo>
                <a:lnTo>
                  <a:pt x="2189074" y="30091"/>
                </a:lnTo>
                <a:lnTo>
                  <a:pt x="2165943" y="29327"/>
                </a:lnTo>
                <a:lnTo>
                  <a:pt x="2141760" y="28389"/>
                </a:lnTo>
                <a:lnTo>
                  <a:pt x="2116528" y="27320"/>
                </a:lnTo>
                <a:lnTo>
                  <a:pt x="2090248" y="26162"/>
                </a:lnTo>
                <a:lnTo>
                  <a:pt x="2062922" y="24958"/>
                </a:lnTo>
                <a:lnTo>
                  <a:pt x="2034552" y="23750"/>
                </a:lnTo>
                <a:lnTo>
                  <a:pt x="2005140" y="22579"/>
                </a:lnTo>
                <a:lnTo>
                  <a:pt x="1974689" y="21489"/>
                </a:lnTo>
                <a:lnTo>
                  <a:pt x="1943199" y="20522"/>
                </a:lnTo>
                <a:lnTo>
                  <a:pt x="1910674" y="19720"/>
                </a:lnTo>
                <a:lnTo>
                  <a:pt x="1877114" y="19125"/>
                </a:lnTo>
                <a:lnTo>
                  <a:pt x="1842523" y="18780"/>
                </a:lnTo>
                <a:lnTo>
                  <a:pt x="1806901" y="18727"/>
                </a:lnTo>
                <a:lnTo>
                  <a:pt x="1770252" y="19008"/>
                </a:lnTo>
                <a:lnTo>
                  <a:pt x="1732576" y="19667"/>
                </a:lnTo>
                <a:lnTo>
                  <a:pt x="1693876" y="20744"/>
                </a:lnTo>
                <a:lnTo>
                  <a:pt x="1654155" y="22283"/>
                </a:lnTo>
                <a:lnTo>
                  <a:pt x="1613413" y="24325"/>
                </a:lnTo>
                <a:lnTo>
                  <a:pt x="1571653" y="26914"/>
                </a:lnTo>
                <a:lnTo>
                  <a:pt x="1528877" y="30091"/>
                </a:lnTo>
                <a:lnTo>
                  <a:pt x="1486265" y="33371"/>
                </a:lnTo>
                <a:lnTo>
                  <a:pt x="1444963" y="36247"/>
                </a:lnTo>
                <a:lnTo>
                  <a:pt x="1404922" y="38730"/>
                </a:lnTo>
                <a:lnTo>
                  <a:pt x="1366092" y="40828"/>
                </a:lnTo>
                <a:lnTo>
                  <a:pt x="1328422" y="42552"/>
                </a:lnTo>
                <a:lnTo>
                  <a:pt x="1291862" y="43911"/>
                </a:lnTo>
                <a:lnTo>
                  <a:pt x="1256364" y="44915"/>
                </a:lnTo>
                <a:lnTo>
                  <a:pt x="1221875" y="45574"/>
                </a:lnTo>
                <a:lnTo>
                  <a:pt x="1188348" y="45898"/>
                </a:lnTo>
                <a:lnTo>
                  <a:pt x="1155732" y="45895"/>
                </a:lnTo>
                <a:lnTo>
                  <a:pt x="1123976" y="45576"/>
                </a:lnTo>
                <a:lnTo>
                  <a:pt x="1093032" y="44951"/>
                </a:lnTo>
                <a:lnTo>
                  <a:pt x="1062848" y="44030"/>
                </a:lnTo>
                <a:lnTo>
                  <a:pt x="1033376" y="42821"/>
                </a:lnTo>
                <a:lnTo>
                  <a:pt x="1004565" y="41336"/>
                </a:lnTo>
                <a:lnTo>
                  <a:pt x="976365" y="39583"/>
                </a:lnTo>
                <a:lnTo>
                  <a:pt x="948727" y="37572"/>
                </a:lnTo>
                <a:lnTo>
                  <a:pt x="921599" y="35313"/>
                </a:lnTo>
                <a:lnTo>
                  <a:pt x="894934" y="32816"/>
                </a:lnTo>
                <a:lnTo>
                  <a:pt x="868680" y="30091"/>
                </a:lnTo>
                <a:lnTo>
                  <a:pt x="840520" y="27720"/>
                </a:lnTo>
                <a:lnTo>
                  <a:pt x="808428" y="26214"/>
                </a:lnTo>
                <a:lnTo>
                  <a:pt x="772793" y="25470"/>
                </a:lnTo>
                <a:lnTo>
                  <a:pt x="734001" y="25385"/>
                </a:lnTo>
                <a:lnTo>
                  <a:pt x="692439" y="25857"/>
                </a:lnTo>
                <a:lnTo>
                  <a:pt x="648494" y="26783"/>
                </a:lnTo>
                <a:lnTo>
                  <a:pt x="602555" y="28061"/>
                </a:lnTo>
                <a:lnTo>
                  <a:pt x="555008" y="29588"/>
                </a:lnTo>
                <a:lnTo>
                  <a:pt x="506240" y="31263"/>
                </a:lnTo>
                <a:lnTo>
                  <a:pt x="456639" y="32982"/>
                </a:lnTo>
                <a:lnTo>
                  <a:pt x="406592" y="34644"/>
                </a:lnTo>
                <a:lnTo>
                  <a:pt x="356486" y="36145"/>
                </a:lnTo>
                <a:lnTo>
                  <a:pt x="306709" y="37383"/>
                </a:lnTo>
                <a:lnTo>
                  <a:pt x="257648" y="38257"/>
                </a:lnTo>
                <a:lnTo>
                  <a:pt x="209690" y="38662"/>
                </a:lnTo>
                <a:lnTo>
                  <a:pt x="163222" y="38498"/>
                </a:lnTo>
                <a:lnTo>
                  <a:pt x="118631" y="37661"/>
                </a:lnTo>
                <a:lnTo>
                  <a:pt x="76306" y="36049"/>
                </a:lnTo>
                <a:lnTo>
                  <a:pt x="36633" y="33560"/>
                </a:lnTo>
                <a:lnTo>
                  <a:pt x="0" y="30091"/>
                </a:lnTo>
                <a:lnTo>
                  <a:pt x="60" y="23499"/>
                </a:lnTo>
                <a:lnTo>
                  <a:pt x="66" y="15561"/>
                </a:lnTo>
                <a:lnTo>
                  <a:pt x="0" y="11803"/>
                </a:lnTo>
                <a:close/>
              </a:path>
            </a:pathLst>
          </a:custGeom>
          <a:ln w="44450">
            <a:solidFill>
              <a:srgbClr val="ED7C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1701" y="9"/>
            <a:ext cx="6878774" cy="685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8820" y="766063"/>
            <a:ext cx="2680085" cy="1448815"/>
          </a:xfrm>
          <a:prstGeom prst="rect">
            <a:avLst/>
          </a:prstGeom>
        </p:spPr>
        <p:txBody>
          <a:bodyPr wrap="square" lIns="0" tIns="36576" rIns="0" bIns="0" rtlCol="0">
            <a:noAutofit/>
          </a:bodyPr>
          <a:lstStyle/>
          <a:p>
            <a:pPr marL="12700" marR="102870">
              <a:lnSpc>
                <a:spcPts val="5760"/>
              </a:lnSpc>
            </a:pPr>
            <a:r>
              <a:rPr sz="5400" spc="0" dirty="0">
                <a:latin typeface="Calibri Light"/>
                <a:cs typeface="Calibri Light"/>
              </a:rPr>
              <a:t>Security</a:t>
            </a:r>
            <a:endParaRPr sz="5400">
              <a:latin typeface="Calibri Light"/>
              <a:cs typeface="Calibri Light"/>
            </a:endParaRPr>
          </a:p>
          <a:p>
            <a:pPr marL="12700">
              <a:lnSpc>
                <a:spcPts val="5645"/>
              </a:lnSpc>
            </a:pPr>
            <a:r>
              <a:rPr sz="5400" spc="-6" dirty="0">
                <a:latin typeface="Calibri Light"/>
                <a:cs typeface="Calibri Light"/>
              </a:rPr>
              <a:t>Concepts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20" y="2909482"/>
            <a:ext cx="165127" cy="2450591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0">
              <a:lnSpc>
                <a:spcPts val="235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36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82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4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78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78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7419" y="2917952"/>
            <a:ext cx="3141463" cy="2450591"/>
          </a:xfrm>
          <a:prstGeom prst="rect">
            <a:avLst/>
          </a:prstGeom>
        </p:spPr>
        <p:txBody>
          <a:bodyPr wrap="square" lIns="0" tIns="15017" rIns="0" bIns="0" rtlCol="0">
            <a:noAutofit/>
          </a:bodyPr>
          <a:lstStyle/>
          <a:p>
            <a:pPr marL="12700" marR="51159">
              <a:lnSpc>
                <a:spcPts val="2365"/>
              </a:lnSpc>
            </a:pPr>
            <a:r>
              <a:rPr sz="2200" spc="-10" dirty="0">
                <a:latin typeface="Calibri"/>
                <a:cs typeface="Calibri"/>
              </a:rPr>
              <a:t>The CIA Triad</a:t>
            </a:r>
            <a:endParaRPr sz="2200" dirty="0">
              <a:latin typeface="Calibri"/>
              <a:cs typeface="Calibri"/>
            </a:endParaRPr>
          </a:p>
          <a:p>
            <a:pPr marL="12700" marR="51159">
              <a:lnSpc>
                <a:spcPct val="101725"/>
              </a:lnSpc>
              <a:spcBef>
                <a:spcPts val="580"/>
              </a:spcBef>
            </a:pPr>
            <a:r>
              <a:rPr sz="2200" spc="-9" dirty="0">
                <a:latin typeface="Calibri"/>
                <a:cs typeface="Calibri"/>
              </a:rPr>
              <a:t>CIA Triad Deep Dive</a:t>
            </a:r>
            <a:endParaRPr sz="2200" dirty="0">
              <a:latin typeface="Calibri"/>
              <a:cs typeface="Calibri"/>
            </a:endParaRPr>
          </a:p>
          <a:p>
            <a:pPr marL="12700" marR="51159">
              <a:lnSpc>
                <a:spcPct val="101725"/>
              </a:lnSpc>
              <a:spcBef>
                <a:spcPts val="626"/>
              </a:spcBef>
            </a:pPr>
            <a:r>
              <a:rPr sz="2200" spc="-6" dirty="0">
                <a:latin typeface="Calibri"/>
                <a:cs typeface="Calibri"/>
              </a:rPr>
              <a:t>Authentication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98"/>
              </a:spcBef>
            </a:pPr>
            <a:r>
              <a:rPr sz="2200" spc="-3" dirty="0">
                <a:latin typeface="Calibri"/>
                <a:cs typeface="Calibri"/>
              </a:rPr>
              <a:t>Methods of Authentication</a:t>
            </a:r>
            <a:endParaRPr sz="2200" dirty="0">
              <a:latin typeface="Calibri"/>
              <a:cs typeface="Calibri"/>
            </a:endParaRPr>
          </a:p>
          <a:p>
            <a:pPr marL="12700" marR="51159">
              <a:lnSpc>
                <a:spcPct val="101725"/>
              </a:lnSpc>
              <a:spcBef>
                <a:spcPts val="722"/>
              </a:spcBef>
            </a:pPr>
            <a:r>
              <a:rPr sz="2200" spc="-4" dirty="0">
                <a:latin typeface="Calibri"/>
                <a:cs typeface="Calibri"/>
              </a:rPr>
              <a:t>Non-repudiation</a:t>
            </a:r>
            <a:endParaRPr sz="2200" dirty="0">
              <a:latin typeface="Calibri"/>
              <a:cs typeface="Calibri"/>
            </a:endParaRPr>
          </a:p>
          <a:p>
            <a:pPr marL="12700" marR="51159">
              <a:lnSpc>
                <a:spcPct val="101725"/>
              </a:lnSpc>
              <a:spcBef>
                <a:spcPts val="722"/>
              </a:spcBef>
            </a:pPr>
            <a:r>
              <a:rPr sz="2200" spc="-8" dirty="0">
                <a:latin typeface="Calibri"/>
                <a:cs typeface="Calibri"/>
              </a:rPr>
              <a:t>Privacy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43277" y="4398372"/>
            <a:ext cx="3255478" cy="39540"/>
          </a:xfrm>
          <a:custGeom>
            <a:avLst/>
            <a:gdLst/>
            <a:ahLst/>
            <a:cxnLst/>
            <a:rect l="l" t="t" r="r" b="b"/>
            <a:pathLst>
              <a:path w="3255478" h="39540">
                <a:moveTo>
                  <a:pt x="843" y="20471"/>
                </a:moveTo>
                <a:lnTo>
                  <a:pt x="0" y="29182"/>
                </a:lnTo>
                <a:lnTo>
                  <a:pt x="29626" y="28956"/>
                </a:lnTo>
                <a:lnTo>
                  <a:pt x="88198" y="28987"/>
                </a:lnTo>
                <a:lnTo>
                  <a:pt x="117392" y="29195"/>
                </a:lnTo>
                <a:lnTo>
                  <a:pt x="146691" y="29500"/>
                </a:lnTo>
                <a:lnTo>
                  <a:pt x="176220" y="29877"/>
                </a:lnTo>
                <a:lnTo>
                  <a:pt x="206103" y="30301"/>
                </a:lnTo>
                <a:lnTo>
                  <a:pt x="236465" y="30750"/>
                </a:lnTo>
                <a:lnTo>
                  <a:pt x="267431" y="31198"/>
                </a:lnTo>
                <a:lnTo>
                  <a:pt x="299126" y="31621"/>
                </a:lnTo>
                <a:lnTo>
                  <a:pt x="331673" y="31996"/>
                </a:lnTo>
                <a:lnTo>
                  <a:pt x="365199" y="32297"/>
                </a:lnTo>
                <a:lnTo>
                  <a:pt x="399827" y="32502"/>
                </a:lnTo>
                <a:lnTo>
                  <a:pt x="472890" y="32523"/>
                </a:lnTo>
                <a:lnTo>
                  <a:pt x="511574" y="32291"/>
                </a:lnTo>
                <a:lnTo>
                  <a:pt x="551859" y="31865"/>
                </a:lnTo>
                <a:lnTo>
                  <a:pt x="593870" y="31221"/>
                </a:lnTo>
                <a:lnTo>
                  <a:pt x="637732" y="30334"/>
                </a:lnTo>
                <a:lnTo>
                  <a:pt x="683569" y="29182"/>
                </a:lnTo>
                <a:lnTo>
                  <a:pt x="729060" y="28095"/>
                </a:lnTo>
                <a:lnTo>
                  <a:pt x="771937" y="27394"/>
                </a:lnTo>
                <a:lnTo>
                  <a:pt x="812409" y="27032"/>
                </a:lnTo>
                <a:lnTo>
                  <a:pt x="850685" y="26965"/>
                </a:lnTo>
                <a:lnTo>
                  <a:pt x="886974" y="27148"/>
                </a:lnTo>
                <a:lnTo>
                  <a:pt x="921483" y="27535"/>
                </a:lnTo>
                <a:lnTo>
                  <a:pt x="954422" y="28082"/>
                </a:lnTo>
                <a:lnTo>
                  <a:pt x="985998" y="28743"/>
                </a:lnTo>
                <a:lnTo>
                  <a:pt x="1016421" y="29474"/>
                </a:lnTo>
                <a:lnTo>
                  <a:pt x="1045899" y="30228"/>
                </a:lnTo>
                <a:lnTo>
                  <a:pt x="1074641" y="30962"/>
                </a:lnTo>
                <a:lnTo>
                  <a:pt x="1102855" y="31630"/>
                </a:lnTo>
                <a:lnTo>
                  <a:pt x="1130750" y="32186"/>
                </a:lnTo>
                <a:lnTo>
                  <a:pt x="1158534" y="32586"/>
                </a:lnTo>
                <a:lnTo>
                  <a:pt x="1186415" y="32785"/>
                </a:lnTo>
                <a:lnTo>
                  <a:pt x="1214603" y="32738"/>
                </a:lnTo>
                <a:lnTo>
                  <a:pt x="1243306" y="32399"/>
                </a:lnTo>
                <a:lnTo>
                  <a:pt x="1272732" y="31723"/>
                </a:lnTo>
                <a:lnTo>
                  <a:pt x="1303090" y="30666"/>
                </a:lnTo>
                <a:lnTo>
                  <a:pt x="1334589" y="29182"/>
                </a:lnTo>
                <a:lnTo>
                  <a:pt x="1365494" y="27627"/>
                </a:lnTo>
                <a:lnTo>
                  <a:pt x="1394145" y="26372"/>
                </a:lnTo>
                <a:lnTo>
                  <a:pt x="1420861" y="25394"/>
                </a:lnTo>
                <a:lnTo>
                  <a:pt x="1445961" y="24671"/>
                </a:lnTo>
                <a:lnTo>
                  <a:pt x="1469763" y="24180"/>
                </a:lnTo>
                <a:lnTo>
                  <a:pt x="1492587" y="23898"/>
                </a:lnTo>
                <a:lnTo>
                  <a:pt x="1536574" y="23871"/>
                </a:lnTo>
                <a:lnTo>
                  <a:pt x="1558376" y="24080"/>
                </a:lnTo>
                <a:lnTo>
                  <a:pt x="1580475" y="24408"/>
                </a:lnTo>
                <a:lnTo>
                  <a:pt x="1603189" y="24831"/>
                </a:lnTo>
                <a:lnTo>
                  <a:pt x="1626839" y="25327"/>
                </a:lnTo>
                <a:lnTo>
                  <a:pt x="1651742" y="25872"/>
                </a:lnTo>
                <a:lnTo>
                  <a:pt x="1678218" y="26445"/>
                </a:lnTo>
                <a:lnTo>
                  <a:pt x="1706585" y="27023"/>
                </a:lnTo>
                <a:lnTo>
                  <a:pt x="1737163" y="27582"/>
                </a:lnTo>
                <a:lnTo>
                  <a:pt x="1770270" y="28100"/>
                </a:lnTo>
                <a:lnTo>
                  <a:pt x="1806225" y="28555"/>
                </a:lnTo>
                <a:lnTo>
                  <a:pt x="1845347" y="28923"/>
                </a:lnTo>
                <a:lnTo>
                  <a:pt x="1887955" y="29182"/>
                </a:lnTo>
                <a:lnTo>
                  <a:pt x="1932161" y="29187"/>
                </a:lnTo>
                <a:lnTo>
                  <a:pt x="1975827" y="28848"/>
                </a:lnTo>
                <a:lnTo>
                  <a:pt x="2018895" y="28221"/>
                </a:lnTo>
                <a:lnTo>
                  <a:pt x="2061309" y="27364"/>
                </a:lnTo>
                <a:lnTo>
                  <a:pt x="2103010" y="26335"/>
                </a:lnTo>
                <a:lnTo>
                  <a:pt x="2143942" y="25191"/>
                </a:lnTo>
                <a:lnTo>
                  <a:pt x="2184046" y="23989"/>
                </a:lnTo>
                <a:lnTo>
                  <a:pt x="2223267" y="22786"/>
                </a:lnTo>
                <a:lnTo>
                  <a:pt x="2261546" y="21640"/>
                </a:lnTo>
                <a:lnTo>
                  <a:pt x="2298826" y="20608"/>
                </a:lnTo>
                <a:lnTo>
                  <a:pt x="2335050" y="19748"/>
                </a:lnTo>
                <a:lnTo>
                  <a:pt x="2370161" y="19116"/>
                </a:lnTo>
                <a:lnTo>
                  <a:pt x="2404100" y="18771"/>
                </a:lnTo>
                <a:lnTo>
                  <a:pt x="2436811" y="18769"/>
                </a:lnTo>
                <a:lnTo>
                  <a:pt x="2468237" y="19168"/>
                </a:lnTo>
                <a:lnTo>
                  <a:pt x="2498320" y="20025"/>
                </a:lnTo>
                <a:lnTo>
                  <a:pt x="2527003" y="21397"/>
                </a:lnTo>
                <a:lnTo>
                  <a:pt x="2554228" y="23343"/>
                </a:lnTo>
                <a:lnTo>
                  <a:pt x="2579938" y="25919"/>
                </a:lnTo>
                <a:lnTo>
                  <a:pt x="2604076" y="29182"/>
                </a:lnTo>
                <a:lnTo>
                  <a:pt x="2628896" y="32443"/>
                </a:lnTo>
                <a:lnTo>
                  <a:pt x="2656476" y="35013"/>
                </a:lnTo>
                <a:lnTo>
                  <a:pt x="2686490" y="36949"/>
                </a:lnTo>
                <a:lnTo>
                  <a:pt x="2718616" y="38311"/>
                </a:lnTo>
                <a:lnTo>
                  <a:pt x="2752527" y="39155"/>
                </a:lnTo>
                <a:lnTo>
                  <a:pt x="2787901" y="39540"/>
                </a:lnTo>
                <a:lnTo>
                  <a:pt x="2824413" y="39524"/>
                </a:lnTo>
                <a:lnTo>
                  <a:pt x="2861739" y="39164"/>
                </a:lnTo>
                <a:lnTo>
                  <a:pt x="2899554" y="38519"/>
                </a:lnTo>
                <a:lnTo>
                  <a:pt x="2937535" y="37647"/>
                </a:lnTo>
                <a:lnTo>
                  <a:pt x="2975356" y="36606"/>
                </a:lnTo>
                <a:lnTo>
                  <a:pt x="3012695" y="35453"/>
                </a:lnTo>
                <a:lnTo>
                  <a:pt x="3049225" y="34247"/>
                </a:lnTo>
                <a:lnTo>
                  <a:pt x="3084624" y="33045"/>
                </a:lnTo>
                <a:lnTo>
                  <a:pt x="3118567" y="31907"/>
                </a:lnTo>
                <a:lnTo>
                  <a:pt x="3150730" y="30888"/>
                </a:lnTo>
                <a:lnTo>
                  <a:pt x="3180789" y="30049"/>
                </a:lnTo>
                <a:lnTo>
                  <a:pt x="3208418" y="29446"/>
                </a:lnTo>
                <a:lnTo>
                  <a:pt x="3233295" y="29138"/>
                </a:lnTo>
                <a:lnTo>
                  <a:pt x="3255094" y="29182"/>
                </a:lnTo>
                <a:lnTo>
                  <a:pt x="3255478" y="20366"/>
                </a:lnTo>
                <a:lnTo>
                  <a:pt x="3254830" y="15386"/>
                </a:lnTo>
                <a:lnTo>
                  <a:pt x="3255094" y="10894"/>
                </a:lnTo>
                <a:lnTo>
                  <a:pt x="3214954" y="14860"/>
                </a:lnTo>
                <a:lnTo>
                  <a:pt x="3174097" y="17711"/>
                </a:lnTo>
                <a:lnTo>
                  <a:pt x="3132690" y="19563"/>
                </a:lnTo>
                <a:lnTo>
                  <a:pt x="3090899" y="20534"/>
                </a:lnTo>
                <a:lnTo>
                  <a:pt x="3048892" y="20738"/>
                </a:lnTo>
                <a:lnTo>
                  <a:pt x="3006836" y="20292"/>
                </a:lnTo>
                <a:lnTo>
                  <a:pt x="2964898" y="19312"/>
                </a:lnTo>
                <a:lnTo>
                  <a:pt x="2923245" y="17915"/>
                </a:lnTo>
                <a:lnTo>
                  <a:pt x="2882043" y="16217"/>
                </a:lnTo>
                <a:lnTo>
                  <a:pt x="2841461" y="14334"/>
                </a:lnTo>
                <a:lnTo>
                  <a:pt x="2801664" y="12382"/>
                </a:lnTo>
                <a:lnTo>
                  <a:pt x="2762821" y="10477"/>
                </a:lnTo>
                <a:lnTo>
                  <a:pt x="2725097" y="8736"/>
                </a:lnTo>
                <a:lnTo>
                  <a:pt x="2688661" y="7275"/>
                </a:lnTo>
                <a:lnTo>
                  <a:pt x="2653678" y="6210"/>
                </a:lnTo>
                <a:lnTo>
                  <a:pt x="2620317" y="5657"/>
                </a:lnTo>
                <a:lnTo>
                  <a:pt x="2588743" y="5733"/>
                </a:lnTo>
                <a:lnTo>
                  <a:pt x="2559125" y="6554"/>
                </a:lnTo>
                <a:lnTo>
                  <a:pt x="2531629" y="8235"/>
                </a:lnTo>
                <a:lnTo>
                  <a:pt x="2506422" y="10894"/>
                </a:lnTo>
                <a:lnTo>
                  <a:pt x="2481295" y="13699"/>
                </a:lnTo>
                <a:lnTo>
                  <a:pt x="2454091" y="15791"/>
                </a:lnTo>
                <a:lnTo>
                  <a:pt x="2425054" y="17238"/>
                </a:lnTo>
                <a:lnTo>
                  <a:pt x="2394429" y="18110"/>
                </a:lnTo>
                <a:lnTo>
                  <a:pt x="2362460" y="18477"/>
                </a:lnTo>
                <a:lnTo>
                  <a:pt x="2329391" y="18410"/>
                </a:lnTo>
                <a:lnTo>
                  <a:pt x="2295468" y="17978"/>
                </a:lnTo>
                <a:lnTo>
                  <a:pt x="2260935" y="17250"/>
                </a:lnTo>
                <a:lnTo>
                  <a:pt x="2226036" y="16296"/>
                </a:lnTo>
                <a:lnTo>
                  <a:pt x="2191017" y="15187"/>
                </a:lnTo>
                <a:lnTo>
                  <a:pt x="2156120" y="13992"/>
                </a:lnTo>
                <a:lnTo>
                  <a:pt x="2121592" y="12781"/>
                </a:lnTo>
                <a:lnTo>
                  <a:pt x="2087676" y="11624"/>
                </a:lnTo>
                <a:lnTo>
                  <a:pt x="2054617" y="10591"/>
                </a:lnTo>
                <a:lnTo>
                  <a:pt x="2022659" y="9750"/>
                </a:lnTo>
                <a:lnTo>
                  <a:pt x="1992048" y="9173"/>
                </a:lnTo>
                <a:lnTo>
                  <a:pt x="1963028" y="8929"/>
                </a:lnTo>
                <a:lnTo>
                  <a:pt x="1935842" y="9088"/>
                </a:lnTo>
                <a:lnTo>
                  <a:pt x="1910736" y="9720"/>
                </a:lnTo>
                <a:lnTo>
                  <a:pt x="1887955" y="10894"/>
                </a:lnTo>
                <a:lnTo>
                  <a:pt x="1865230" y="12358"/>
                </a:lnTo>
                <a:lnTo>
                  <a:pt x="1840231" y="13799"/>
                </a:lnTo>
                <a:lnTo>
                  <a:pt x="1813107" y="15196"/>
                </a:lnTo>
                <a:lnTo>
                  <a:pt x="1784009" y="16525"/>
                </a:lnTo>
                <a:lnTo>
                  <a:pt x="1753085" y="17766"/>
                </a:lnTo>
                <a:lnTo>
                  <a:pt x="1720485" y="18897"/>
                </a:lnTo>
                <a:lnTo>
                  <a:pt x="1686358" y="19896"/>
                </a:lnTo>
                <a:lnTo>
                  <a:pt x="1650855" y="20740"/>
                </a:lnTo>
                <a:lnTo>
                  <a:pt x="1614124" y="21408"/>
                </a:lnTo>
                <a:lnTo>
                  <a:pt x="1576315" y="21879"/>
                </a:lnTo>
                <a:lnTo>
                  <a:pt x="1537577" y="22130"/>
                </a:lnTo>
                <a:lnTo>
                  <a:pt x="1498061" y="22139"/>
                </a:lnTo>
                <a:lnTo>
                  <a:pt x="1457915" y="21885"/>
                </a:lnTo>
                <a:lnTo>
                  <a:pt x="1417290" y="21346"/>
                </a:lnTo>
                <a:lnTo>
                  <a:pt x="1376334" y="20499"/>
                </a:lnTo>
                <a:lnTo>
                  <a:pt x="1335198" y="19323"/>
                </a:lnTo>
                <a:lnTo>
                  <a:pt x="1294030" y="17797"/>
                </a:lnTo>
                <a:lnTo>
                  <a:pt x="1252980" y="15898"/>
                </a:lnTo>
                <a:lnTo>
                  <a:pt x="1212198" y="13604"/>
                </a:lnTo>
                <a:lnTo>
                  <a:pt x="1171833" y="10894"/>
                </a:lnTo>
                <a:lnTo>
                  <a:pt x="1133445" y="8192"/>
                </a:lnTo>
                <a:lnTo>
                  <a:pt x="1098261" y="5923"/>
                </a:lnTo>
                <a:lnTo>
                  <a:pt x="1065935" y="4060"/>
                </a:lnTo>
                <a:lnTo>
                  <a:pt x="1036122" y="2581"/>
                </a:lnTo>
                <a:lnTo>
                  <a:pt x="1008475" y="1460"/>
                </a:lnTo>
                <a:lnTo>
                  <a:pt x="982649" y="672"/>
                </a:lnTo>
                <a:lnTo>
                  <a:pt x="958297" y="194"/>
                </a:lnTo>
                <a:lnTo>
                  <a:pt x="935073" y="0"/>
                </a:lnTo>
                <a:lnTo>
                  <a:pt x="912632" y="65"/>
                </a:lnTo>
                <a:lnTo>
                  <a:pt x="890628" y="366"/>
                </a:lnTo>
                <a:lnTo>
                  <a:pt x="868714" y="877"/>
                </a:lnTo>
                <a:lnTo>
                  <a:pt x="846544" y="1574"/>
                </a:lnTo>
                <a:lnTo>
                  <a:pt x="823773" y="2433"/>
                </a:lnTo>
                <a:lnTo>
                  <a:pt x="800054" y="3428"/>
                </a:lnTo>
                <a:lnTo>
                  <a:pt x="775042" y="4536"/>
                </a:lnTo>
                <a:lnTo>
                  <a:pt x="748390" y="5731"/>
                </a:lnTo>
                <a:lnTo>
                  <a:pt x="719753" y="6989"/>
                </a:lnTo>
                <a:lnTo>
                  <a:pt x="688784" y="8285"/>
                </a:lnTo>
                <a:lnTo>
                  <a:pt x="655137" y="9595"/>
                </a:lnTo>
                <a:lnTo>
                  <a:pt x="618468" y="10894"/>
                </a:lnTo>
                <a:lnTo>
                  <a:pt x="581501" y="12192"/>
                </a:lnTo>
                <a:lnTo>
                  <a:pt x="546992" y="13500"/>
                </a:lnTo>
                <a:lnTo>
                  <a:pt x="514638" y="14794"/>
                </a:lnTo>
                <a:lnTo>
                  <a:pt x="484135" y="16049"/>
                </a:lnTo>
                <a:lnTo>
                  <a:pt x="455179" y="17240"/>
                </a:lnTo>
                <a:lnTo>
                  <a:pt x="427467" y="18344"/>
                </a:lnTo>
                <a:lnTo>
                  <a:pt x="400694" y="19336"/>
                </a:lnTo>
                <a:lnTo>
                  <a:pt x="374557" y="20190"/>
                </a:lnTo>
                <a:lnTo>
                  <a:pt x="348753" y="20884"/>
                </a:lnTo>
                <a:lnTo>
                  <a:pt x="322978" y="21392"/>
                </a:lnTo>
                <a:lnTo>
                  <a:pt x="296928" y="21691"/>
                </a:lnTo>
                <a:lnTo>
                  <a:pt x="270299" y="21754"/>
                </a:lnTo>
                <a:lnTo>
                  <a:pt x="242788" y="21559"/>
                </a:lnTo>
                <a:lnTo>
                  <a:pt x="214091" y="21081"/>
                </a:lnTo>
                <a:lnTo>
                  <a:pt x="183904" y="20295"/>
                </a:lnTo>
                <a:lnTo>
                  <a:pt x="151925" y="19177"/>
                </a:lnTo>
                <a:lnTo>
                  <a:pt x="117848" y="17702"/>
                </a:lnTo>
                <a:lnTo>
                  <a:pt x="81371" y="15846"/>
                </a:lnTo>
                <a:lnTo>
                  <a:pt x="42189" y="13585"/>
                </a:lnTo>
                <a:lnTo>
                  <a:pt x="0" y="10894"/>
                </a:lnTo>
                <a:lnTo>
                  <a:pt x="370" y="17794"/>
                </a:lnTo>
                <a:lnTo>
                  <a:pt x="843" y="20471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074" y="4393612"/>
            <a:ext cx="3255298" cy="46531"/>
          </a:xfrm>
          <a:custGeom>
            <a:avLst/>
            <a:gdLst/>
            <a:ahLst/>
            <a:cxnLst/>
            <a:rect l="l" t="t" r="r" b="b"/>
            <a:pathLst>
              <a:path w="3255298" h="46531">
                <a:moveTo>
                  <a:pt x="203" y="15654"/>
                </a:moveTo>
                <a:lnTo>
                  <a:pt x="36089" y="12520"/>
                </a:lnTo>
                <a:lnTo>
                  <a:pt x="71664" y="9749"/>
                </a:lnTo>
                <a:lnTo>
                  <a:pt x="106894" y="7336"/>
                </a:lnTo>
                <a:lnTo>
                  <a:pt x="141741" y="5275"/>
                </a:lnTo>
                <a:lnTo>
                  <a:pt x="176173" y="3562"/>
                </a:lnTo>
                <a:lnTo>
                  <a:pt x="210152" y="2189"/>
                </a:lnTo>
                <a:lnTo>
                  <a:pt x="243644" y="1152"/>
                </a:lnTo>
                <a:lnTo>
                  <a:pt x="276613" y="446"/>
                </a:lnTo>
                <a:lnTo>
                  <a:pt x="309025" y="63"/>
                </a:lnTo>
                <a:lnTo>
                  <a:pt x="340844" y="0"/>
                </a:lnTo>
                <a:lnTo>
                  <a:pt x="372035" y="249"/>
                </a:lnTo>
                <a:lnTo>
                  <a:pt x="402563" y="806"/>
                </a:lnTo>
                <a:lnTo>
                  <a:pt x="432391" y="1664"/>
                </a:lnTo>
                <a:lnTo>
                  <a:pt x="461486" y="2819"/>
                </a:lnTo>
                <a:lnTo>
                  <a:pt x="489812" y="4265"/>
                </a:lnTo>
                <a:lnTo>
                  <a:pt x="517333" y="5995"/>
                </a:lnTo>
                <a:lnTo>
                  <a:pt x="544015" y="8005"/>
                </a:lnTo>
                <a:lnTo>
                  <a:pt x="569822" y="10289"/>
                </a:lnTo>
                <a:lnTo>
                  <a:pt x="594719" y="12840"/>
                </a:lnTo>
                <a:lnTo>
                  <a:pt x="618671" y="15654"/>
                </a:lnTo>
                <a:lnTo>
                  <a:pt x="642469" y="18325"/>
                </a:lnTo>
                <a:lnTo>
                  <a:pt x="666957" y="20478"/>
                </a:lnTo>
                <a:lnTo>
                  <a:pt x="692173" y="22151"/>
                </a:lnTo>
                <a:lnTo>
                  <a:pt x="718156" y="23385"/>
                </a:lnTo>
                <a:lnTo>
                  <a:pt x="744944" y="24219"/>
                </a:lnTo>
                <a:lnTo>
                  <a:pt x="772575" y="24693"/>
                </a:lnTo>
                <a:lnTo>
                  <a:pt x="801090" y="24846"/>
                </a:lnTo>
                <a:lnTo>
                  <a:pt x="830525" y="24717"/>
                </a:lnTo>
                <a:lnTo>
                  <a:pt x="860921" y="24348"/>
                </a:lnTo>
                <a:lnTo>
                  <a:pt x="892315" y="23776"/>
                </a:lnTo>
                <a:lnTo>
                  <a:pt x="924747" y="23042"/>
                </a:lnTo>
                <a:lnTo>
                  <a:pt x="958254" y="22185"/>
                </a:lnTo>
                <a:lnTo>
                  <a:pt x="992876" y="21244"/>
                </a:lnTo>
                <a:lnTo>
                  <a:pt x="1028652" y="20260"/>
                </a:lnTo>
                <a:lnTo>
                  <a:pt x="1065619" y="19272"/>
                </a:lnTo>
                <a:lnTo>
                  <a:pt x="1103817" y="18319"/>
                </a:lnTo>
                <a:lnTo>
                  <a:pt x="1143285" y="17442"/>
                </a:lnTo>
                <a:lnTo>
                  <a:pt x="1184060" y="16679"/>
                </a:lnTo>
                <a:lnTo>
                  <a:pt x="1226182" y="16070"/>
                </a:lnTo>
                <a:lnTo>
                  <a:pt x="1269690" y="15654"/>
                </a:lnTo>
                <a:lnTo>
                  <a:pt x="1312984" y="15455"/>
                </a:lnTo>
                <a:lnTo>
                  <a:pt x="1354529" y="15447"/>
                </a:lnTo>
                <a:lnTo>
                  <a:pt x="1394455" y="15603"/>
                </a:lnTo>
                <a:lnTo>
                  <a:pt x="1432896" y="15894"/>
                </a:lnTo>
                <a:lnTo>
                  <a:pt x="1469982" y="16292"/>
                </a:lnTo>
                <a:lnTo>
                  <a:pt x="1505845" y="16768"/>
                </a:lnTo>
                <a:lnTo>
                  <a:pt x="1540617" y="17293"/>
                </a:lnTo>
                <a:lnTo>
                  <a:pt x="1574430" y="17839"/>
                </a:lnTo>
                <a:lnTo>
                  <a:pt x="1607414" y="18378"/>
                </a:lnTo>
                <a:lnTo>
                  <a:pt x="1639703" y="18881"/>
                </a:lnTo>
                <a:lnTo>
                  <a:pt x="1671426" y="19319"/>
                </a:lnTo>
                <a:lnTo>
                  <a:pt x="1702717" y="19664"/>
                </a:lnTo>
                <a:lnTo>
                  <a:pt x="1733707" y="19888"/>
                </a:lnTo>
                <a:lnTo>
                  <a:pt x="1764527" y="19961"/>
                </a:lnTo>
                <a:lnTo>
                  <a:pt x="1795309" y="19856"/>
                </a:lnTo>
                <a:lnTo>
                  <a:pt x="1826185" y="19544"/>
                </a:lnTo>
                <a:lnTo>
                  <a:pt x="1857286" y="18996"/>
                </a:lnTo>
                <a:lnTo>
                  <a:pt x="1888745" y="18185"/>
                </a:lnTo>
                <a:lnTo>
                  <a:pt x="1920692" y="17080"/>
                </a:lnTo>
                <a:lnTo>
                  <a:pt x="1953260" y="15654"/>
                </a:lnTo>
                <a:lnTo>
                  <a:pt x="1986626" y="14314"/>
                </a:lnTo>
                <a:lnTo>
                  <a:pt x="2020801" y="13447"/>
                </a:lnTo>
                <a:lnTo>
                  <a:pt x="2055664" y="13000"/>
                </a:lnTo>
                <a:lnTo>
                  <a:pt x="2091095" y="12915"/>
                </a:lnTo>
                <a:lnTo>
                  <a:pt x="2126972" y="13137"/>
                </a:lnTo>
                <a:lnTo>
                  <a:pt x="2163177" y="13612"/>
                </a:lnTo>
                <a:lnTo>
                  <a:pt x="2199587" y="14283"/>
                </a:lnTo>
                <a:lnTo>
                  <a:pt x="2236083" y="15095"/>
                </a:lnTo>
                <a:lnTo>
                  <a:pt x="2272544" y="15993"/>
                </a:lnTo>
                <a:lnTo>
                  <a:pt x="2308849" y="16921"/>
                </a:lnTo>
                <a:lnTo>
                  <a:pt x="2344879" y="17824"/>
                </a:lnTo>
                <a:lnTo>
                  <a:pt x="2380511" y="18646"/>
                </a:lnTo>
                <a:lnTo>
                  <a:pt x="2415627" y="19332"/>
                </a:lnTo>
                <a:lnTo>
                  <a:pt x="2450105" y="19825"/>
                </a:lnTo>
                <a:lnTo>
                  <a:pt x="2483824" y="20072"/>
                </a:lnTo>
                <a:lnTo>
                  <a:pt x="2516665" y="20016"/>
                </a:lnTo>
                <a:lnTo>
                  <a:pt x="2548506" y="19601"/>
                </a:lnTo>
                <a:lnTo>
                  <a:pt x="2579228" y="18773"/>
                </a:lnTo>
                <a:lnTo>
                  <a:pt x="2608709" y="17476"/>
                </a:lnTo>
                <a:lnTo>
                  <a:pt x="2636830" y="15654"/>
                </a:lnTo>
                <a:lnTo>
                  <a:pt x="2665089" y="13795"/>
                </a:lnTo>
                <a:lnTo>
                  <a:pt x="2694924" y="12394"/>
                </a:lnTo>
                <a:lnTo>
                  <a:pt x="2726118" y="11406"/>
                </a:lnTo>
                <a:lnTo>
                  <a:pt x="2758457" y="10790"/>
                </a:lnTo>
                <a:lnTo>
                  <a:pt x="2791723" y="10500"/>
                </a:lnTo>
                <a:lnTo>
                  <a:pt x="2825701" y="10493"/>
                </a:lnTo>
                <a:lnTo>
                  <a:pt x="2860175" y="10725"/>
                </a:lnTo>
                <a:lnTo>
                  <a:pt x="2894930" y="11153"/>
                </a:lnTo>
                <a:lnTo>
                  <a:pt x="2929750" y="11734"/>
                </a:lnTo>
                <a:lnTo>
                  <a:pt x="2964418" y="12422"/>
                </a:lnTo>
                <a:lnTo>
                  <a:pt x="2998719" y="13175"/>
                </a:lnTo>
                <a:lnTo>
                  <a:pt x="3032437" y="13949"/>
                </a:lnTo>
                <a:lnTo>
                  <a:pt x="3065357" y="14701"/>
                </a:lnTo>
                <a:lnTo>
                  <a:pt x="3097262" y="15386"/>
                </a:lnTo>
                <a:lnTo>
                  <a:pt x="3127936" y="15961"/>
                </a:lnTo>
                <a:lnTo>
                  <a:pt x="3157164" y="16382"/>
                </a:lnTo>
                <a:lnTo>
                  <a:pt x="3184730" y="16605"/>
                </a:lnTo>
                <a:lnTo>
                  <a:pt x="3210418" y="16588"/>
                </a:lnTo>
                <a:lnTo>
                  <a:pt x="3234013" y="16285"/>
                </a:lnTo>
                <a:lnTo>
                  <a:pt x="3255298" y="15654"/>
                </a:lnTo>
                <a:lnTo>
                  <a:pt x="3254589" y="23811"/>
                </a:lnTo>
                <a:lnTo>
                  <a:pt x="3254885" y="27779"/>
                </a:lnTo>
                <a:lnTo>
                  <a:pt x="3255298" y="33942"/>
                </a:lnTo>
                <a:lnTo>
                  <a:pt x="3228617" y="34530"/>
                </a:lnTo>
                <a:lnTo>
                  <a:pt x="3198784" y="34843"/>
                </a:lnTo>
                <a:lnTo>
                  <a:pt x="3166164" y="34917"/>
                </a:lnTo>
                <a:lnTo>
                  <a:pt x="3131122" y="34786"/>
                </a:lnTo>
                <a:lnTo>
                  <a:pt x="3094023" y="34487"/>
                </a:lnTo>
                <a:lnTo>
                  <a:pt x="3055234" y="34056"/>
                </a:lnTo>
                <a:lnTo>
                  <a:pt x="3015118" y="33526"/>
                </a:lnTo>
                <a:lnTo>
                  <a:pt x="2974042" y="32935"/>
                </a:lnTo>
                <a:lnTo>
                  <a:pt x="2932370" y="32318"/>
                </a:lnTo>
                <a:lnTo>
                  <a:pt x="2890469" y="31710"/>
                </a:lnTo>
                <a:lnTo>
                  <a:pt x="2848703" y="31146"/>
                </a:lnTo>
                <a:lnTo>
                  <a:pt x="2807437" y="30662"/>
                </a:lnTo>
                <a:lnTo>
                  <a:pt x="2767038" y="30295"/>
                </a:lnTo>
                <a:lnTo>
                  <a:pt x="2727870" y="30078"/>
                </a:lnTo>
                <a:lnTo>
                  <a:pt x="2690298" y="30048"/>
                </a:lnTo>
                <a:lnTo>
                  <a:pt x="2654689" y="30240"/>
                </a:lnTo>
                <a:lnTo>
                  <a:pt x="2621407" y="30690"/>
                </a:lnTo>
                <a:lnTo>
                  <a:pt x="2590817" y="31434"/>
                </a:lnTo>
                <a:lnTo>
                  <a:pt x="2563285" y="32506"/>
                </a:lnTo>
                <a:lnTo>
                  <a:pt x="2539177" y="33942"/>
                </a:lnTo>
                <a:lnTo>
                  <a:pt x="2516122" y="35220"/>
                </a:lnTo>
                <a:lnTo>
                  <a:pt x="2491532" y="35848"/>
                </a:lnTo>
                <a:lnTo>
                  <a:pt x="2465437" y="35913"/>
                </a:lnTo>
                <a:lnTo>
                  <a:pt x="2437870" y="35500"/>
                </a:lnTo>
                <a:lnTo>
                  <a:pt x="2408864" y="34696"/>
                </a:lnTo>
                <a:lnTo>
                  <a:pt x="2378451" y="33586"/>
                </a:lnTo>
                <a:lnTo>
                  <a:pt x="2346664" y="32255"/>
                </a:lnTo>
                <a:lnTo>
                  <a:pt x="2313534" y="30791"/>
                </a:lnTo>
                <a:lnTo>
                  <a:pt x="2279094" y="29277"/>
                </a:lnTo>
                <a:lnTo>
                  <a:pt x="2243376" y="27801"/>
                </a:lnTo>
                <a:lnTo>
                  <a:pt x="2206414" y="26447"/>
                </a:lnTo>
                <a:lnTo>
                  <a:pt x="2168238" y="25302"/>
                </a:lnTo>
                <a:lnTo>
                  <a:pt x="2128882" y="24451"/>
                </a:lnTo>
                <a:lnTo>
                  <a:pt x="2088378" y="23981"/>
                </a:lnTo>
                <a:lnTo>
                  <a:pt x="2046758" y="23976"/>
                </a:lnTo>
                <a:lnTo>
                  <a:pt x="2004055" y="24523"/>
                </a:lnTo>
                <a:lnTo>
                  <a:pt x="1960301" y="25707"/>
                </a:lnTo>
                <a:lnTo>
                  <a:pt x="1915528" y="27615"/>
                </a:lnTo>
                <a:lnTo>
                  <a:pt x="1869769" y="30331"/>
                </a:lnTo>
                <a:lnTo>
                  <a:pt x="1823056" y="33942"/>
                </a:lnTo>
                <a:lnTo>
                  <a:pt x="1777855" y="37646"/>
                </a:lnTo>
                <a:lnTo>
                  <a:pt x="1736351" y="40620"/>
                </a:lnTo>
                <a:lnTo>
                  <a:pt x="1698148" y="42921"/>
                </a:lnTo>
                <a:lnTo>
                  <a:pt x="1662853" y="44606"/>
                </a:lnTo>
                <a:lnTo>
                  <a:pt x="1630071" y="45732"/>
                </a:lnTo>
                <a:lnTo>
                  <a:pt x="1599409" y="46355"/>
                </a:lnTo>
                <a:lnTo>
                  <a:pt x="1570472" y="46531"/>
                </a:lnTo>
                <a:lnTo>
                  <a:pt x="1542866" y="46317"/>
                </a:lnTo>
                <a:lnTo>
                  <a:pt x="1516199" y="45770"/>
                </a:lnTo>
                <a:lnTo>
                  <a:pt x="1490074" y="44946"/>
                </a:lnTo>
                <a:lnTo>
                  <a:pt x="1464099" y="43903"/>
                </a:lnTo>
                <a:lnTo>
                  <a:pt x="1437880" y="42695"/>
                </a:lnTo>
                <a:lnTo>
                  <a:pt x="1411022" y="41381"/>
                </a:lnTo>
                <a:lnTo>
                  <a:pt x="1383131" y="40017"/>
                </a:lnTo>
                <a:lnTo>
                  <a:pt x="1353813" y="38659"/>
                </a:lnTo>
                <a:lnTo>
                  <a:pt x="1322675" y="37363"/>
                </a:lnTo>
                <a:lnTo>
                  <a:pt x="1289323" y="36187"/>
                </a:lnTo>
                <a:lnTo>
                  <a:pt x="1253361" y="35187"/>
                </a:lnTo>
                <a:lnTo>
                  <a:pt x="1214397" y="34420"/>
                </a:lnTo>
                <a:lnTo>
                  <a:pt x="1172037" y="33942"/>
                </a:lnTo>
                <a:lnTo>
                  <a:pt x="1127657" y="33796"/>
                </a:lnTo>
                <a:lnTo>
                  <a:pt x="1082786" y="33955"/>
                </a:lnTo>
                <a:lnTo>
                  <a:pt x="1037258" y="34371"/>
                </a:lnTo>
                <a:lnTo>
                  <a:pt x="990904" y="34995"/>
                </a:lnTo>
                <a:lnTo>
                  <a:pt x="943556" y="35779"/>
                </a:lnTo>
                <a:lnTo>
                  <a:pt x="895048" y="36676"/>
                </a:lnTo>
                <a:lnTo>
                  <a:pt x="845211" y="37635"/>
                </a:lnTo>
                <a:lnTo>
                  <a:pt x="793878" y="38611"/>
                </a:lnTo>
                <a:lnTo>
                  <a:pt x="740882" y="39553"/>
                </a:lnTo>
                <a:lnTo>
                  <a:pt x="686055" y="40414"/>
                </a:lnTo>
                <a:lnTo>
                  <a:pt x="629229" y="41146"/>
                </a:lnTo>
                <a:lnTo>
                  <a:pt x="570236" y="41700"/>
                </a:lnTo>
                <a:lnTo>
                  <a:pt x="508910" y="42028"/>
                </a:lnTo>
                <a:lnTo>
                  <a:pt x="445082" y="42081"/>
                </a:lnTo>
                <a:lnTo>
                  <a:pt x="378586" y="41813"/>
                </a:lnTo>
                <a:lnTo>
                  <a:pt x="309253" y="41173"/>
                </a:lnTo>
                <a:lnTo>
                  <a:pt x="236915" y="40115"/>
                </a:lnTo>
                <a:lnTo>
                  <a:pt x="161406" y="38589"/>
                </a:lnTo>
                <a:lnTo>
                  <a:pt x="82558" y="36547"/>
                </a:lnTo>
                <a:lnTo>
                  <a:pt x="203" y="33942"/>
                </a:lnTo>
                <a:lnTo>
                  <a:pt x="157" y="28137"/>
                </a:lnTo>
                <a:lnTo>
                  <a:pt x="0" y="22145"/>
                </a:lnTo>
                <a:lnTo>
                  <a:pt x="203" y="15654"/>
                </a:lnTo>
                <a:close/>
              </a:path>
            </a:pathLst>
          </a:custGeom>
          <a:ln w="38100">
            <a:solidFill>
              <a:srgbClr val="ED7C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4144" y="640080"/>
            <a:ext cx="6894917" cy="555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7622" y="836929"/>
            <a:ext cx="3028384" cy="1638300"/>
          </a:xfrm>
          <a:prstGeom prst="rect">
            <a:avLst/>
          </a:prstGeom>
        </p:spPr>
        <p:txBody>
          <a:bodyPr wrap="square" lIns="0" tIns="41243" rIns="0" bIns="0" rtlCol="0">
            <a:noAutofit/>
          </a:bodyPr>
          <a:lstStyle/>
          <a:p>
            <a:pPr marL="12700" marR="116205">
              <a:lnSpc>
                <a:spcPts val="6495"/>
              </a:lnSpc>
            </a:pPr>
            <a:r>
              <a:rPr sz="6100" spc="0" dirty="0">
                <a:latin typeface="Calibri Light"/>
                <a:cs typeface="Calibri Light"/>
              </a:rPr>
              <a:t>Security</a:t>
            </a:r>
            <a:endParaRPr sz="6100">
              <a:latin typeface="Calibri Light"/>
              <a:cs typeface="Calibri Light"/>
            </a:endParaRPr>
          </a:p>
          <a:p>
            <a:pPr marL="12700">
              <a:lnSpc>
                <a:spcPts val="6405"/>
              </a:lnSpc>
            </a:pPr>
            <a:r>
              <a:rPr sz="6100" spc="-2" dirty="0">
                <a:latin typeface="Calibri Light"/>
                <a:cs typeface="Calibri Light"/>
              </a:rPr>
              <a:t>Concepts</a:t>
            </a:r>
            <a:endParaRPr sz="61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0166" y="1675129"/>
            <a:ext cx="345115" cy="800100"/>
          </a:xfrm>
          <a:prstGeom prst="rect">
            <a:avLst/>
          </a:prstGeom>
        </p:spPr>
        <p:txBody>
          <a:bodyPr wrap="square" lIns="0" tIns="40005" rIns="0" bIns="0" rtlCol="0">
            <a:noAutofit/>
          </a:bodyPr>
          <a:lstStyle/>
          <a:p>
            <a:pPr marL="12700">
              <a:lnSpc>
                <a:spcPts val="6300"/>
              </a:lnSpc>
            </a:pPr>
            <a:r>
              <a:rPr sz="6100" dirty="0">
                <a:latin typeface="Calibri Light"/>
                <a:cs typeface="Calibri Light"/>
              </a:rPr>
              <a:t>:</a:t>
            </a:r>
            <a:endParaRPr sz="61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622" y="2513329"/>
            <a:ext cx="1302779" cy="800100"/>
          </a:xfrm>
          <a:prstGeom prst="rect">
            <a:avLst/>
          </a:prstGeom>
        </p:spPr>
        <p:txBody>
          <a:bodyPr wrap="square" lIns="0" tIns="40005" rIns="0" bIns="0" rtlCol="0">
            <a:noAutofit/>
          </a:bodyPr>
          <a:lstStyle/>
          <a:p>
            <a:pPr marL="12700">
              <a:lnSpc>
                <a:spcPts val="6300"/>
              </a:lnSpc>
            </a:pPr>
            <a:r>
              <a:rPr sz="6100" spc="4" dirty="0">
                <a:latin typeface="Calibri Light"/>
                <a:cs typeface="Calibri Light"/>
              </a:rPr>
              <a:t>The</a:t>
            </a:r>
            <a:endParaRPr sz="61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740" y="2513329"/>
            <a:ext cx="1181001" cy="800100"/>
          </a:xfrm>
          <a:prstGeom prst="rect">
            <a:avLst/>
          </a:prstGeom>
        </p:spPr>
        <p:txBody>
          <a:bodyPr wrap="square" lIns="0" tIns="40005" rIns="0" bIns="0" rtlCol="0">
            <a:noAutofit/>
          </a:bodyPr>
          <a:lstStyle/>
          <a:p>
            <a:pPr marL="12700">
              <a:lnSpc>
                <a:spcPts val="6300"/>
              </a:lnSpc>
            </a:pPr>
            <a:r>
              <a:rPr sz="6100" spc="-3" dirty="0">
                <a:latin typeface="Calibri Light"/>
                <a:cs typeface="Calibri Light"/>
              </a:rPr>
              <a:t>CIA</a:t>
            </a:r>
            <a:endParaRPr sz="6100">
              <a:latin typeface="Calibri Light"/>
              <a:cs typeface="Calibri L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7622" y="3339337"/>
            <a:ext cx="1668795" cy="800100"/>
          </a:xfrm>
          <a:prstGeom prst="rect">
            <a:avLst/>
          </a:prstGeom>
        </p:spPr>
        <p:txBody>
          <a:bodyPr wrap="square" lIns="0" tIns="40005" rIns="0" bIns="0" rtlCol="0">
            <a:noAutofit/>
          </a:bodyPr>
          <a:lstStyle/>
          <a:p>
            <a:pPr marL="12700">
              <a:lnSpc>
                <a:spcPts val="6300"/>
              </a:lnSpc>
            </a:pPr>
            <a:r>
              <a:rPr sz="6100" spc="-81" dirty="0">
                <a:latin typeface="Calibri Light"/>
                <a:cs typeface="Calibri Light"/>
              </a:rPr>
              <a:t>Triad</a:t>
            </a:r>
            <a:endParaRPr sz="6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12192000" h="6857999">
                <a:moveTo>
                  <a:pt x="0" y="0"/>
                </a:move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495" y="1587969"/>
            <a:ext cx="11033008" cy="4768379"/>
          </a:xfrm>
          <a:custGeom>
            <a:avLst/>
            <a:gdLst/>
            <a:ahLst/>
            <a:cxnLst/>
            <a:rect l="l" t="t" r="r" b="b"/>
            <a:pathLst>
              <a:path w="11033008" h="4768379">
                <a:moveTo>
                  <a:pt x="0" y="151354"/>
                </a:moveTo>
                <a:lnTo>
                  <a:pt x="0" y="4617025"/>
                </a:lnTo>
                <a:lnTo>
                  <a:pt x="515" y="4629605"/>
                </a:lnTo>
                <a:lnTo>
                  <a:pt x="10009" y="4671266"/>
                </a:lnTo>
                <a:lnTo>
                  <a:pt x="30127" y="4707662"/>
                </a:lnTo>
                <a:lnTo>
                  <a:pt x="59112" y="4737033"/>
                </a:lnTo>
                <a:lnTo>
                  <a:pt x="95206" y="4757623"/>
                </a:lnTo>
                <a:lnTo>
                  <a:pt x="136653" y="4767675"/>
                </a:lnTo>
                <a:lnTo>
                  <a:pt x="151354" y="4768379"/>
                </a:lnTo>
                <a:lnTo>
                  <a:pt x="10881654" y="4768379"/>
                </a:lnTo>
                <a:lnTo>
                  <a:pt x="10922506" y="4762802"/>
                </a:lnTo>
                <a:lnTo>
                  <a:pt x="10960852" y="4746030"/>
                </a:lnTo>
                <a:lnTo>
                  <a:pt x="10992760" y="4719805"/>
                </a:lnTo>
                <a:lnTo>
                  <a:pt x="11016472" y="4685885"/>
                </a:lnTo>
                <a:lnTo>
                  <a:pt x="11030232" y="4646028"/>
                </a:lnTo>
                <a:lnTo>
                  <a:pt x="11033008" y="4617025"/>
                </a:lnTo>
                <a:lnTo>
                  <a:pt x="11033008" y="151354"/>
                </a:lnTo>
                <a:lnTo>
                  <a:pt x="11027430" y="110502"/>
                </a:lnTo>
                <a:lnTo>
                  <a:pt x="11010658" y="72155"/>
                </a:lnTo>
                <a:lnTo>
                  <a:pt x="10984434" y="40247"/>
                </a:lnTo>
                <a:lnTo>
                  <a:pt x="10950514" y="16535"/>
                </a:lnTo>
                <a:lnTo>
                  <a:pt x="10910657" y="2775"/>
                </a:lnTo>
                <a:lnTo>
                  <a:pt x="10881654" y="0"/>
                </a:lnTo>
                <a:lnTo>
                  <a:pt x="151354" y="0"/>
                </a:lnTo>
                <a:lnTo>
                  <a:pt x="110501" y="5577"/>
                </a:lnTo>
                <a:lnTo>
                  <a:pt x="72155" y="22349"/>
                </a:lnTo>
                <a:lnTo>
                  <a:pt x="40247" y="48574"/>
                </a:lnTo>
                <a:lnTo>
                  <a:pt x="16535" y="82494"/>
                </a:lnTo>
                <a:lnTo>
                  <a:pt x="2775" y="122352"/>
                </a:lnTo>
                <a:lnTo>
                  <a:pt x="0" y="151354"/>
                </a:lnTo>
                <a:close/>
              </a:path>
            </a:pathLst>
          </a:custGeom>
          <a:solidFill>
            <a:srgbClr val="FEFFFE">
              <a:alpha val="9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1993391"/>
            <a:ext cx="1100327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6280" y="1993391"/>
            <a:ext cx="1100327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4359" y="1993391"/>
            <a:ext cx="1100327" cy="1103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78971" y="670051"/>
            <a:ext cx="191292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>
                <a:solidFill>
                  <a:srgbClr val="FEFFFE"/>
                </a:solidFill>
                <a:latin typeface="Calibri Light"/>
                <a:cs typeface="Calibri Light"/>
              </a:rPr>
              <a:t>Security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9793" y="670051"/>
            <a:ext cx="219221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>
                <a:solidFill>
                  <a:srgbClr val="FEFFFE"/>
                </a:solidFill>
                <a:latin typeface="Calibri Light"/>
                <a:cs typeface="Calibri Light"/>
              </a:rPr>
              <a:t>Concepts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0014" y="670051"/>
            <a:ext cx="25601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>
                <a:solidFill>
                  <a:srgbClr val="FEFFFE"/>
                </a:solidFill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3490" y="670051"/>
            <a:ext cx="85906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>
                <a:solidFill>
                  <a:srgbClr val="FEFFFE"/>
                </a:solidFill>
                <a:latin typeface="Calibri Light"/>
                <a:cs typeface="Calibri Light"/>
              </a:rPr>
              <a:t>CIA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0136" y="670051"/>
            <a:ext cx="121079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58" dirty="0">
                <a:solidFill>
                  <a:srgbClr val="FEFFFE"/>
                </a:solidFill>
                <a:latin typeface="Calibri Light"/>
                <a:cs typeface="Calibri Light"/>
              </a:rPr>
              <a:t>Triad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9048" y="670051"/>
            <a:ext cx="129199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1" dirty="0">
                <a:solidFill>
                  <a:srgbClr val="FEFFFE"/>
                </a:solidFill>
                <a:latin typeface="Calibri Light"/>
                <a:cs typeface="Calibri Light"/>
              </a:rPr>
              <a:t>Deep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9155" y="670051"/>
            <a:ext cx="108948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7" dirty="0">
                <a:solidFill>
                  <a:srgbClr val="FEFFFE"/>
                </a:solidFill>
                <a:latin typeface="Calibri Light"/>
                <a:cs typeface="Calibri Light"/>
              </a:rPr>
              <a:t>Dive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892" y="3265424"/>
            <a:ext cx="3147742" cy="977391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669">
              <a:lnSpc>
                <a:spcPts val="1540"/>
              </a:lnSpc>
            </a:pPr>
            <a:r>
              <a:rPr sz="1400" b="1" spc="-1" dirty="0">
                <a:latin typeface="Calibri"/>
                <a:cs typeface="Calibri"/>
              </a:rPr>
              <a:t>Confidentiality</a:t>
            </a:r>
            <a:endParaRPr sz="1400">
              <a:latin typeface="Calibri"/>
              <a:cs typeface="Calibri"/>
            </a:endParaRPr>
          </a:p>
          <a:p>
            <a:pPr marL="12700" marR="26669">
              <a:lnSpc>
                <a:spcPts val="1490"/>
              </a:lnSpc>
            </a:pPr>
            <a:r>
              <a:rPr sz="1400" b="1" spc="-2" dirty="0">
                <a:latin typeface="Calibri"/>
                <a:cs typeface="Calibri"/>
              </a:rPr>
              <a:t>Confidentiality relates to permitting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10"/>
              </a:lnSpc>
              <a:spcBef>
                <a:spcPts val="0"/>
              </a:spcBef>
            </a:pPr>
            <a:r>
              <a:rPr sz="1400" b="1" spc="-2" dirty="0">
                <a:latin typeface="Calibri"/>
                <a:cs typeface="Calibri"/>
              </a:rPr>
              <a:t>authorized access to information, while at</a:t>
            </a:r>
            <a:endParaRPr sz="1400">
              <a:latin typeface="Calibri"/>
              <a:cs typeface="Calibri"/>
            </a:endParaRPr>
          </a:p>
          <a:p>
            <a:pPr marL="12700" marR="324129">
              <a:lnSpc>
                <a:spcPts val="1490"/>
              </a:lnSpc>
              <a:spcBef>
                <a:spcPts val="64"/>
              </a:spcBef>
            </a:pPr>
            <a:r>
              <a:rPr sz="1400" b="1" spc="-1" dirty="0">
                <a:latin typeface="Calibri"/>
                <a:cs typeface="Calibri"/>
              </a:rPr>
              <a:t>the same time protecting information from improper disclosure.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3925" y="3265424"/>
            <a:ext cx="2916161" cy="2678937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3662">
              <a:lnSpc>
                <a:spcPts val="1540"/>
              </a:lnSpc>
            </a:pPr>
            <a:r>
              <a:rPr sz="1400" b="1" spc="-2" dirty="0">
                <a:latin typeface="Calibri"/>
                <a:cs typeface="Calibri"/>
              </a:rPr>
              <a:t>Integrity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90"/>
              </a:lnSpc>
            </a:pPr>
            <a:r>
              <a:rPr sz="1400" b="1" spc="-1" dirty="0">
                <a:latin typeface="Calibri"/>
                <a:cs typeface="Calibri"/>
              </a:rPr>
              <a:t>Integrity is the property of information</a:t>
            </a:r>
            <a:endParaRPr sz="1400">
              <a:latin typeface="Calibri"/>
              <a:cs typeface="Calibri"/>
            </a:endParaRPr>
          </a:p>
          <a:p>
            <a:pPr marL="12700" marR="23662">
              <a:lnSpc>
                <a:spcPts val="1510"/>
              </a:lnSpc>
              <a:spcBef>
                <a:spcPts val="0"/>
              </a:spcBef>
            </a:pPr>
            <a:r>
              <a:rPr sz="1400" b="1" spc="-1" dirty="0">
                <a:latin typeface="Calibri"/>
                <a:cs typeface="Calibri"/>
              </a:rPr>
              <a:t>whereby it is recorded, used and</a:t>
            </a:r>
            <a:endParaRPr sz="1400">
              <a:latin typeface="Calibri"/>
              <a:cs typeface="Calibri"/>
            </a:endParaRPr>
          </a:p>
          <a:p>
            <a:pPr marL="12700" marR="3805">
              <a:lnSpc>
                <a:spcPts val="1708"/>
              </a:lnSpc>
            </a:pPr>
            <a:r>
              <a:rPr sz="1400" b="1" spc="-2" dirty="0">
                <a:latin typeface="Calibri"/>
                <a:cs typeface="Calibri"/>
              </a:rPr>
              <a:t>maintained in a way that ensures its </a:t>
            </a:r>
            <a:endParaRPr sz="1400">
              <a:latin typeface="Calibri"/>
              <a:cs typeface="Calibri"/>
            </a:endParaRPr>
          </a:p>
          <a:p>
            <a:pPr marL="12700" marR="3805">
              <a:lnSpc>
                <a:spcPts val="1708"/>
              </a:lnSpc>
            </a:pPr>
            <a:r>
              <a:rPr sz="1400" b="1" spc="-5" dirty="0">
                <a:latin typeface="Calibri"/>
                <a:cs typeface="Calibri"/>
              </a:rPr>
              <a:t>completeness, accuracy, internal </a:t>
            </a:r>
            <a:endParaRPr sz="1400">
              <a:latin typeface="Calibri"/>
              <a:cs typeface="Calibri"/>
            </a:endParaRPr>
          </a:p>
          <a:p>
            <a:pPr marL="12700" marR="3805">
              <a:lnSpc>
                <a:spcPts val="1708"/>
              </a:lnSpc>
            </a:pPr>
            <a:r>
              <a:rPr sz="1400" b="1" spc="-4" dirty="0">
                <a:latin typeface="Calibri"/>
                <a:cs typeface="Calibri"/>
              </a:rPr>
              <a:t>c</a:t>
            </a:r>
            <a:r>
              <a:rPr sz="1400" b="1" spc="0" dirty="0">
                <a:latin typeface="Calibri"/>
                <a:cs typeface="Calibri"/>
              </a:rPr>
              <a:t>onsi</a:t>
            </a:r>
            <a:r>
              <a:rPr sz="1400" b="1" spc="-14" dirty="0">
                <a:latin typeface="Calibri"/>
                <a:cs typeface="Calibri"/>
              </a:rPr>
              <a:t>st</a:t>
            </a:r>
            <a:r>
              <a:rPr sz="1400" b="1" spc="0" dirty="0">
                <a:latin typeface="Calibri"/>
                <a:cs typeface="Calibri"/>
              </a:rPr>
              <a:t>ency and us</a:t>
            </a:r>
            <a:r>
              <a:rPr sz="1400" b="1" spc="-9" dirty="0">
                <a:latin typeface="Calibri"/>
                <a:cs typeface="Calibri"/>
              </a:rPr>
              <a:t>e</a:t>
            </a:r>
            <a:r>
              <a:rPr sz="1400" b="1" spc="0" dirty="0">
                <a:latin typeface="Calibri"/>
                <a:cs typeface="Calibri"/>
              </a:rPr>
              <a:t>fulness </a:t>
            </a:r>
            <a:r>
              <a:rPr sz="1400" b="1" spc="-19" dirty="0">
                <a:latin typeface="Calibri"/>
                <a:cs typeface="Calibri"/>
              </a:rPr>
              <a:t>f</a:t>
            </a:r>
            <a:r>
              <a:rPr sz="1400" b="1" spc="0" dirty="0">
                <a:latin typeface="Calibri"/>
                <a:cs typeface="Calibri"/>
              </a:rPr>
              <a:t>or a </a:t>
            </a:r>
            <a:r>
              <a:rPr sz="1400" b="1" spc="-14" dirty="0">
                <a:latin typeface="Calibri"/>
                <a:cs typeface="Calibri"/>
              </a:rPr>
              <a:t>stat</a:t>
            </a:r>
            <a:r>
              <a:rPr sz="1400" b="1" spc="0" dirty="0">
                <a:latin typeface="Calibri"/>
                <a:cs typeface="Calibri"/>
              </a:rPr>
              <a:t>ed </a:t>
            </a:r>
            <a:endParaRPr sz="1400">
              <a:latin typeface="Calibri"/>
              <a:cs typeface="Calibri"/>
            </a:endParaRPr>
          </a:p>
          <a:p>
            <a:pPr marL="12700" marR="3805">
              <a:lnSpc>
                <a:spcPts val="1708"/>
              </a:lnSpc>
            </a:pPr>
            <a:r>
              <a:rPr sz="1400" b="1" dirty="0">
                <a:latin typeface="Calibri"/>
                <a:cs typeface="Calibri"/>
              </a:rPr>
              <a:t>purpose.</a:t>
            </a:r>
            <a:endParaRPr sz="1400">
              <a:latin typeface="Calibri"/>
              <a:cs typeface="Calibri"/>
            </a:endParaRPr>
          </a:p>
          <a:p>
            <a:pPr marL="12700" marR="23662">
              <a:lnSpc>
                <a:spcPct val="101725"/>
              </a:lnSpc>
              <a:spcBef>
                <a:spcPts val="406"/>
              </a:spcBef>
            </a:pPr>
            <a:r>
              <a:rPr sz="1100" dirty="0">
                <a:latin typeface="Calibri"/>
                <a:cs typeface="Calibri"/>
              </a:rPr>
              <a:t>information or data</a:t>
            </a:r>
            <a:endParaRPr sz="1100">
              <a:latin typeface="Calibri"/>
              <a:cs typeface="Calibri"/>
            </a:endParaRPr>
          </a:p>
          <a:p>
            <a:pPr marL="12700" marR="233844">
              <a:lnSpc>
                <a:spcPts val="1342"/>
              </a:lnSpc>
              <a:spcBef>
                <a:spcPts val="360"/>
              </a:spcBef>
            </a:pPr>
            <a:r>
              <a:rPr sz="1100" spc="0" dirty="0">
                <a:latin typeface="Calibri"/>
                <a:cs typeface="Calibri"/>
              </a:rPr>
              <a:t>systems and processes for business operations </a:t>
            </a:r>
            <a:endParaRPr sz="1100">
              <a:latin typeface="Calibri"/>
              <a:cs typeface="Calibri"/>
            </a:endParaRPr>
          </a:p>
          <a:p>
            <a:pPr marL="12700" marR="233844">
              <a:lnSpc>
                <a:spcPts val="1342"/>
              </a:lnSpc>
              <a:spcBef>
                <a:spcPts val="361"/>
              </a:spcBef>
            </a:pPr>
            <a:r>
              <a:rPr sz="1100" dirty="0">
                <a:latin typeface="Calibri"/>
                <a:cs typeface="Calibri"/>
              </a:rPr>
              <a:t>organizations</a:t>
            </a:r>
            <a:endParaRPr sz="1100">
              <a:latin typeface="Calibri"/>
              <a:cs typeface="Calibri"/>
            </a:endParaRPr>
          </a:p>
          <a:p>
            <a:pPr marL="12700" marR="23662">
              <a:lnSpc>
                <a:spcPts val="1290"/>
              </a:lnSpc>
              <a:spcBef>
                <a:spcPts val="425"/>
              </a:spcBef>
            </a:pPr>
            <a:r>
              <a:rPr sz="1100" dirty="0">
                <a:latin typeface="Calibri"/>
                <a:cs typeface="Calibri"/>
              </a:rPr>
              <a:t>people and their actions</a:t>
            </a:r>
            <a:endParaRPr sz="1100">
              <a:latin typeface="Calibri"/>
              <a:cs typeface="Calibri"/>
            </a:endParaRPr>
          </a:p>
          <a:p>
            <a:pPr marL="12700" marR="23662">
              <a:lnSpc>
                <a:spcPct val="101725"/>
              </a:lnSpc>
              <a:spcBef>
                <a:spcPts val="295"/>
              </a:spcBef>
            </a:pPr>
            <a:r>
              <a:rPr sz="1100" dirty="0">
                <a:latin typeface="Calibri"/>
                <a:cs typeface="Calibri"/>
              </a:rPr>
              <a:t>Data Integrity</a:t>
            </a:r>
            <a:endParaRPr sz="1100">
              <a:latin typeface="Calibri"/>
              <a:cs typeface="Calibri"/>
            </a:endParaRPr>
          </a:p>
          <a:p>
            <a:pPr marL="12700" marR="23662">
              <a:lnSpc>
                <a:spcPct val="101725"/>
              </a:lnSpc>
              <a:spcBef>
                <a:spcPts val="360"/>
              </a:spcBef>
            </a:pPr>
            <a:r>
              <a:rPr sz="1100" dirty="0">
                <a:latin typeface="Calibri"/>
                <a:cs typeface="Calibri"/>
              </a:rPr>
              <a:t>System Integrity (state &amp; baseline)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955" y="3265424"/>
            <a:ext cx="3059530" cy="788415"/>
          </a:xfrm>
          <a:prstGeom prst="rect">
            <a:avLst/>
          </a:prstGeom>
        </p:spPr>
        <p:txBody>
          <a:bodyPr wrap="square" lIns="0" tIns="9779" rIns="0" bIns="0" rtlCol="0">
            <a:noAutofit/>
          </a:bodyPr>
          <a:lstStyle/>
          <a:p>
            <a:pPr marL="12700" marR="26669">
              <a:lnSpc>
                <a:spcPts val="1540"/>
              </a:lnSpc>
            </a:pPr>
            <a:r>
              <a:rPr sz="1400" b="1" spc="-4" dirty="0">
                <a:latin typeface="Calibri"/>
                <a:cs typeface="Calibri"/>
              </a:rPr>
              <a:t>Availability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90"/>
              </a:lnSpc>
            </a:pPr>
            <a:r>
              <a:rPr sz="1400" b="1" spc="-3" dirty="0">
                <a:latin typeface="Calibri"/>
                <a:cs typeface="Calibri"/>
              </a:rPr>
              <a:t>Availability means that systems and data</a:t>
            </a:r>
            <a:endParaRPr sz="1400">
              <a:latin typeface="Calibri"/>
              <a:cs typeface="Calibri"/>
            </a:endParaRPr>
          </a:p>
          <a:p>
            <a:pPr marL="12700" marR="26669">
              <a:lnSpc>
                <a:spcPts val="1510"/>
              </a:lnSpc>
              <a:spcBef>
                <a:spcPts val="0"/>
              </a:spcBef>
            </a:pPr>
            <a:r>
              <a:rPr sz="1400" b="1" spc="-1" dirty="0">
                <a:latin typeface="Calibri"/>
                <a:cs typeface="Calibri"/>
              </a:rPr>
              <a:t>are accessible at the time users need</a:t>
            </a:r>
            <a:endParaRPr sz="1400">
              <a:latin typeface="Calibri"/>
              <a:cs typeface="Calibri"/>
            </a:endParaRPr>
          </a:p>
          <a:p>
            <a:pPr marL="12700" marR="26669">
              <a:lnSpc>
                <a:spcPts val="1610"/>
              </a:lnSpc>
              <a:spcBef>
                <a:spcPts val="5"/>
              </a:spcBef>
            </a:pPr>
            <a:r>
              <a:rPr sz="1400" b="1" dirty="0">
                <a:latin typeface="Calibri"/>
                <a:cs typeface="Calibri"/>
              </a:rPr>
              <a:t>them.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892" y="4712462"/>
            <a:ext cx="2343654" cy="799083"/>
          </a:xfrm>
          <a:prstGeom prst="rect">
            <a:avLst/>
          </a:prstGeom>
        </p:spPr>
        <p:txBody>
          <a:bodyPr wrap="square" lIns="0" tIns="7842" rIns="0" bIns="0" rtlCol="0">
            <a:noAutofit/>
          </a:bodyPr>
          <a:lstStyle/>
          <a:p>
            <a:pPr marL="12700">
              <a:lnSpc>
                <a:spcPts val="1235"/>
              </a:lnSpc>
            </a:pPr>
            <a:r>
              <a:rPr sz="1100" b="1" dirty="0">
                <a:latin typeface="Calibri"/>
                <a:cs typeface="Calibri"/>
              </a:rPr>
              <a:t>Personally Identifiable Information (PII)</a:t>
            </a:r>
            <a:endParaRPr sz="1100">
              <a:latin typeface="Calibri"/>
              <a:cs typeface="Calibri"/>
            </a:endParaRPr>
          </a:p>
          <a:p>
            <a:pPr marL="12700" marR="20954">
              <a:lnSpc>
                <a:spcPct val="101725"/>
              </a:lnSpc>
              <a:spcBef>
                <a:spcPts val="298"/>
              </a:spcBef>
            </a:pPr>
            <a:r>
              <a:rPr sz="1100" b="1" dirty="0">
                <a:latin typeface="Calibri"/>
                <a:cs typeface="Calibri"/>
              </a:rPr>
              <a:t>protected health information (PHI)</a:t>
            </a:r>
            <a:endParaRPr sz="1100">
              <a:latin typeface="Calibri"/>
              <a:cs typeface="Calibri"/>
            </a:endParaRPr>
          </a:p>
          <a:p>
            <a:pPr marL="12700" marR="350829">
              <a:lnSpc>
                <a:spcPts val="1580"/>
              </a:lnSpc>
              <a:spcBef>
                <a:spcPts val="244"/>
              </a:spcBef>
            </a:pPr>
            <a:r>
              <a:rPr sz="1100" b="1" dirty="0">
                <a:latin typeface="Calibri"/>
                <a:cs typeface="Calibri"/>
              </a:rPr>
              <a:t>classified or sensitive information sensitivity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01955" y="4712462"/>
            <a:ext cx="582192" cy="165099"/>
          </a:xfrm>
          <a:prstGeom prst="rect">
            <a:avLst/>
          </a:prstGeom>
        </p:spPr>
        <p:txBody>
          <a:bodyPr wrap="square" lIns="0" tIns="7842" rIns="0" bIns="0" rtlCol="0">
            <a:noAutofit/>
          </a:bodyPr>
          <a:lstStyle/>
          <a:p>
            <a:pPr marL="12700">
              <a:lnSpc>
                <a:spcPts val="1235"/>
              </a:lnSpc>
            </a:pPr>
            <a:r>
              <a:rPr sz="1100" b="1" dirty="0">
                <a:latin typeface="Calibri"/>
                <a:cs typeface="Calibri"/>
              </a:rPr>
              <a:t>criticality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bject 279"/>
          <p:cNvSpPr/>
          <p:nvPr/>
        </p:nvSpPr>
        <p:spPr>
          <a:xfrm>
            <a:off x="4707053" y="0"/>
            <a:ext cx="7481895" cy="6857999"/>
          </a:xfrm>
          <a:custGeom>
            <a:avLst/>
            <a:gdLst/>
            <a:ahLst/>
            <a:cxnLst/>
            <a:rect l="l" t="t" r="r" b="b"/>
            <a:pathLst>
              <a:path w="7481895" h="6857999">
                <a:moveTo>
                  <a:pt x="0" y="6857999"/>
                </a:moveTo>
                <a:lnTo>
                  <a:pt x="7481895" y="6857999"/>
                </a:lnTo>
                <a:lnTo>
                  <a:pt x="74818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7E5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707053" cy="6857999"/>
          </a:xfrm>
          <a:custGeom>
            <a:avLst/>
            <a:gdLst/>
            <a:ahLst/>
            <a:cxnLst/>
            <a:rect l="l" t="t" r="r" b="b"/>
            <a:pathLst>
              <a:path w="4707053" h="6857999">
                <a:moveTo>
                  <a:pt x="0" y="0"/>
                </a:moveTo>
                <a:lnTo>
                  <a:pt x="0" y="6857999"/>
                </a:lnTo>
                <a:lnTo>
                  <a:pt x="4707053" y="6857999"/>
                </a:lnTo>
                <a:lnTo>
                  <a:pt x="4707053" y="0"/>
                </a:lnTo>
                <a:lnTo>
                  <a:pt x="0" y="0"/>
                </a:lnTo>
                <a:close/>
              </a:path>
            </a:pathLst>
          </a:custGeom>
          <a:solidFill>
            <a:srgbClr val="6FAD46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673" y="6015736"/>
            <a:ext cx="2605680" cy="842262"/>
          </a:xfrm>
          <a:custGeom>
            <a:avLst/>
            <a:gdLst/>
            <a:ahLst/>
            <a:cxnLst/>
            <a:rect l="l" t="t" r="r" b="b"/>
            <a:pathLst>
              <a:path w="2605680" h="842262">
                <a:moveTo>
                  <a:pt x="0" y="679381"/>
                </a:moveTo>
                <a:lnTo>
                  <a:pt x="2058" y="740481"/>
                </a:lnTo>
                <a:lnTo>
                  <a:pt x="9135" y="801705"/>
                </a:lnTo>
                <a:lnTo>
                  <a:pt x="19332" y="842262"/>
                </a:lnTo>
                <a:lnTo>
                  <a:pt x="2601028" y="842262"/>
                </a:lnTo>
                <a:lnTo>
                  <a:pt x="2602336" y="834609"/>
                </a:lnTo>
                <a:lnTo>
                  <a:pt x="2604666" y="804986"/>
                </a:lnTo>
                <a:lnTo>
                  <a:pt x="2605680" y="775212"/>
                </a:lnTo>
                <a:lnTo>
                  <a:pt x="2605418" y="745334"/>
                </a:lnTo>
                <a:lnTo>
                  <a:pt x="2601222" y="685449"/>
                </a:lnTo>
                <a:lnTo>
                  <a:pt x="2592394" y="625703"/>
                </a:lnTo>
                <a:lnTo>
                  <a:pt x="2579247" y="566465"/>
                </a:lnTo>
                <a:lnTo>
                  <a:pt x="2562096" y="508107"/>
                </a:lnTo>
                <a:lnTo>
                  <a:pt x="2541257" y="451000"/>
                </a:lnTo>
                <a:lnTo>
                  <a:pt x="2517045" y="395513"/>
                </a:lnTo>
                <a:lnTo>
                  <a:pt x="2489773" y="342019"/>
                </a:lnTo>
                <a:lnTo>
                  <a:pt x="2459756" y="290886"/>
                </a:lnTo>
                <a:lnTo>
                  <a:pt x="2434667" y="252437"/>
                </a:lnTo>
                <a:lnTo>
                  <a:pt x="2404974" y="210646"/>
                </a:lnTo>
                <a:lnTo>
                  <a:pt x="2371886" y="169906"/>
                </a:lnTo>
                <a:lnTo>
                  <a:pt x="2335363" y="131835"/>
                </a:lnTo>
                <a:lnTo>
                  <a:pt x="2295362" y="98053"/>
                </a:lnTo>
                <a:lnTo>
                  <a:pt x="2251841" y="70178"/>
                </a:lnTo>
                <a:lnTo>
                  <a:pt x="2204759" y="49827"/>
                </a:lnTo>
                <a:lnTo>
                  <a:pt x="2153982" y="37419"/>
                </a:lnTo>
                <a:lnTo>
                  <a:pt x="2122467" y="35044"/>
                </a:lnTo>
                <a:lnTo>
                  <a:pt x="2107570" y="35549"/>
                </a:lnTo>
                <a:lnTo>
                  <a:pt x="2065471" y="42602"/>
                </a:lnTo>
                <a:lnTo>
                  <a:pt x="2025765" y="55796"/>
                </a:lnTo>
                <a:lnTo>
                  <a:pt x="1986531" y="72352"/>
                </a:lnTo>
                <a:lnTo>
                  <a:pt x="1973227" y="78137"/>
                </a:lnTo>
                <a:lnTo>
                  <a:pt x="1945851" y="89489"/>
                </a:lnTo>
                <a:lnTo>
                  <a:pt x="1916979" y="99863"/>
                </a:lnTo>
                <a:lnTo>
                  <a:pt x="1890171" y="107244"/>
                </a:lnTo>
                <a:lnTo>
                  <a:pt x="1865842" y="111428"/>
                </a:lnTo>
                <a:lnTo>
                  <a:pt x="1840332" y="113872"/>
                </a:lnTo>
                <a:lnTo>
                  <a:pt x="1813925" y="114810"/>
                </a:lnTo>
                <a:lnTo>
                  <a:pt x="1800474" y="114787"/>
                </a:lnTo>
                <a:lnTo>
                  <a:pt x="1773256" y="113904"/>
                </a:lnTo>
                <a:lnTo>
                  <a:pt x="1745853" y="112098"/>
                </a:lnTo>
                <a:lnTo>
                  <a:pt x="1718548" y="109604"/>
                </a:lnTo>
                <a:lnTo>
                  <a:pt x="1691627" y="106655"/>
                </a:lnTo>
                <a:lnTo>
                  <a:pt x="1665373" y="103485"/>
                </a:lnTo>
                <a:lnTo>
                  <a:pt x="1640071" y="100327"/>
                </a:lnTo>
                <a:lnTo>
                  <a:pt x="1609637" y="95899"/>
                </a:lnTo>
                <a:lnTo>
                  <a:pt x="1584605" y="92096"/>
                </a:lnTo>
                <a:lnTo>
                  <a:pt x="1559493" y="88132"/>
                </a:lnTo>
                <a:lnTo>
                  <a:pt x="1534338" y="84006"/>
                </a:lnTo>
                <a:lnTo>
                  <a:pt x="1509179" y="79718"/>
                </a:lnTo>
                <a:lnTo>
                  <a:pt x="1484051" y="75269"/>
                </a:lnTo>
                <a:lnTo>
                  <a:pt x="1458993" y="70659"/>
                </a:lnTo>
                <a:lnTo>
                  <a:pt x="1434041" y="65887"/>
                </a:lnTo>
                <a:lnTo>
                  <a:pt x="1398697" y="58861"/>
                </a:lnTo>
                <a:lnTo>
                  <a:pt x="1375616" y="54356"/>
                </a:lnTo>
                <a:lnTo>
                  <a:pt x="1329009" y="45620"/>
                </a:lnTo>
                <a:lnTo>
                  <a:pt x="1281870" y="37336"/>
                </a:lnTo>
                <a:lnTo>
                  <a:pt x="1234273" y="29609"/>
                </a:lnTo>
                <a:lnTo>
                  <a:pt x="1186289" y="22544"/>
                </a:lnTo>
                <a:lnTo>
                  <a:pt x="1137992" y="16247"/>
                </a:lnTo>
                <a:lnTo>
                  <a:pt x="1089456" y="10822"/>
                </a:lnTo>
                <a:lnTo>
                  <a:pt x="1040752" y="6374"/>
                </a:lnTo>
                <a:lnTo>
                  <a:pt x="991955" y="3009"/>
                </a:lnTo>
                <a:lnTo>
                  <a:pt x="943136" y="831"/>
                </a:lnTo>
                <a:lnTo>
                  <a:pt x="902491" y="0"/>
                </a:lnTo>
                <a:lnTo>
                  <a:pt x="861924" y="126"/>
                </a:lnTo>
                <a:lnTo>
                  <a:pt x="821479" y="1271"/>
                </a:lnTo>
                <a:lnTo>
                  <a:pt x="781196" y="3497"/>
                </a:lnTo>
                <a:lnTo>
                  <a:pt x="741118" y="6863"/>
                </a:lnTo>
                <a:lnTo>
                  <a:pt x="701288" y="11431"/>
                </a:lnTo>
                <a:lnTo>
                  <a:pt x="661748" y="17261"/>
                </a:lnTo>
                <a:lnTo>
                  <a:pt x="622539" y="24414"/>
                </a:lnTo>
                <a:lnTo>
                  <a:pt x="583706" y="32951"/>
                </a:lnTo>
                <a:lnTo>
                  <a:pt x="545288" y="42933"/>
                </a:lnTo>
                <a:lnTo>
                  <a:pt x="507330" y="54420"/>
                </a:lnTo>
                <a:lnTo>
                  <a:pt x="469873" y="67474"/>
                </a:lnTo>
                <a:lnTo>
                  <a:pt x="432959" y="82154"/>
                </a:lnTo>
                <a:lnTo>
                  <a:pt x="396631" y="98523"/>
                </a:lnTo>
                <a:lnTo>
                  <a:pt x="360930" y="116640"/>
                </a:lnTo>
                <a:lnTo>
                  <a:pt x="325900" y="136566"/>
                </a:lnTo>
                <a:lnTo>
                  <a:pt x="291583" y="158363"/>
                </a:lnTo>
                <a:lnTo>
                  <a:pt x="258020" y="182090"/>
                </a:lnTo>
                <a:lnTo>
                  <a:pt x="225254" y="207810"/>
                </a:lnTo>
                <a:lnTo>
                  <a:pt x="193327" y="235582"/>
                </a:lnTo>
                <a:lnTo>
                  <a:pt x="146500" y="283525"/>
                </a:lnTo>
                <a:lnTo>
                  <a:pt x="106632" y="334297"/>
                </a:lnTo>
                <a:lnTo>
                  <a:pt x="73482" y="387559"/>
                </a:lnTo>
                <a:lnTo>
                  <a:pt x="46807" y="442972"/>
                </a:lnTo>
                <a:lnTo>
                  <a:pt x="26363" y="500199"/>
                </a:lnTo>
                <a:lnTo>
                  <a:pt x="11909" y="558902"/>
                </a:lnTo>
                <a:lnTo>
                  <a:pt x="3202" y="618742"/>
                </a:lnTo>
                <a:lnTo>
                  <a:pt x="928" y="648983"/>
                </a:lnTo>
                <a:lnTo>
                  <a:pt x="0" y="679381"/>
                </a:lnTo>
                <a:close/>
              </a:path>
            </a:pathLst>
          </a:custGeom>
          <a:solidFill>
            <a:srgbClr val="FEFFFE">
              <a:alpha val="1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7767" y="6631082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3"/>
                </a:lnTo>
                <a:lnTo>
                  <a:pt x="3121" y="28353"/>
                </a:lnTo>
                <a:lnTo>
                  <a:pt x="6843" y="33449"/>
                </a:lnTo>
                <a:lnTo>
                  <a:pt x="17863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1612" y="6618822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7045"/>
                </a:moveTo>
                <a:lnTo>
                  <a:pt x="0" y="15855"/>
                </a:lnTo>
                <a:lnTo>
                  <a:pt x="2194" y="28353"/>
                </a:lnTo>
                <a:lnTo>
                  <a:pt x="5914" y="33449"/>
                </a:lnTo>
                <a:lnTo>
                  <a:pt x="16933" y="37201"/>
                </a:lnTo>
                <a:lnTo>
                  <a:pt x="26854" y="34483"/>
                </a:lnTo>
                <a:lnTo>
                  <a:pt x="33420" y="28916"/>
                </a:lnTo>
                <a:lnTo>
                  <a:pt x="37584" y="19886"/>
                </a:lnTo>
                <a:lnTo>
                  <a:pt x="33018" y="9962"/>
                </a:lnTo>
                <a:lnTo>
                  <a:pt x="28394" y="5364"/>
                </a:lnTo>
                <a:lnTo>
                  <a:pt x="23771" y="2299"/>
                </a:lnTo>
                <a:lnTo>
                  <a:pt x="19532" y="1150"/>
                </a:lnTo>
                <a:lnTo>
                  <a:pt x="15294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3602" y="6618822"/>
            <a:ext cx="36801" cy="37201"/>
          </a:xfrm>
          <a:custGeom>
            <a:avLst/>
            <a:gdLst/>
            <a:ahLst/>
            <a:cxnLst/>
            <a:rect l="l" t="t" r="r" b="b"/>
            <a:pathLst>
              <a:path w="36801" h="37201">
                <a:moveTo>
                  <a:pt x="5223" y="7045"/>
                </a:moveTo>
                <a:lnTo>
                  <a:pt x="0" y="15855"/>
                </a:lnTo>
                <a:lnTo>
                  <a:pt x="2194" y="28353"/>
                </a:lnTo>
                <a:lnTo>
                  <a:pt x="5915" y="33449"/>
                </a:lnTo>
                <a:lnTo>
                  <a:pt x="16934" y="37201"/>
                </a:lnTo>
                <a:lnTo>
                  <a:pt x="26854" y="34483"/>
                </a:lnTo>
                <a:lnTo>
                  <a:pt x="32090" y="30238"/>
                </a:lnTo>
                <a:lnTo>
                  <a:pt x="36801" y="20665"/>
                </a:lnTo>
                <a:lnTo>
                  <a:pt x="33018" y="9962"/>
                </a:lnTo>
                <a:lnTo>
                  <a:pt x="28396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4035" y="6618822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5447" y="6609627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2" y="1150"/>
                </a:lnTo>
                <a:lnTo>
                  <a:pt x="16222" y="0"/>
                </a:lnTo>
                <a:lnTo>
                  <a:pt x="12371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0375" y="6606562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2251" y="6600431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6726" y="6597365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9231" y="6597365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7983" y="6588170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5571" y="6585105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64768" y="6582040"/>
            <a:ext cx="38656" cy="37201"/>
          </a:xfrm>
          <a:custGeom>
            <a:avLst/>
            <a:gdLst/>
            <a:ahLst/>
            <a:cxnLst/>
            <a:rect l="l" t="t" r="r" b="b"/>
            <a:pathLst>
              <a:path w="38656" h="37201">
                <a:moveTo>
                  <a:pt x="4889" y="7045"/>
                </a:moveTo>
                <a:lnTo>
                  <a:pt x="0" y="15855"/>
                </a:lnTo>
                <a:lnTo>
                  <a:pt x="4049" y="28353"/>
                </a:lnTo>
                <a:lnTo>
                  <a:pt x="7769" y="33449"/>
                </a:lnTo>
                <a:lnTo>
                  <a:pt x="18788" y="37201"/>
                </a:lnTo>
                <a:lnTo>
                  <a:pt x="28708" y="34483"/>
                </a:lnTo>
                <a:lnTo>
                  <a:pt x="33945" y="30238"/>
                </a:lnTo>
                <a:lnTo>
                  <a:pt x="38656" y="20665"/>
                </a:lnTo>
                <a:lnTo>
                  <a:pt x="34873" y="9962"/>
                </a:lnTo>
                <a:lnTo>
                  <a:pt x="30250" y="5364"/>
                </a:lnTo>
                <a:lnTo>
                  <a:pt x="25625" y="2299"/>
                </a:lnTo>
                <a:lnTo>
                  <a:pt x="21387" y="1150"/>
                </a:lnTo>
                <a:lnTo>
                  <a:pt x="17149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1169" y="6575910"/>
            <a:ext cx="38657" cy="37201"/>
          </a:xfrm>
          <a:custGeom>
            <a:avLst/>
            <a:gdLst/>
            <a:ahLst/>
            <a:cxnLst/>
            <a:rect l="l" t="t" r="r" b="b"/>
            <a:pathLst>
              <a:path w="38657" h="37201">
                <a:moveTo>
                  <a:pt x="4889" y="7046"/>
                </a:moveTo>
                <a:lnTo>
                  <a:pt x="0" y="15855"/>
                </a:lnTo>
                <a:lnTo>
                  <a:pt x="4050" y="28353"/>
                </a:lnTo>
                <a:lnTo>
                  <a:pt x="7770" y="33449"/>
                </a:lnTo>
                <a:lnTo>
                  <a:pt x="18789" y="37201"/>
                </a:lnTo>
                <a:lnTo>
                  <a:pt x="28709" y="34483"/>
                </a:lnTo>
                <a:lnTo>
                  <a:pt x="33945" y="30238"/>
                </a:lnTo>
                <a:lnTo>
                  <a:pt x="38657" y="20665"/>
                </a:lnTo>
                <a:lnTo>
                  <a:pt x="34874" y="9962"/>
                </a:lnTo>
                <a:lnTo>
                  <a:pt x="30251" y="5364"/>
                </a:lnTo>
                <a:lnTo>
                  <a:pt x="25627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7" y="766"/>
                </a:lnTo>
                <a:lnTo>
                  <a:pt x="10214" y="3831"/>
                </a:lnTo>
                <a:lnTo>
                  <a:pt x="4889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2953" y="6572844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4478" y="6569779"/>
            <a:ext cx="37585" cy="37201"/>
          </a:xfrm>
          <a:custGeom>
            <a:avLst/>
            <a:gdLst/>
            <a:ahLst/>
            <a:cxnLst/>
            <a:rect l="l" t="t" r="r" b="b"/>
            <a:pathLst>
              <a:path w="37585" h="37201">
                <a:moveTo>
                  <a:pt x="5223" y="7046"/>
                </a:moveTo>
                <a:lnTo>
                  <a:pt x="0" y="15855"/>
                </a:lnTo>
                <a:lnTo>
                  <a:pt x="2195" y="28353"/>
                </a:lnTo>
                <a:lnTo>
                  <a:pt x="5914" y="33448"/>
                </a:lnTo>
                <a:lnTo>
                  <a:pt x="16933" y="37201"/>
                </a:lnTo>
                <a:lnTo>
                  <a:pt x="26853" y="34483"/>
                </a:lnTo>
                <a:lnTo>
                  <a:pt x="33421" y="28915"/>
                </a:lnTo>
                <a:lnTo>
                  <a:pt x="37585" y="19886"/>
                </a:lnTo>
                <a:lnTo>
                  <a:pt x="33019" y="9962"/>
                </a:lnTo>
                <a:lnTo>
                  <a:pt x="28395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2" y="766"/>
                </a:lnTo>
                <a:lnTo>
                  <a:pt x="8359" y="3831"/>
                </a:lnTo>
                <a:lnTo>
                  <a:pt x="5223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86840" y="6569779"/>
            <a:ext cx="36801" cy="37201"/>
          </a:xfrm>
          <a:custGeom>
            <a:avLst/>
            <a:gdLst/>
            <a:ahLst/>
            <a:cxnLst/>
            <a:rect l="l" t="t" r="r" b="b"/>
            <a:pathLst>
              <a:path w="36801" h="37201">
                <a:moveTo>
                  <a:pt x="5223" y="7045"/>
                </a:moveTo>
                <a:lnTo>
                  <a:pt x="0" y="15854"/>
                </a:lnTo>
                <a:lnTo>
                  <a:pt x="2194" y="28353"/>
                </a:lnTo>
                <a:lnTo>
                  <a:pt x="5914" y="33449"/>
                </a:lnTo>
                <a:lnTo>
                  <a:pt x="16933" y="37201"/>
                </a:lnTo>
                <a:lnTo>
                  <a:pt x="26854" y="34483"/>
                </a:lnTo>
                <a:lnTo>
                  <a:pt x="32090" y="30238"/>
                </a:lnTo>
                <a:lnTo>
                  <a:pt x="36801" y="20665"/>
                </a:lnTo>
                <a:lnTo>
                  <a:pt x="33018" y="9962"/>
                </a:lnTo>
                <a:lnTo>
                  <a:pt x="28394" y="5364"/>
                </a:lnTo>
                <a:lnTo>
                  <a:pt x="23770" y="2299"/>
                </a:lnTo>
                <a:lnTo>
                  <a:pt x="19532" y="1150"/>
                </a:lnTo>
                <a:lnTo>
                  <a:pt x="15294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45767" y="6560584"/>
            <a:ext cx="36801" cy="37201"/>
          </a:xfrm>
          <a:custGeom>
            <a:avLst/>
            <a:gdLst/>
            <a:ahLst/>
            <a:cxnLst/>
            <a:rect l="l" t="t" r="r" b="b"/>
            <a:pathLst>
              <a:path w="36801" h="37201">
                <a:moveTo>
                  <a:pt x="5223" y="7045"/>
                </a:moveTo>
                <a:lnTo>
                  <a:pt x="0" y="15854"/>
                </a:lnTo>
                <a:lnTo>
                  <a:pt x="2194" y="28353"/>
                </a:lnTo>
                <a:lnTo>
                  <a:pt x="5915" y="33449"/>
                </a:lnTo>
                <a:lnTo>
                  <a:pt x="16934" y="37201"/>
                </a:lnTo>
                <a:lnTo>
                  <a:pt x="26854" y="34483"/>
                </a:lnTo>
                <a:lnTo>
                  <a:pt x="32090" y="30238"/>
                </a:lnTo>
                <a:lnTo>
                  <a:pt x="36801" y="20665"/>
                </a:lnTo>
                <a:lnTo>
                  <a:pt x="33018" y="9962"/>
                </a:lnTo>
                <a:lnTo>
                  <a:pt x="28394" y="5364"/>
                </a:lnTo>
                <a:lnTo>
                  <a:pt x="23771" y="2299"/>
                </a:lnTo>
                <a:lnTo>
                  <a:pt x="19532" y="1150"/>
                </a:lnTo>
                <a:lnTo>
                  <a:pt x="15294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3973" y="6554454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64612" y="6545258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8128" y="6526867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87633" y="6523802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4348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9261" y="6523802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1242" y="6505411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1024" y="6505411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6767" y="6502346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8"/>
                </a:lnTo>
                <a:lnTo>
                  <a:pt x="37729" y="20665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69416" y="6502346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4345" y="6499280"/>
            <a:ext cx="39439" cy="37201"/>
          </a:xfrm>
          <a:custGeom>
            <a:avLst/>
            <a:gdLst/>
            <a:ahLst/>
            <a:cxnLst/>
            <a:rect l="l" t="t" r="r" b="b"/>
            <a:pathLst>
              <a:path w="39439" h="37201">
                <a:moveTo>
                  <a:pt x="4889" y="5957"/>
                </a:moveTo>
                <a:lnTo>
                  <a:pt x="0" y="14932"/>
                </a:lnTo>
                <a:lnTo>
                  <a:pt x="4049" y="28353"/>
                </a:lnTo>
                <a:lnTo>
                  <a:pt x="7769" y="33449"/>
                </a:lnTo>
                <a:lnTo>
                  <a:pt x="18788" y="37201"/>
                </a:lnTo>
                <a:lnTo>
                  <a:pt x="28708" y="34483"/>
                </a:lnTo>
                <a:lnTo>
                  <a:pt x="35275" y="28916"/>
                </a:lnTo>
                <a:lnTo>
                  <a:pt x="39439" y="19886"/>
                </a:lnTo>
                <a:lnTo>
                  <a:pt x="34873" y="9962"/>
                </a:lnTo>
                <a:lnTo>
                  <a:pt x="30250" y="5364"/>
                </a:lnTo>
                <a:lnTo>
                  <a:pt x="25626" y="2299"/>
                </a:lnTo>
                <a:lnTo>
                  <a:pt x="21387" y="1150"/>
                </a:lnTo>
                <a:lnTo>
                  <a:pt x="17149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6643" y="6493150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7045"/>
                </a:moveTo>
                <a:lnTo>
                  <a:pt x="0" y="15855"/>
                </a:lnTo>
                <a:lnTo>
                  <a:pt x="2194" y="28353"/>
                </a:lnTo>
                <a:lnTo>
                  <a:pt x="5914" y="33448"/>
                </a:lnTo>
                <a:lnTo>
                  <a:pt x="16933" y="37201"/>
                </a:lnTo>
                <a:lnTo>
                  <a:pt x="26854" y="34483"/>
                </a:lnTo>
                <a:lnTo>
                  <a:pt x="33420" y="28916"/>
                </a:lnTo>
                <a:lnTo>
                  <a:pt x="37584" y="19886"/>
                </a:lnTo>
                <a:lnTo>
                  <a:pt x="33018" y="9962"/>
                </a:lnTo>
                <a:lnTo>
                  <a:pt x="28395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2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9303" y="6487020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77581" y="6480890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7241" y="6474759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2685" y="6474759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8"/>
                </a:moveTo>
                <a:lnTo>
                  <a:pt x="0" y="14933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958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77024" y="6459434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93076" y="6459434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19302" y="6459434"/>
            <a:ext cx="36801" cy="37201"/>
          </a:xfrm>
          <a:custGeom>
            <a:avLst/>
            <a:gdLst/>
            <a:ahLst/>
            <a:cxnLst/>
            <a:rect l="l" t="t" r="r" b="b"/>
            <a:pathLst>
              <a:path w="36801" h="37201">
                <a:moveTo>
                  <a:pt x="5223" y="7045"/>
                </a:moveTo>
                <a:lnTo>
                  <a:pt x="0" y="15855"/>
                </a:lnTo>
                <a:lnTo>
                  <a:pt x="2194" y="28353"/>
                </a:lnTo>
                <a:lnTo>
                  <a:pt x="5915" y="33449"/>
                </a:lnTo>
                <a:lnTo>
                  <a:pt x="16934" y="37201"/>
                </a:lnTo>
                <a:lnTo>
                  <a:pt x="26854" y="34483"/>
                </a:lnTo>
                <a:lnTo>
                  <a:pt x="32090" y="30238"/>
                </a:lnTo>
                <a:lnTo>
                  <a:pt x="36801" y="20665"/>
                </a:lnTo>
                <a:lnTo>
                  <a:pt x="33018" y="9962"/>
                </a:lnTo>
                <a:lnTo>
                  <a:pt x="28394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13654" y="6456369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98962" y="6450238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85107" y="6444107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93994" y="6444107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957"/>
                </a:moveTo>
                <a:lnTo>
                  <a:pt x="0" y="14933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00963" y="6441042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4347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1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86550" y="6425717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3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2674" y="6416521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98520" y="6392000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87911" y="6388935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16293" y="6385870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91846" y="6378207"/>
            <a:ext cx="37742" cy="38734"/>
          </a:xfrm>
          <a:custGeom>
            <a:avLst/>
            <a:gdLst/>
            <a:ahLst/>
            <a:cxnLst/>
            <a:rect l="l" t="t" r="r" b="b"/>
            <a:pathLst>
              <a:path w="37742" h="38734">
                <a:moveTo>
                  <a:pt x="4328" y="5479"/>
                </a:moveTo>
                <a:lnTo>
                  <a:pt x="0" y="14993"/>
                </a:lnTo>
                <a:lnTo>
                  <a:pt x="2352" y="29885"/>
                </a:lnTo>
                <a:lnTo>
                  <a:pt x="6073" y="34981"/>
                </a:lnTo>
                <a:lnTo>
                  <a:pt x="17092" y="38734"/>
                </a:lnTo>
                <a:lnTo>
                  <a:pt x="27012" y="36016"/>
                </a:lnTo>
                <a:lnTo>
                  <a:pt x="33579" y="30448"/>
                </a:lnTo>
                <a:lnTo>
                  <a:pt x="37742" y="21419"/>
                </a:lnTo>
                <a:lnTo>
                  <a:pt x="33176" y="11494"/>
                </a:lnTo>
                <a:lnTo>
                  <a:pt x="28554" y="5364"/>
                </a:lnTo>
                <a:lnTo>
                  <a:pt x="23930" y="2299"/>
                </a:lnTo>
                <a:lnTo>
                  <a:pt x="19692" y="1150"/>
                </a:lnTo>
                <a:lnTo>
                  <a:pt x="15454" y="0"/>
                </a:lnTo>
                <a:lnTo>
                  <a:pt x="11599" y="766"/>
                </a:lnTo>
                <a:lnTo>
                  <a:pt x="8517" y="2299"/>
                </a:lnTo>
                <a:lnTo>
                  <a:pt x="4328" y="547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43469" y="6373609"/>
            <a:ext cx="39439" cy="37201"/>
          </a:xfrm>
          <a:custGeom>
            <a:avLst/>
            <a:gdLst/>
            <a:ahLst/>
            <a:cxnLst/>
            <a:rect l="l" t="t" r="r" b="b"/>
            <a:pathLst>
              <a:path w="39439" h="37201">
                <a:moveTo>
                  <a:pt x="4889" y="7045"/>
                </a:moveTo>
                <a:lnTo>
                  <a:pt x="0" y="15855"/>
                </a:lnTo>
                <a:lnTo>
                  <a:pt x="4049" y="28353"/>
                </a:lnTo>
                <a:lnTo>
                  <a:pt x="7770" y="33449"/>
                </a:lnTo>
                <a:lnTo>
                  <a:pt x="18789" y="37201"/>
                </a:lnTo>
                <a:lnTo>
                  <a:pt x="28710" y="34483"/>
                </a:lnTo>
                <a:lnTo>
                  <a:pt x="35275" y="28917"/>
                </a:lnTo>
                <a:lnTo>
                  <a:pt x="39439" y="19887"/>
                </a:lnTo>
                <a:lnTo>
                  <a:pt x="34874" y="9962"/>
                </a:lnTo>
                <a:lnTo>
                  <a:pt x="30250" y="5364"/>
                </a:lnTo>
                <a:lnTo>
                  <a:pt x="25626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66056" y="6370544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92994" y="6370544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7220" y="6370544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2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31354" y="6367479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6817"/>
                </a:moveTo>
                <a:lnTo>
                  <a:pt x="0" y="14547"/>
                </a:lnTo>
                <a:lnTo>
                  <a:pt x="2194" y="28353"/>
                </a:lnTo>
                <a:lnTo>
                  <a:pt x="5914" y="33449"/>
                </a:lnTo>
                <a:lnTo>
                  <a:pt x="16934" y="37201"/>
                </a:lnTo>
                <a:lnTo>
                  <a:pt x="26854" y="34483"/>
                </a:lnTo>
                <a:lnTo>
                  <a:pt x="33420" y="28916"/>
                </a:lnTo>
                <a:lnTo>
                  <a:pt x="37584" y="19886"/>
                </a:lnTo>
                <a:lnTo>
                  <a:pt x="33018" y="9962"/>
                </a:lnTo>
                <a:lnTo>
                  <a:pt x="28396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2" y="766"/>
                </a:lnTo>
                <a:lnTo>
                  <a:pt x="8359" y="3831"/>
                </a:lnTo>
                <a:lnTo>
                  <a:pt x="5223" y="681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66694" y="6367479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35952" y="6358284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7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79818" y="6352153"/>
            <a:ext cx="39440" cy="37201"/>
          </a:xfrm>
          <a:custGeom>
            <a:avLst/>
            <a:gdLst/>
            <a:ahLst/>
            <a:cxnLst/>
            <a:rect l="l" t="t" r="r" b="b"/>
            <a:pathLst>
              <a:path w="39440" h="37201">
                <a:moveTo>
                  <a:pt x="4889" y="5730"/>
                </a:moveTo>
                <a:lnTo>
                  <a:pt x="0" y="13625"/>
                </a:lnTo>
                <a:lnTo>
                  <a:pt x="4050" y="28353"/>
                </a:lnTo>
                <a:lnTo>
                  <a:pt x="7770" y="33449"/>
                </a:lnTo>
                <a:lnTo>
                  <a:pt x="18789" y="37201"/>
                </a:lnTo>
                <a:lnTo>
                  <a:pt x="28709" y="34483"/>
                </a:lnTo>
                <a:lnTo>
                  <a:pt x="35276" y="28916"/>
                </a:lnTo>
                <a:lnTo>
                  <a:pt x="39440" y="19886"/>
                </a:lnTo>
                <a:lnTo>
                  <a:pt x="34874" y="9962"/>
                </a:lnTo>
                <a:lnTo>
                  <a:pt x="30251" y="5364"/>
                </a:lnTo>
                <a:lnTo>
                  <a:pt x="25627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7" y="766"/>
                </a:lnTo>
                <a:lnTo>
                  <a:pt x="10214" y="3831"/>
                </a:lnTo>
                <a:lnTo>
                  <a:pt x="4889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63768" y="6346022"/>
            <a:ext cx="39439" cy="37201"/>
          </a:xfrm>
          <a:custGeom>
            <a:avLst/>
            <a:gdLst/>
            <a:ahLst/>
            <a:cxnLst/>
            <a:rect l="l" t="t" r="r" b="b"/>
            <a:pathLst>
              <a:path w="39439" h="37201">
                <a:moveTo>
                  <a:pt x="4889" y="7045"/>
                </a:moveTo>
                <a:lnTo>
                  <a:pt x="0" y="15855"/>
                </a:lnTo>
                <a:lnTo>
                  <a:pt x="4049" y="28353"/>
                </a:lnTo>
                <a:lnTo>
                  <a:pt x="7769" y="33449"/>
                </a:lnTo>
                <a:lnTo>
                  <a:pt x="18788" y="37201"/>
                </a:lnTo>
                <a:lnTo>
                  <a:pt x="28708" y="34483"/>
                </a:lnTo>
                <a:lnTo>
                  <a:pt x="35275" y="28916"/>
                </a:lnTo>
                <a:lnTo>
                  <a:pt x="39439" y="19887"/>
                </a:lnTo>
                <a:lnTo>
                  <a:pt x="34874" y="9962"/>
                </a:lnTo>
                <a:lnTo>
                  <a:pt x="30250" y="5364"/>
                </a:lnTo>
                <a:lnTo>
                  <a:pt x="25626" y="2299"/>
                </a:lnTo>
                <a:lnTo>
                  <a:pt x="21387" y="1150"/>
                </a:lnTo>
                <a:lnTo>
                  <a:pt x="17149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07128" y="6339892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70623" y="6330697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6817"/>
                </a:moveTo>
                <a:lnTo>
                  <a:pt x="0" y="14547"/>
                </a:lnTo>
                <a:lnTo>
                  <a:pt x="2194" y="28353"/>
                </a:lnTo>
                <a:lnTo>
                  <a:pt x="5915" y="33449"/>
                </a:lnTo>
                <a:lnTo>
                  <a:pt x="16934" y="37201"/>
                </a:lnTo>
                <a:lnTo>
                  <a:pt x="26854" y="34483"/>
                </a:lnTo>
                <a:lnTo>
                  <a:pt x="33420" y="28916"/>
                </a:lnTo>
                <a:lnTo>
                  <a:pt x="37584" y="19886"/>
                </a:lnTo>
                <a:lnTo>
                  <a:pt x="33019" y="9962"/>
                </a:lnTo>
                <a:lnTo>
                  <a:pt x="28394" y="5364"/>
                </a:lnTo>
                <a:lnTo>
                  <a:pt x="23772" y="2299"/>
                </a:lnTo>
                <a:lnTo>
                  <a:pt x="19534" y="1150"/>
                </a:lnTo>
                <a:lnTo>
                  <a:pt x="15296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681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08767" y="6324567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30704" y="6309241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55726" y="6306176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8"/>
                </a:lnTo>
                <a:lnTo>
                  <a:pt x="37729" y="20665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4768" y="6293915"/>
            <a:ext cx="36295" cy="37201"/>
          </a:xfrm>
          <a:custGeom>
            <a:avLst/>
            <a:gdLst/>
            <a:ahLst/>
            <a:cxnLst/>
            <a:rect l="l" t="t" r="r" b="b"/>
            <a:pathLst>
              <a:path w="36295" h="37201">
                <a:moveTo>
                  <a:pt x="5935" y="4571"/>
                </a:moveTo>
                <a:lnTo>
                  <a:pt x="0" y="12378"/>
                </a:lnTo>
                <a:lnTo>
                  <a:pt x="1689" y="28353"/>
                </a:lnTo>
                <a:lnTo>
                  <a:pt x="5408" y="33448"/>
                </a:lnTo>
                <a:lnTo>
                  <a:pt x="16427" y="37201"/>
                </a:lnTo>
                <a:lnTo>
                  <a:pt x="26347" y="34483"/>
                </a:lnTo>
                <a:lnTo>
                  <a:pt x="31583" y="30239"/>
                </a:lnTo>
                <a:lnTo>
                  <a:pt x="36295" y="20665"/>
                </a:lnTo>
                <a:lnTo>
                  <a:pt x="32513" y="9962"/>
                </a:lnTo>
                <a:lnTo>
                  <a:pt x="27890" y="5364"/>
                </a:lnTo>
                <a:lnTo>
                  <a:pt x="23265" y="2299"/>
                </a:lnTo>
                <a:lnTo>
                  <a:pt x="19027" y="1150"/>
                </a:lnTo>
                <a:lnTo>
                  <a:pt x="14789" y="0"/>
                </a:lnTo>
                <a:lnTo>
                  <a:pt x="10936" y="766"/>
                </a:lnTo>
                <a:lnTo>
                  <a:pt x="7853" y="3831"/>
                </a:lnTo>
                <a:lnTo>
                  <a:pt x="5935" y="4571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76664" y="6281654"/>
            <a:ext cx="37728" cy="37201"/>
          </a:xfrm>
          <a:custGeom>
            <a:avLst/>
            <a:gdLst/>
            <a:ahLst/>
            <a:cxnLst/>
            <a:rect l="l" t="t" r="r" b="b"/>
            <a:pathLst>
              <a:path w="37728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3017" y="30238"/>
                </a:lnTo>
                <a:lnTo>
                  <a:pt x="37728" y="20665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50634" y="6281654"/>
            <a:ext cx="38656" cy="37201"/>
          </a:xfrm>
          <a:custGeom>
            <a:avLst/>
            <a:gdLst/>
            <a:ahLst/>
            <a:cxnLst/>
            <a:rect l="l" t="t" r="r" b="b"/>
            <a:pathLst>
              <a:path w="38656" h="37201">
                <a:moveTo>
                  <a:pt x="4889" y="7045"/>
                </a:moveTo>
                <a:lnTo>
                  <a:pt x="0" y="15855"/>
                </a:lnTo>
                <a:lnTo>
                  <a:pt x="4049" y="28353"/>
                </a:lnTo>
                <a:lnTo>
                  <a:pt x="7770" y="33449"/>
                </a:lnTo>
                <a:lnTo>
                  <a:pt x="18789" y="37201"/>
                </a:lnTo>
                <a:lnTo>
                  <a:pt x="28710" y="34483"/>
                </a:lnTo>
                <a:lnTo>
                  <a:pt x="33945" y="30239"/>
                </a:lnTo>
                <a:lnTo>
                  <a:pt x="38656" y="20665"/>
                </a:lnTo>
                <a:lnTo>
                  <a:pt x="34874" y="9962"/>
                </a:lnTo>
                <a:lnTo>
                  <a:pt x="30250" y="5364"/>
                </a:lnTo>
                <a:lnTo>
                  <a:pt x="25627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09849" y="6272459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8"/>
                </a:lnTo>
                <a:lnTo>
                  <a:pt x="37729" y="20665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78313" y="6266329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7045"/>
                </a:moveTo>
                <a:lnTo>
                  <a:pt x="0" y="15855"/>
                </a:lnTo>
                <a:lnTo>
                  <a:pt x="2194" y="28353"/>
                </a:lnTo>
                <a:lnTo>
                  <a:pt x="5914" y="33448"/>
                </a:lnTo>
                <a:lnTo>
                  <a:pt x="16933" y="37201"/>
                </a:lnTo>
                <a:lnTo>
                  <a:pt x="26852" y="34483"/>
                </a:lnTo>
                <a:lnTo>
                  <a:pt x="33420" y="28915"/>
                </a:lnTo>
                <a:lnTo>
                  <a:pt x="37584" y="19886"/>
                </a:lnTo>
                <a:lnTo>
                  <a:pt x="33018" y="9962"/>
                </a:lnTo>
                <a:lnTo>
                  <a:pt x="28394" y="5364"/>
                </a:lnTo>
                <a:lnTo>
                  <a:pt x="23770" y="2299"/>
                </a:lnTo>
                <a:lnTo>
                  <a:pt x="19532" y="1150"/>
                </a:lnTo>
                <a:lnTo>
                  <a:pt x="15294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28984" y="6263264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95954" y="6257133"/>
            <a:ext cx="38656" cy="37201"/>
          </a:xfrm>
          <a:custGeom>
            <a:avLst/>
            <a:gdLst/>
            <a:ahLst/>
            <a:cxnLst/>
            <a:rect l="l" t="t" r="r" b="b"/>
            <a:pathLst>
              <a:path w="38656" h="37201">
                <a:moveTo>
                  <a:pt x="4889" y="7045"/>
                </a:moveTo>
                <a:lnTo>
                  <a:pt x="0" y="15855"/>
                </a:lnTo>
                <a:lnTo>
                  <a:pt x="4049" y="28353"/>
                </a:lnTo>
                <a:lnTo>
                  <a:pt x="7769" y="33449"/>
                </a:lnTo>
                <a:lnTo>
                  <a:pt x="18788" y="37201"/>
                </a:lnTo>
                <a:lnTo>
                  <a:pt x="28708" y="34483"/>
                </a:lnTo>
                <a:lnTo>
                  <a:pt x="33945" y="30239"/>
                </a:lnTo>
                <a:lnTo>
                  <a:pt x="38656" y="20665"/>
                </a:lnTo>
                <a:lnTo>
                  <a:pt x="34874" y="9962"/>
                </a:lnTo>
                <a:lnTo>
                  <a:pt x="30250" y="5364"/>
                </a:lnTo>
                <a:lnTo>
                  <a:pt x="25626" y="2299"/>
                </a:lnTo>
                <a:lnTo>
                  <a:pt x="21388" y="1150"/>
                </a:lnTo>
                <a:lnTo>
                  <a:pt x="17149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34581" y="6254068"/>
            <a:ext cx="39439" cy="37201"/>
          </a:xfrm>
          <a:custGeom>
            <a:avLst/>
            <a:gdLst/>
            <a:ahLst/>
            <a:cxnLst/>
            <a:rect l="l" t="t" r="r" b="b"/>
            <a:pathLst>
              <a:path w="39439" h="37201">
                <a:moveTo>
                  <a:pt x="4889" y="7045"/>
                </a:moveTo>
                <a:lnTo>
                  <a:pt x="0" y="15855"/>
                </a:lnTo>
                <a:lnTo>
                  <a:pt x="4049" y="28353"/>
                </a:lnTo>
                <a:lnTo>
                  <a:pt x="7770" y="33449"/>
                </a:lnTo>
                <a:lnTo>
                  <a:pt x="18790" y="37201"/>
                </a:lnTo>
                <a:lnTo>
                  <a:pt x="28709" y="34483"/>
                </a:lnTo>
                <a:lnTo>
                  <a:pt x="35275" y="28917"/>
                </a:lnTo>
                <a:lnTo>
                  <a:pt x="39439" y="19887"/>
                </a:lnTo>
                <a:lnTo>
                  <a:pt x="34874" y="9962"/>
                </a:lnTo>
                <a:lnTo>
                  <a:pt x="30250" y="5364"/>
                </a:lnTo>
                <a:lnTo>
                  <a:pt x="25627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7" y="766"/>
                </a:lnTo>
                <a:lnTo>
                  <a:pt x="10214" y="3831"/>
                </a:lnTo>
                <a:lnTo>
                  <a:pt x="4889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25179" y="6251003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78024" y="6247937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60891" y="6244872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4347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37870" y="6235677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3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27271" y="6208091"/>
            <a:ext cx="37585" cy="37201"/>
          </a:xfrm>
          <a:custGeom>
            <a:avLst/>
            <a:gdLst/>
            <a:ahLst/>
            <a:cxnLst/>
            <a:rect l="l" t="t" r="r" b="b"/>
            <a:pathLst>
              <a:path w="37585" h="37201">
                <a:moveTo>
                  <a:pt x="5223" y="7046"/>
                </a:moveTo>
                <a:lnTo>
                  <a:pt x="0" y="15855"/>
                </a:lnTo>
                <a:lnTo>
                  <a:pt x="2195" y="28353"/>
                </a:lnTo>
                <a:lnTo>
                  <a:pt x="5914" y="33448"/>
                </a:lnTo>
                <a:lnTo>
                  <a:pt x="16933" y="37201"/>
                </a:lnTo>
                <a:lnTo>
                  <a:pt x="26853" y="34483"/>
                </a:lnTo>
                <a:lnTo>
                  <a:pt x="33421" y="28915"/>
                </a:lnTo>
                <a:lnTo>
                  <a:pt x="37585" y="19886"/>
                </a:lnTo>
                <a:lnTo>
                  <a:pt x="33019" y="9962"/>
                </a:lnTo>
                <a:lnTo>
                  <a:pt x="28395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2" y="766"/>
                </a:lnTo>
                <a:lnTo>
                  <a:pt x="8359" y="3831"/>
                </a:lnTo>
                <a:lnTo>
                  <a:pt x="5223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42035" y="6208091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21818" y="6205026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3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40519" y="6205026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7045"/>
                </a:moveTo>
                <a:lnTo>
                  <a:pt x="0" y="15854"/>
                </a:lnTo>
                <a:lnTo>
                  <a:pt x="2194" y="28353"/>
                </a:lnTo>
                <a:lnTo>
                  <a:pt x="5914" y="33449"/>
                </a:lnTo>
                <a:lnTo>
                  <a:pt x="16934" y="37201"/>
                </a:lnTo>
                <a:lnTo>
                  <a:pt x="26854" y="34483"/>
                </a:lnTo>
                <a:lnTo>
                  <a:pt x="33420" y="28916"/>
                </a:lnTo>
                <a:lnTo>
                  <a:pt x="37584" y="19886"/>
                </a:lnTo>
                <a:lnTo>
                  <a:pt x="33018" y="9962"/>
                </a:lnTo>
                <a:lnTo>
                  <a:pt x="28394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33787" y="6195064"/>
            <a:ext cx="38512" cy="37967"/>
          </a:xfrm>
          <a:custGeom>
            <a:avLst/>
            <a:gdLst/>
            <a:ahLst/>
            <a:cxnLst/>
            <a:rect l="l" t="t" r="r" b="b"/>
            <a:pathLst>
              <a:path w="38512" h="37967">
                <a:moveTo>
                  <a:pt x="0" y="16621"/>
                </a:moveTo>
                <a:lnTo>
                  <a:pt x="3122" y="29119"/>
                </a:lnTo>
                <a:lnTo>
                  <a:pt x="6843" y="34214"/>
                </a:lnTo>
                <a:lnTo>
                  <a:pt x="17861" y="37967"/>
                </a:lnTo>
                <a:lnTo>
                  <a:pt x="27782" y="35249"/>
                </a:lnTo>
                <a:lnTo>
                  <a:pt x="34348" y="29682"/>
                </a:lnTo>
                <a:lnTo>
                  <a:pt x="38512" y="20652"/>
                </a:lnTo>
                <a:lnTo>
                  <a:pt x="33947" y="10727"/>
                </a:lnTo>
                <a:lnTo>
                  <a:pt x="30864" y="4597"/>
                </a:lnTo>
                <a:lnTo>
                  <a:pt x="27011" y="1532"/>
                </a:lnTo>
                <a:lnTo>
                  <a:pt x="22773" y="765"/>
                </a:lnTo>
                <a:lnTo>
                  <a:pt x="18534" y="0"/>
                </a:lnTo>
                <a:lnTo>
                  <a:pt x="13910" y="1532"/>
                </a:lnTo>
                <a:lnTo>
                  <a:pt x="9287" y="4597"/>
                </a:lnTo>
                <a:lnTo>
                  <a:pt x="5056" y="7811"/>
                </a:lnTo>
                <a:lnTo>
                  <a:pt x="0" y="16621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80746" y="6189699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25983" y="6180504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16726" y="6180504"/>
            <a:ext cx="39439" cy="37201"/>
          </a:xfrm>
          <a:custGeom>
            <a:avLst/>
            <a:gdLst/>
            <a:ahLst/>
            <a:cxnLst/>
            <a:rect l="l" t="t" r="r" b="b"/>
            <a:pathLst>
              <a:path w="39439" h="37201">
                <a:moveTo>
                  <a:pt x="4889" y="5957"/>
                </a:moveTo>
                <a:lnTo>
                  <a:pt x="0" y="14932"/>
                </a:lnTo>
                <a:lnTo>
                  <a:pt x="4049" y="28353"/>
                </a:lnTo>
                <a:lnTo>
                  <a:pt x="7770" y="33449"/>
                </a:lnTo>
                <a:lnTo>
                  <a:pt x="18789" y="37201"/>
                </a:lnTo>
                <a:lnTo>
                  <a:pt x="28710" y="34483"/>
                </a:lnTo>
                <a:lnTo>
                  <a:pt x="35275" y="28917"/>
                </a:lnTo>
                <a:lnTo>
                  <a:pt x="39439" y="19887"/>
                </a:lnTo>
                <a:lnTo>
                  <a:pt x="34874" y="9962"/>
                </a:lnTo>
                <a:lnTo>
                  <a:pt x="30250" y="5364"/>
                </a:lnTo>
                <a:lnTo>
                  <a:pt x="25627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09571" y="6152918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2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49281" y="6152918"/>
            <a:ext cx="37730" cy="37201"/>
          </a:xfrm>
          <a:custGeom>
            <a:avLst/>
            <a:gdLst/>
            <a:ahLst/>
            <a:cxnLst/>
            <a:rect l="l" t="t" r="r" b="b"/>
            <a:pathLst>
              <a:path w="37730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3" y="33449"/>
                </a:lnTo>
                <a:lnTo>
                  <a:pt x="17863" y="37201"/>
                </a:lnTo>
                <a:lnTo>
                  <a:pt x="27782" y="34483"/>
                </a:lnTo>
                <a:lnTo>
                  <a:pt x="33018" y="30238"/>
                </a:lnTo>
                <a:lnTo>
                  <a:pt x="37730" y="20665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32066" y="6137592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50283" y="6131461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42756" y="6128396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4347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20097" y="6125331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13211" y="6119201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17375" y="6116136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63973" y="6110006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37419" y="6096980"/>
            <a:ext cx="38685" cy="37967"/>
          </a:xfrm>
          <a:custGeom>
            <a:avLst/>
            <a:gdLst/>
            <a:ahLst/>
            <a:cxnLst/>
            <a:rect l="l" t="t" r="r" b="b"/>
            <a:pathLst>
              <a:path w="38685" h="37967">
                <a:moveTo>
                  <a:pt x="0" y="15016"/>
                </a:moveTo>
                <a:lnTo>
                  <a:pt x="3295" y="29119"/>
                </a:lnTo>
                <a:lnTo>
                  <a:pt x="7016" y="34215"/>
                </a:lnTo>
                <a:lnTo>
                  <a:pt x="18035" y="37967"/>
                </a:lnTo>
                <a:lnTo>
                  <a:pt x="27956" y="35249"/>
                </a:lnTo>
                <a:lnTo>
                  <a:pt x="34521" y="29682"/>
                </a:lnTo>
                <a:lnTo>
                  <a:pt x="38685" y="20653"/>
                </a:lnTo>
                <a:lnTo>
                  <a:pt x="34120" y="10727"/>
                </a:lnTo>
                <a:lnTo>
                  <a:pt x="29496" y="4597"/>
                </a:lnTo>
                <a:lnTo>
                  <a:pt x="24872" y="1532"/>
                </a:lnTo>
                <a:lnTo>
                  <a:pt x="20248" y="765"/>
                </a:lnTo>
                <a:lnTo>
                  <a:pt x="15625" y="0"/>
                </a:lnTo>
                <a:lnTo>
                  <a:pt x="11001" y="1532"/>
                </a:lnTo>
                <a:lnTo>
                  <a:pt x="6377" y="4597"/>
                </a:lnTo>
                <a:lnTo>
                  <a:pt x="4254" y="6001"/>
                </a:lnTo>
                <a:lnTo>
                  <a:pt x="0" y="1501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605684" y="6094679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021818" y="6082419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44478" y="6067093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27449" y="6066328"/>
            <a:ext cx="38685" cy="37967"/>
          </a:xfrm>
          <a:custGeom>
            <a:avLst/>
            <a:gdLst/>
            <a:ahLst/>
            <a:cxnLst/>
            <a:rect l="l" t="t" r="r" b="b"/>
            <a:pathLst>
              <a:path w="38685" h="37967">
                <a:moveTo>
                  <a:pt x="0" y="15016"/>
                </a:moveTo>
                <a:lnTo>
                  <a:pt x="3295" y="29119"/>
                </a:lnTo>
                <a:lnTo>
                  <a:pt x="7016" y="34214"/>
                </a:lnTo>
                <a:lnTo>
                  <a:pt x="18035" y="37967"/>
                </a:lnTo>
                <a:lnTo>
                  <a:pt x="27954" y="35249"/>
                </a:lnTo>
                <a:lnTo>
                  <a:pt x="34521" y="29682"/>
                </a:lnTo>
                <a:lnTo>
                  <a:pt x="38685" y="20652"/>
                </a:lnTo>
                <a:lnTo>
                  <a:pt x="34120" y="10727"/>
                </a:lnTo>
                <a:lnTo>
                  <a:pt x="29496" y="4597"/>
                </a:lnTo>
                <a:lnTo>
                  <a:pt x="24872" y="1532"/>
                </a:lnTo>
                <a:lnTo>
                  <a:pt x="20248" y="765"/>
                </a:lnTo>
                <a:lnTo>
                  <a:pt x="15625" y="0"/>
                </a:lnTo>
                <a:lnTo>
                  <a:pt x="11001" y="1532"/>
                </a:lnTo>
                <a:lnTo>
                  <a:pt x="6377" y="4597"/>
                </a:lnTo>
                <a:lnTo>
                  <a:pt x="4254" y="6001"/>
                </a:lnTo>
                <a:lnTo>
                  <a:pt x="0" y="1501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35592" y="6045637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4347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40034" y="6039506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2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63612" y="6021116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58086" y="6021116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8"/>
                </a:lnTo>
                <a:lnTo>
                  <a:pt x="37729" y="20665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53077" y="6008856"/>
            <a:ext cx="38656" cy="37201"/>
          </a:xfrm>
          <a:custGeom>
            <a:avLst/>
            <a:gdLst/>
            <a:ahLst/>
            <a:cxnLst/>
            <a:rect l="l" t="t" r="r" b="b"/>
            <a:pathLst>
              <a:path w="38656" h="37201">
                <a:moveTo>
                  <a:pt x="4889" y="5957"/>
                </a:moveTo>
                <a:lnTo>
                  <a:pt x="0" y="14932"/>
                </a:lnTo>
                <a:lnTo>
                  <a:pt x="4049" y="28353"/>
                </a:lnTo>
                <a:lnTo>
                  <a:pt x="7769" y="33449"/>
                </a:lnTo>
                <a:lnTo>
                  <a:pt x="18788" y="37201"/>
                </a:lnTo>
                <a:lnTo>
                  <a:pt x="28708" y="34483"/>
                </a:lnTo>
                <a:lnTo>
                  <a:pt x="33945" y="30239"/>
                </a:lnTo>
                <a:lnTo>
                  <a:pt x="38656" y="20665"/>
                </a:lnTo>
                <a:lnTo>
                  <a:pt x="34874" y="9962"/>
                </a:lnTo>
                <a:lnTo>
                  <a:pt x="30250" y="5364"/>
                </a:lnTo>
                <a:lnTo>
                  <a:pt x="25625" y="2299"/>
                </a:lnTo>
                <a:lnTo>
                  <a:pt x="21387" y="1150"/>
                </a:lnTo>
                <a:lnTo>
                  <a:pt x="17149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45610" y="6005790"/>
            <a:ext cx="38742" cy="40266"/>
          </a:xfrm>
          <a:custGeom>
            <a:avLst/>
            <a:gdLst/>
            <a:ahLst/>
            <a:cxnLst/>
            <a:rect l="l" t="t" r="r" b="b"/>
            <a:pathLst>
              <a:path w="38742" h="40266">
                <a:moveTo>
                  <a:pt x="6434" y="3831"/>
                </a:moveTo>
                <a:lnTo>
                  <a:pt x="3208" y="7509"/>
                </a:lnTo>
                <a:lnTo>
                  <a:pt x="0" y="16798"/>
                </a:lnTo>
                <a:lnTo>
                  <a:pt x="3352" y="31418"/>
                </a:lnTo>
                <a:lnTo>
                  <a:pt x="7072" y="36514"/>
                </a:lnTo>
                <a:lnTo>
                  <a:pt x="18091" y="40266"/>
                </a:lnTo>
                <a:lnTo>
                  <a:pt x="28011" y="37548"/>
                </a:lnTo>
                <a:lnTo>
                  <a:pt x="34578" y="31981"/>
                </a:lnTo>
                <a:lnTo>
                  <a:pt x="38742" y="22951"/>
                </a:lnTo>
                <a:lnTo>
                  <a:pt x="34176" y="13027"/>
                </a:lnTo>
                <a:lnTo>
                  <a:pt x="29553" y="6896"/>
                </a:lnTo>
                <a:lnTo>
                  <a:pt x="24929" y="3065"/>
                </a:lnTo>
                <a:lnTo>
                  <a:pt x="20306" y="1532"/>
                </a:lnTo>
                <a:lnTo>
                  <a:pt x="15681" y="0"/>
                </a:lnTo>
                <a:lnTo>
                  <a:pt x="11058" y="766"/>
                </a:lnTo>
                <a:lnTo>
                  <a:pt x="6434" y="3831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14778" y="6005790"/>
            <a:ext cx="41470" cy="39091"/>
          </a:xfrm>
          <a:custGeom>
            <a:avLst/>
            <a:gdLst/>
            <a:ahLst/>
            <a:cxnLst/>
            <a:rect l="l" t="t" r="r" b="b"/>
            <a:pathLst>
              <a:path w="41470" h="39091">
                <a:moveTo>
                  <a:pt x="5390" y="7989"/>
                </a:moveTo>
                <a:lnTo>
                  <a:pt x="0" y="16471"/>
                </a:lnTo>
                <a:lnTo>
                  <a:pt x="2997" y="28353"/>
                </a:lnTo>
                <a:lnTo>
                  <a:pt x="10341" y="37824"/>
                </a:lnTo>
                <a:lnTo>
                  <a:pt x="20508" y="39091"/>
                </a:lnTo>
                <a:lnTo>
                  <a:pt x="30739" y="34483"/>
                </a:lnTo>
                <a:lnTo>
                  <a:pt x="37306" y="28916"/>
                </a:lnTo>
                <a:lnTo>
                  <a:pt x="41470" y="19886"/>
                </a:lnTo>
                <a:lnTo>
                  <a:pt x="36904" y="9962"/>
                </a:lnTo>
                <a:lnTo>
                  <a:pt x="32281" y="5364"/>
                </a:lnTo>
                <a:lnTo>
                  <a:pt x="27657" y="2299"/>
                </a:lnTo>
                <a:lnTo>
                  <a:pt x="23418" y="1150"/>
                </a:lnTo>
                <a:lnTo>
                  <a:pt x="19180" y="0"/>
                </a:lnTo>
                <a:lnTo>
                  <a:pt x="15326" y="766"/>
                </a:lnTo>
                <a:lnTo>
                  <a:pt x="12244" y="3831"/>
                </a:lnTo>
                <a:lnTo>
                  <a:pt x="5390" y="798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31788" y="5999660"/>
            <a:ext cx="38512" cy="38510"/>
          </a:xfrm>
          <a:custGeom>
            <a:avLst/>
            <a:gdLst/>
            <a:ahLst/>
            <a:cxnLst/>
            <a:rect l="l" t="t" r="r" b="b"/>
            <a:pathLst>
              <a:path w="38512" h="38510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2" y="33679"/>
                </a:lnTo>
                <a:lnTo>
                  <a:pt x="17861" y="38510"/>
                </a:lnTo>
                <a:lnTo>
                  <a:pt x="27781" y="34483"/>
                </a:lnTo>
                <a:lnTo>
                  <a:pt x="34347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1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41314" y="5996594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4347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52643" y="5959813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3" y="33449"/>
                </a:lnTo>
                <a:lnTo>
                  <a:pt x="17863" y="37201"/>
                </a:lnTo>
                <a:lnTo>
                  <a:pt x="27782" y="34483"/>
                </a:lnTo>
                <a:lnTo>
                  <a:pt x="34347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32082" y="5938356"/>
            <a:ext cx="38578" cy="39521"/>
          </a:xfrm>
          <a:custGeom>
            <a:avLst/>
            <a:gdLst/>
            <a:ahLst/>
            <a:cxnLst/>
            <a:rect l="l" t="t" r="r" b="b"/>
            <a:pathLst>
              <a:path w="38578" h="39521">
                <a:moveTo>
                  <a:pt x="3890" y="8277"/>
                </a:moveTo>
                <a:lnTo>
                  <a:pt x="0" y="17356"/>
                </a:lnTo>
                <a:lnTo>
                  <a:pt x="3187" y="31418"/>
                </a:lnTo>
                <a:lnTo>
                  <a:pt x="8094" y="37469"/>
                </a:lnTo>
                <a:lnTo>
                  <a:pt x="18594" y="39521"/>
                </a:lnTo>
                <a:lnTo>
                  <a:pt x="27848" y="34483"/>
                </a:lnTo>
                <a:lnTo>
                  <a:pt x="34414" y="28917"/>
                </a:lnTo>
                <a:lnTo>
                  <a:pt x="38578" y="19887"/>
                </a:lnTo>
                <a:lnTo>
                  <a:pt x="34013" y="9962"/>
                </a:lnTo>
                <a:lnTo>
                  <a:pt x="29389" y="5364"/>
                </a:lnTo>
                <a:lnTo>
                  <a:pt x="24766" y="2299"/>
                </a:lnTo>
                <a:lnTo>
                  <a:pt x="20528" y="1150"/>
                </a:lnTo>
                <a:lnTo>
                  <a:pt x="16289" y="0"/>
                </a:lnTo>
                <a:lnTo>
                  <a:pt x="12436" y="766"/>
                </a:lnTo>
                <a:lnTo>
                  <a:pt x="9352" y="3831"/>
                </a:lnTo>
                <a:lnTo>
                  <a:pt x="3890" y="827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89272" y="5929161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02963" y="5929161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3" y="33449"/>
                </a:lnTo>
                <a:lnTo>
                  <a:pt x="17861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730788" y="5926096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54365" y="5919200"/>
            <a:ext cx="38512" cy="37967"/>
          </a:xfrm>
          <a:custGeom>
            <a:avLst/>
            <a:gdLst/>
            <a:ahLst/>
            <a:cxnLst/>
            <a:rect l="l" t="t" r="r" b="b"/>
            <a:pathLst>
              <a:path w="38512" h="37967">
                <a:moveTo>
                  <a:pt x="5056" y="7811"/>
                </a:moveTo>
                <a:lnTo>
                  <a:pt x="0" y="16620"/>
                </a:lnTo>
                <a:lnTo>
                  <a:pt x="3121" y="29119"/>
                </a:lnTo>
                <a:lnTo>
                  <a:pt x="6843" y="34215"/>
                </a:lnTo>
                <a:lnTo>
                  <a:pt x="17862" y="37967"/>
                </a:lnTo>
                <a:lnTo>
                  <a:pt x="27782" y="35249"/>
                </a:lnTo>
                <a:lnTo>
                  <a:pt x="34348" y="29682"/>
                </a:lnTo>
                <a:lnTo>
                  <a:pt x="38512" y="20653"/>
                </a:lnTo>
                <a:lnTo>
                  <a:pt x="33947" y="10727"/>
                </a:lnTo>
                <a:lnTo>
                  <a:pt x="29323" y="4597"/>
                </a:lnTo>
                <a:lnTo>
                  <a:pt x="24700" y="1532"/>
                </a:lnTo>
                <a:lnTo>
                  <a:pt x="20461" y="765"/>
                </a:lnTo>
                <a:lnTo>
                  <a:pt x="16223" y="0"/>
                </a:lnTo>
                <a:lnTo>
                  <a:pt x="12368" y="1532"/>
                </a:lnTo>
                <a:lnTo>
                  <a:pt x="9286" y="4597"/>
                </a:lnTo>
                <a:lnTo>
                  <a:pt x="5056" y="7811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60603" y="5910770"/>
            <a:ext cx="37078" cy="37201"/>
          </a:xfrm>
          <a:custGeom>
            <a:avLst/>
            <a:gdLst/>
            <a:ahLst/>
            <a:cxnLst/>
            <a:rect l="l" t="t" r="r" b="b"/>
            <a:pathLst>
              <a:path w="37078" h="37201">
                <a:moveTo>
                  <a:pt x="5935" y="5205"/>
                </a:moveTo>
                <a:lnTo>
                  <a:pt x="0" y="14663"/>
                </a:lnTo>
                <a:lnTo>
                  <a:pt x="1688" y="28353"/>
                </a:lnTo>
                <a:lnTo>
                  <a:pt x="5408" y="33449"/>
                </a:lnTo>
                <a:lnTo>
                  <a:pt x="16427" y="37201"/>
                </a:lnTo>
                <a:lnTo>
                  <a:pt x="26347" y="34483"/>
                </a:lnTo>
                <a:lnTo>
                  <a:pt x="32914" y="28916"/>
                </a:lnTo>
                <a:lnTo>
                  <a:pt x="37078" y="19887"/>
                </a:lnTo>
                <a:lnTo>
                  <a:pt x="32513" y="9962"/>
                </a:lnTo>
                <a:lnTo>
                  <a:pt x="27889" y="5364"/>
                </a:lnTo>
                <a:lnTo>
                  <a:pt x="23265" y="2299"/>
                </a:lnTo>
                <a:lnTo>
                  <a:pt x="19027" y="1150"/>
                </a:lnTo>
                <a:lnTo>
                  <a:pt x="14789" y="0"/>
                </a:lnTo>
                <a:lnTo>
                  <a:pt x="10935" y="766"/>
                </a:lnTo>
                <a:lnTo>
                  <a:pt x="7852" y="3831"/>
                </a:lnTo>
                <a:lnTo>
                  <a:pt x="5935" y="520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99602" y="5907705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3" y="33449"/>
                </a:lnTo>
                <a:lnTo>
                  <a:pt x="17861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69965" y="5904640"/>
            <a:ext cx="38685" cy="37201"/>
          </a:xfrm>
          <a:custGeom>
            <a:avLst/>
            <a:gdLst/>
            <a:ahLst/>
            <a:cxnLst/>
            <a:rect l="l" t="t" r="r" b="b"/>
            <a:pathLst>
              <a:path w="38685" h="37201">
                <a:moveTo>
                  <a:pt x="0" y="14250"/>
                </a:moveTo>
                <a:lnTo>
                  <a:pt x="3295" y="28353"/>
                </a:lnTo>
                <a:lnTo>
                  <a:pt x="7015" y="33449"/>
                </a:lnTo>
                <a:lnTo>
                  <a:pt x="18034" y="37201"/>
                </a:lnTo>
                <a:lnTo>
                  <a:pt x="27954" y="34483"/>
                </a:lnTo>
                <a:lnTo>
                  <a:pt x="34521" y="28916"/>
                </a:lnTo>
                <a:lnTo>
                  <a:pt x="38685" y="19887"/>
                </a:lnTo>
                <a:lnTo>
                  <a:pt x="34120" y="9962"/>
                </a:lnTo>
                <a:lnTo>
                  <a:pt x="29496" y="5364"/>
                </a:lnTo>
                <a:lnTo>
                  <a:pt x="24872" y="2299"/>
                </a:lnTo>
                <a:lnTo>
                  <a:pt x="20248" y="1150"/>
                </a:lnTo>
                <a:lnTo>
                  <a:pt x="15624" y="0"/>
                </a:lnTo>
                <a:lnTo>
                  <a:pt x="11001" y="766"/>
                </a:lnTo>
                <a:lnTo>
                  <a:pt x="6377" y="3831"/>
                </a:lnTo>
                <a:lnTo>
                  <a:pt x="4254" y="5235"/>
                </a:lnTo>
                <a:lnTo>
                  <a:pt x="0" y="1425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56914" y="5857897"/>
            <a:ext cx="38685" cy="37967"/>
          </a:xfrm>
          <a:custGeom>
            <a:avLst/>
            <a:gdLst/>
            <a:ahLst/>
            <a:cxnLst/>
            <a:rect l="l" t="t" r="r" b="b"/>
            <a:pathLst>
              <a:path w="38685" h="37967">
                <a:moveTo>
                  <a:pt x="0" y="16009"/>
                </a:moveTo>
                <a:lnTo>
                  <a:pt x="3295" y="29119"/>
                </a:lnTo>
                <a:lnTo>
                  <a:pt x="7015" y="34214"/>
                </a:lnTo>
                <a:lnTo>
                  <a:pt x="18034" y="37967"/>
                </a:lnTo>
                <a:lnTo>
                  <a:pt x="27954" y="35249"/>
                </a:lnTo>
                <a:lnTo>
                  <a:pt x="34521" y="29682"/>
                </a:lnTo>
                <a:lnTo>
                  <a:pt x="38685" y="20652"/>
                </a:lnTo>
                <a:lnTo>
                  <a:pt x="34120" y="10727"/>
                </a:lnTo>
                <a:lnTo>
                  <a:pt x="29496" y="4597"/>
                </a:lnTo>
                <a:lnTo>
                  <a:pt x="24871" y="1532"/>
                </a:lnTo>
                <a:lnTo>
                  <a:pt x="20248" y="765"/>
                </a:lnTo>
                <a:lnTo>
                  <a:pt x="15624" y="0"/>
                </a:lnTo>
                <a:lnTo>
                  <a:pt x="11001" y="1532"/>
                </a:lnTo>
                <a:lnTo>
                  <a:pt x="6377" y="4597"/>
                </a:lnTo>
                <a:lnTo>
                  <a:pt x="4254" y="6871"/>
                </a:lnTo>
                <a:lnTo>
                  <a:pt x="0" y="1600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595158" y="5846401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58808" y="5840271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68778" y="5812685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56546" y="5806555"/>
            <a:ext cx="38706" cy="40266"/>
          </a:xfrm>
          <a:custGeom>
            <a:avLst/>
            <a:gdLst/>
            <a:ahLst/>
            <a:cxnLst/>
            <a:rect l="l" t="t" r="r" b="b"/>
            <a:pathLst>
              <a:path w="38706" h="40266">
                <a:moveTo>
                  <a:pt x="4022" y="31418"/>
                </a:moveTo>
                <a:lnTo>
                  <a:pt x="7743" y="36514"/>
                </a:lnTo>
                <a:lnTo>
                  <a:pt x="18763" y="40266"/>
                </a:lnTo>
                <a:lnTo>
                  <a:pt x="28683" y="37548"/>
                </a:lnTo>
                <a:lnTo>
                  <a:pt x="34726" y="31616"/>
                </a:lnTo>
                <a:lnTo>
                  <a:pt x="38706" y="20853"/>
                </a:lnTo>
                <a:lnTo>
                  <a:pt x="34848" y="9962"/>
                </a:lnTo>
                <a:lnTo>
                  <a:pt x="30224" y="5364"/>
                </a:lnTo>
                <a:lnTo>
                  <a:pt x="25601" y="2299"/>
                </a:lnTo>
                <a:lnTo>
                  <a:pt x="21362" y="1150"/>
                </a:lnTo>
                <a:lnTo>
                  <a:pt x="17124" y="0"/>
                </a:lnTo>
                <a:lnTo>
                  <a:pt x="13271" y="766"/>
                </a:lnTo>
                <a:lnTo>
                  <a:pt x="10187" y="3831"/>
                </a:lnTo>
                <a:lnTo>
                  <a:pt x="3453" y="8277"/>
                </a:lnTo>
                <a:lnTo>
                  <a:pt x="0" y="17356"/>
                </a:lnTo>
                <a:lnTo>
                  <a:pt x="4022" y="31418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60891" y="5800425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4347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260603" y="5797359"/>
            <a:ext cx="37078" cy="37201"/>
          </a:xfrm>
          <a:custGeom>
            <a:avLst/>
            <a:gdLst/>
            <a:ahLst/>
            <a:cxnLst/>
            <a:rect l="l" t="t" r="r" b="b"/>
            <a:pathLst>
              <a:path w="37078" h="37201">
                <a:moveTo>
                  <a:pt x="5935" y="4571"/>
                </a:moveTo>
                <a:lnTo>
                  <a:pt x="0" y="12377"/>
                </a:lnTo>
                <a:lnTo>
                  <a:pt x="1688" y="28353"/>
                </a:lnTo>
                <a:lnTo>
                  <a:pt x="5408" y="33449"/>
                </a:lnTo>
                <a:lnTo>
                  <a:pt x="16427" y="37201"/>
                </a:lnTo>
                <a:lnTo>
                  <a:pt x="26347" y="34483"/>
                </a:lnTo>
                <a:lnTo>
                  <a:pt x="32914" y="28916"/>
                </a:lnTo>
                <a:lnTo>
                  <a:pt x="37078" y="19887"/>
                </a:lnTo>
                <a:lnTo>
                  <a:pt x="32513" y="9962"/>
                </a:lnTo>
                <a:lnTo>
                  <a:pt x="27889" y="5364"/>
                </a:lnTo>
                <a:lnTo>
                  <a:pt x="23265" y="2299"/>
                </a:lnTo>
                <a:lnTo>
                  <a:pt x="19027" y="1150"/>
                </a:lnTo>
                <a:lnTo>
                  <a:pt x="14789" y="0"/>
                </a:lnTo>
                <a:lnTo>
                  <a:pt x="10935" y="766"/>
                </a:lnTo>
                <a:lnTo>
                  <a:pt x="7852" y="3831"/>
                </a:lnTo>
                <a:lnTo>
                  <a:pt x="5935" y="4571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0090" y="6851774"/>
            <a:ext cx="21069" cy="6225"/>
          </a:xfrm>
          <a:custGeom>
            <a:avLst/>
            <a:gdLst/>
            <a:ahLst/>
            <a:cxnLst/>
            <a:rect l="l" t="t" r="r" b="b"/>
            <a:pathLst>
              <a:path w="21069" h="6225">
                <a:moveTo>
                  <a:pt x="21069" y="6225"/>
                </a:moveTo>
                <a:lnTo>
                  <a:pt x="13301" y="1150"/>
                </a:lnTo>
                <a:lnTo>
                  <a:pt x="9063" y="0"/>
                </a:lnTo>
                <a:lnTo>
                  <a:pt x="5210" y="766"/>
                </a:lnTo>
                <a:lnTo>
                  <a:pt x="2128" y="3831"/>
                </a:lnTo>
                <a:lnTo>
                  <a:pt x="0" y="6225"/>
                </a:lnTo>
                <a:lnTo>
                  <a:pt x="21069" y="622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33336" y="6842578"/>
            <a:ext cx="36246" cy="15421"/>
          </a:xfrm>
          <a:custGeom>
            <a:avLst/>
            <a:gdLst/>
            <a:ahLst/>
            <a:cxnLst/>
            <a:rect l="l" t="t" r="r" b="b"/>
            <a:pathLst>
              <a:path w="36246" h="15421">
                <a:moveTo>
                  <a:pt x="36246" y="15421"/>
                </a:moveTo>
                <a:lnTo>
                  <a:pt x="34677" y="9962"/>
                </a:lnTo>
                <a:lnTo>
                  <a:pt x="30053" y="5364"/>
                </a:lnTo>
                <a:lnTo>
                  <a:pt x="25430" y="2299"/>
                </a:lnTo>
                <a:lnTo>
                  <a:pt x="21191" y="1150"/>
                </a:lnTo>
                <a:lnTo>
                  <a:pt x="16953" y="0"/>
                </a:lnTo>
                <a:lnTo>
                  <a:pt x="13099" y="766"/>
                </a:lnTo>
                <a:lnTo>
                  <a:pt x="10017" y="3831"/>
                </a:lnTo>
                <a:lnTo>
                  <a:pt x="3852" y="5364"/>
                </a:lnTo>
                <a:lnTo>
                  <a:pt x="770" y="7663"/>
                </a:lnTo>
                <a:lnTo>
                  <a:pt x="0" y="11494"/>
                </a:lnTo>
                <a:lnTo>
                  <a:pt x="896" y="15421"/>
                </a:lnTo>
                <a:lnTo>
                  <a:pt x="36246" y="15421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68037" y="6836448"/>
            <a:ext cx="35668" cy="21551"/>
          </a:xfrm>
          <a:custGeom>
            <a:avLst/>
            <a:gdLst/>
            <a:ahLst/>
            <a:cxnLst/>
            <a:rect l="l" t="t" r="r" b="b"/>
            <a:pathLst>
              <a:path w="35668" h="21551">
                <a:moveTo>
                  <a:pt x="35668" y="21551"/>
                </a:moveTo>
                <a:lnTo>
                  <a:pt x="33522" y="9962"/>
                </a:lnTo>
                <a:lnTo>
                  <a:pt x="28898" y="5364"/>
                </a:lnTo>
                <a:lnTo>
                  <a:pt x="24274" y="2299"/>
                </a:lnTo>
                <a:lnTo>
                  <a:pt x="20035" y="1150"/>
                </a:lnTo>
                <a:lnTo>
                  <a:pt x="15797" y="0"/>
                </a:lnTo>
                <a:lnTo>
                  <a:pt x="11944" y="766"/>
                </a:lnTo>
                <a:lnTo>
                  <a:pt x="8861" y="3831"/>
                </a:lnTo>
                <a:lnTo>
                  <a:pt x="4238" y="6896"/>
                </a:lnTo>
                <a:lnTo>
                  <a:pt x="1155" y="9962"/>
                </a:lnTo>
                <a:lnTo>
                  <a:pt x="0" y="13793"/>
                </a:lnTo>
                <a:lnTo>
                  <a:pt x="1436" y="21551"/>
                </a:lnTo>
                <a:lnTo>
                  <a:pt x="35668" y="21551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6707" y="6832617"/>
            <a:ext cx="38916" cy="25382"/>
          </a:xfrm>
          <a:custGeom>
            <a:avLst/>
            <a:gdLst/>
            <a:ahLst/>
            <a:cxnLst/>
            <a:rect l="l" t="t" r="r" b="b"/>
            <a:pathLst>
              <a:path w="38916" h="25382">
                <a:moveTo>
                  <a:pt x="1155" y="10727"/>
                </a:moveTo>
                <a:lnTo>
                  <a:pt x="0" y="14559"/>
                </a:lnTo>
                <a:lnTo>
                  <a:pt x="2004" y="25382"/>
                </a:lnTo>
                <a:lnTo>
                  <a:pt x="36253" y="25382"/>
                </a:lnTo>
                <a:lnTo>
                  <a:pt x="37375" y="24138"/>
                </a:lnTo>
                <a:lnTo>
                  <a:pt x="38916" y="19924"/>
                </a:lnTo>
                <a:lnTo>
                  <a:pt x="38145" y="15325"/>
                </a:lnTo>
                <a:lnTo>
                  <a:pt x="33522" y="10727"/>
                </a:lnTo>
                <a:lnTo>
                  <a:pt x="28898" y="4597"/>
                </a:lnTo>
                <a:lnTo>
                  <a:pt x="25044" y="1532"/>
                </a:lnTo>
                <a:lnTo>
                  <a:pt x="21191" y="765"/>
                </a:lnTo>
                <a:lnTo>
                  <a:pt x="17338" y="0"/>
                </a:lnTo>
                <a:lnTo>
                  <a:pt x="13485" y="1532"/>
                </a:lnTo>
                <a:lnTo>
                  <a:pt x="8861" y="4597"/>
                </a:lnTo>
                <a:lnTo>
                  <a:pt x="4238" y="7662"/>
                </a:lnTo>
                <a:lnTo>
                  <a:pt x="1155" y="1072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68202" y="6830318"/>
            <a:ext cx="38916" cy="27681"/>
          </a:xfrm>
          <a:custGeom>
            <a:avLst/>
            <a:gdLst/>
            <a:ahLst/>
            <a:cxnLst/>
            <a:rect l="l" t="t" r="r" b="b"/>
            <a:pathLst>
              <a:path w="38916" h="27681">
                <a:moveTo>
                  <a:pt x="1155" y="8429"/>
                </a:moveTo>
                <a:lnTo>
                  <a:pt x="0" y="12644"/>
                </a:lnTo>
                <a:lnTo>
                  <a:pt x="2581" y="27681"/>
                </a:lnTo>
                <a:lnTo>
                  <a:pt x="33489" y="27681"/>
                </a:lnTo>
                <a:lnTo>
                  <a:pt x="37376" y="23372"/>
                </a:lnTo>
                <a:lnTo>
                  <a:pt x="38916" y="19158"/>
                </a:lnTo>
                <a:lnTo>
                  <a:pt x="38145" y="14559"/>
                </a:lnTo>
                <a:lnTo>
                  <a:pt x="33522" y="9962"/>
                </a:lnTo>
                <a:lnTo>
                  <a:pt x="28898" y="5364"/>
                </a:lnTo>
                <a:lnTo>
                  <a:pt x="24274" y="2299"/>
                </a:lnTo>
                <a:lnTo>
                  <a:pt x="20036" y="1150"/>
                </a:lnTo>
                <a:lnTo>
                  <a:pt x="15798" y="0"/>
                </a:lnTo>
                <a:lnTo>
                  <a:pt x="11944" y="766"/>
                </a:lnTo>
                <a:lnTo>
                  <a:pt x="8862" y="3831"/>
                </a:lnTo>
                <a:lnTo>
                  <a:pt x="4237" y="5364"/>
                </a:lnTo>
                <a:lnTo>
                  <a:pt x="1155" y="84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46543" y="6830318"/>
            <a:ext cx="38916" cy="27681"/>
          </a:xfrm>
          <a:custGeom>
            <a:avLst/>
            <a:gdLst/>
            <a:ahLst/>
            <a:cxnLst/>
            <a:rect l="l" t="t" r="r" b="b"/>
            <a:pathLst>
              <a:path w="38916" h="27681">
                <a:moveTo>
                  <a:pt x="1155" y="9962"/>
                </a:moveTo>
                <a:lnTo>
                  <a:pt x="0" y="13794"/>
                </a:lnTo>
                <a:lnTo>
                  <a:pt x="2573" y="27681"/>
                </a:lnTo>
                <a:lnTo>
                  <a:pt x="33489" y="27681"/>
                </a:lnTo>
                <a:lnTo>
                  <a:pt x="37376" y="23372"/>
                </a:lnTo>
                <a:lnTo>
                  <a:pt x="38916" y="19158"/>
                </a:lnTo>
                <a:lnTo>
                  <a:pt x="38145" y="14559"/>
                </a:lnTo>
                <a:lnTo>
                  <a:pt x="33522" y="9962"/>
                </a:lnTo>
                <a:lnTo>
                  <a:pt x="28898" y="5364"/>
                </a:lnTo>
                <a:lnTo>
                  <a:pt x="24274" y="2299"/>
                </a:lnTo>
                <a:lnTo>
                  <a:pt x="20035" y="1150"/>
                </a:lnTo>
                <a:lnTo>
                  <a:pt x="15797" y="0"/>
                </a:lnTo>
                <a:lnTo>
                  <a:pt x="11944" y="766"/>
                </a:lnTo>
                <a:lnTo>
                  <a:pt x="8862" y="3831"/>
                </a:lnTo>
                <a:lnTo>
                  <a:pt x="4237" y="6897"/>
                </a:lnTo>
                <a:lnTo>
                  <a:pt x="1155" y="9962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36573" y="6830318"/>
            <a:ext cx="38916" cy="27681"/>
          </a:xfrm>
          <a:custGeom>
            <a:avLst/>
            <a:gdLst/>
            <a:ahLst/>
            <a:cxnLst/>
            <a:rect l="l" t="t" r="r" b="b"/>
            <a:pathLst>
              <a:path w="38916" h="27681">
                <a:moveTo>
                  <a:pt x="1155" y="7663"/>
                </a:moveTo>
                <a:lnTo>
                  <a:pt x="0" y="11494"/>
                </a:lnTo>
                <a:lnTo>
                  <a:pt x="2589" y="27681"/>
                </a:lnTo>
                <a:lnTo>
                  <a:pt x="33489" y="27681"/>
                </a:lnTo>
                <a:lnTo>
                  <a:pt x="37376" y="23372"/>
                </a:lnTo>
                <a:lnTo>
                  <a:pt x="38916" y="19158"/>
                </a:lnTo>
                <a:lnTo>
                  <a:pt x="38145" y="14559"/>
                </a:lnTo>
                <a:lnTo>
                  <a:pt x="33522" y="9962"/>
                </a:lnTo>
                <a:lnTo>
                  <a:pt x="28898" y="5364"/>
                </a:lnTo>
                <a:lnTo>
                  <a:pt x="24274" y="2299"/>
                </a:lnTo>
                <a:lnTo>
                  <a:pt x="20035" y="1150"/>
                </a:lnTo>
                <a:lnTo>
                  <a:pt x="15797" y="0"/>
                </a:lnTo>
                <a:lnTo>
                  <a:pt x="11944" y="766"/>
                </a:lnTo>
                <a:lnTo>
                  <a:pt x="8862" y="3831"/>
                </a:lnTo>
                <a:lnTo>
                  <a:pt x="4237" y="5364"/>
                </a:lnTo>
                <a:lnTo>
                  <a:pt x="1155" y="7663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6924" y="6830318"/>
            <a:ext cx="38145" cy="27681"/>
          </a:xfrm>
          <a:custGeom>
            <a:avLst/>
            <a:gdLst/>
            <a:ahLst/>
            <a:cxnLst/>
            <a:rect l="l" t="t" r="r" b="b"/>
            <a:pathLst>
              <a:path w="38145" h="27681">
                <a:moveTo>
                  <a:pt x="1155" y="9962"/>
                </a:moveTo>
                <a:lnTo>
                  <a:pt x="0" y="13794"/>
                </a:lnTo>
                <a:lnTo>
                  <a:pt x="2572" y="27681"/>
                </a:lnTo>
                <a:lnTo>
                  <a:pt x="33408" y="27681"/>
                </a:lnTo>
                <a:lnTo>
                  <a:pt x="36218" y="24521"/>
                </a:lnTo>
                <a:lnTo>
                  <a:pt x="38145" y="19924"/>
                </a:lnTo>
                <a:lnTo>
                  <a:pt x="38145" y="14559"/>
                </a:lnTo>
                <a:lnTo>
                  <a:pt x="33521" y="9962"/>
                </a:lnTo>
                <a:lnTo>
                  <a:pt x="28898" y="5364"/>
                </a:lnTo>
                <a:lnTo>
                  <a:pt x="24274" y="2299"/>
                </a:lnTo>
                <a:lnTo>
                  <a:pt x="20035" y="1150"/>
                </a:lnTo>
                <a:lnTo>
                  <a:pt x="15797" y="0"/>
                </a:lnTo>
                <a:lnTo>
                  <a:pt x="11944" y="766"/>
                </a:lnTo>
                <a:lnTo>
                  <a:pt x="8861" y="3831"/>
                </a:lnTo>
                <a:lnTo>
                  <a:pt x="4237" y="6897"/>
                </a:lnTo>
                <a:lnTo>
                  <a:pt x="1155" y="9962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43108" y="6827253"/>
            <a:ext cx="40269" cy="30746"/>
          </a:xfrm>
          <a:custGeom>
            <a:avLst/>
            <a:gdLst/>
            <a:ahLst/>
            <a:cxnLst/>
            <a:rect l="l" t="t" r="r" b="b"/>
            <a:pathLst>
              <a:path w="40269" h="30746">
                <a:moveTo>
                  <a:pt x="4889" y="5730"/>
                </a:moveTo>
                <a:lnTo>
                  <a:pt x="0" y="13625"/>
                </a:lnTo>
                <a:lnTo>
                  <a:pt x="4050" y="28353"/>
                </a:lnTo>
                <a:lnTo>
                  <a:pt x="7397" y="30746"/>
                </a:lnTo>
                <a:lnTo>
                  <a:pt x="32079" y="30746"/>
                </a:lnTo>
                <a:lnTo>
                  <a:pt x="38728" y="23372"/>
                </a:lnTo>
                <a:lnTo>
                  <a:pt x="40269" y="19158"/>
                </a:lnTo>
                <a:lnTo>
                  <a:pt x="39498" y="14559"/>
                </a:lnTo>
                <a:lnTo>
                  <a:pt x="34874" y="9962"/>
                </a:lnTo>
                <a:lnTo>
                  <a:pt x="30251" y="5364"/>
                </a:lnTo>
                <a:lnTo>
                  <a:pt x="25627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7" y="766"/>
                </a:lnTo>
                <a:lnTo>
                  <a:pt x="10214" y="3831"/>
                </a:lnTo>
                <a:lnTo>
                  <a:pt x="4889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41519" y="6827253"/>
            <a:ext cx="38413" cy="30746"/>
          </a:xfrm>
          <a:custGeom>
            <a:avLst/>
            <a:gdLst/>
            <a:ahLst/>
            <a:cxnLst/>
            <a:rect l="l" t="t" r="r" b="b"/>
            <a:pathLst>
              <a:path w="38413" h="30746">
                <a:moveTo>
                  <a:pt x="5223" y="7045"/>
                </a:moveTo>
                <a:lnTo>
                  <a:pt x="0" y="15855"/>
                </a:lnTo>
                <a:lnTo>
                  <a:pt x="2194" y="28353"/>
                </a:lnTo>
                <a:lnTo>
                  <a:pt x="5542" y="30746"/>
                </a:lnTo>
                <a:lnTo>
                  <a:pt x="30223" y="30746"/>
                </a:lnTo>
                <a:lnTo>
                  <a:pt x="36872" y="23372"/>
                </a:lnTo>
                <a:lnTo>
                  <a:pt x="38413" y="19158"/>
                </a:lnTo>
                <a:lnTo>
                  <a:pt x="37642" y="14559"/>
                </a:lnTo>
                <a:lnTo>
                  <a:pt x="33018" y="9962"/>
                </a:lnTo>
                <a:lnTo>
                  <a:pt x="28394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241953" y="6827253"/>
            <a:ext cx="39342" cy="30746"/>
          </a:xfrm>
          <a:custGeom>
            <a:avLst/>
            <a:gdLst/>
            <a:ahLst/>
            <a:cxnLst/>
            <a:rect l="l" t="t" r="r" b="b"/>
            <a:pathLst>
              <a:path w="39342" h="30746">
                <a:moveTo>
                  <a:pt x="5056" y="5729"/>
                </a:moveTo>
                <a:lnTo>
                  <a:pt x="0" y="13625"/>
                </a:lnTo>
                <a:lnTo>
                  <a:pt x="3122" y="28353"/>
                </a:lnTo>
                <a:lnTo>
                  <a:pt x="6470" y="30746"/>
                </a:lnTo>
                <a:lnTo>
                  <a:pt x="31151" y="30746"/>
                </a:lnTo>
                <a:lnTo>
                  <a:pt x="37800" y="23372"/>
                </a:lnTo>
                <a:lnTo>
                  <a:pt x="39342" y="19158"/>
                </a:lnTo>
                <a:lnTo>
                  <a:pt x="38571" y="14559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38230" y="6821122"/>
            <a:ext cx="37729" cy="36876"/>
          </a:xfrm>
          <a:custGeom>
            <a:avLst/>
            <a:gdLst/>
            <a:ahLst/>
            <a:cxnLst/>
            <a:rect l="l" t="t" r="r" b="b"/>
            <a:pathLst>
              <a:path w="37729" h="36876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15047" y="36876"/>
                </a:lnTo>
                <a:lnTo>
                  <a:pt x="16779" y="36876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969416" y="6814992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08210" y="6802732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86550" y="6796601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3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32221" y="6793536"/>
            <a:ext cx="39439" cy="37201"/>
          </a:xfrm>
          <a:custGeom>
            <a:avLst/>
            <a:gdLst/>
            <a:ahLst/>
            <a:cxnLst/>
            <a:rect l="l" t="t" r="r" b="b"/>
            <a:pathLst>
              <a:path w="39439" h="37201">
                <a:moveTo>
                  <a:pt x="4889" y="5957"/>
                </a:moveTo>
                <a:lnTo>
                  <a:pt x="0" y="14932"/>
                </a:lnTo>
                <a:lnTo>
                  <a:pt x="4049" y="28353"/>
                </a:lnTo>
                <a:lnTo>
                  <a:pt x="7770" y="33449"/>
                </a:lnTo>
                <a:lnTo>
                  <a:pt x="18789" y="37201"/>
                </a:lnTo>
                <a:lnTo>
                  <a:pt x="28710" y="34483"/>
                </a:lnTo>
                <a:lnTo>
                  <a:pt x="35275" y="28917"/>
                </a:lnTo>
                <a:lnTo>
                  <a:pt x="39439" y="19887"/>
                </a:lnTo>
                <a:lnTo>
                  <a:pt x="34874" y="9962"/>
                </a:lnTo>
                <a:lnTo>
                  <a:pt x="30250" y="5364"/>
                </a:lnTo>
                <a:lnTo>
                  <a:pt x="25627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465695" y="6781275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7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696881" y="6775145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4347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47757" y="6772080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5"/>
                </a:lnTo>
                <a:lnTo>
                  <a:pt x="3122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93231" y="6762885"/>
            <a:ext cx="39440" cy="37201"/>
          </a:xfrm>
          <a:custGeom>
            <a:avLst/>
            <a:gdLst/>
            <a:ahLst/>
            <a:cxnLst/>
            <a:rect l="l" t="t" r="r" b="b"/>
            <a:pathLst>
              <a:path w="39440" h="37201">
                <a:moveTo>
                  <a:pt x="4889" y="5730"/>
                </a:moveTo>
                <a:lnTo>
                  <a:pt x="0" y="13625"/>
                </a:lnTo>
                <a:lnTo>
                  <a:pt x="4049" y="28353"/>
                </a:lnTo>
                <a:lnTo>
                  <a:pt x="7770" y="33449"/>
                </a:lnTo>
                <a:lnTo>
                  <a:pt x="18790" y="37201"/>
                </a:lnTo>
                <a:lnTo>
                  <a:pt x="28709" y="34483"/>
                </a:lnTo>
                <a:lnTo>
                  <a:pt x="35276" y="28916"/>
                </a:lnTo>
                <a:lnTo>
                  <a:pt x="39440" y="19886"/>
                </a:lnTo>
                <a:lnTo>
                  <a:pt x="34874" y="9962"/>
                </a:lnTo>
                <a:lnTo>
                  <a:pt x="30250" y="5364"/>
                </a:lnTo>
                <a:lnTo>
                  <a:pt x="25627" y="2299"/>
                </a:lnTo>
                <a:lnTo>
                  <a:pt x="21389" y="1150"/>
                </a:lnTo>
                <a:lnTo>
                  <a:pt x="17150" y="0"/>
                </a:lnTo>
                <a:lnTo>
                  <a:pt x="13297" y="766"/>
                </a:lnTo>
                <a:lnTo>
                  <a:pt x="10214" y="3831"/>
                </a:lnTo>
                <a:lnTo>
                  <a:pt x="4889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92076" y="6759819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4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84386" y="6759819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103767" y="6756754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213860" y="6753689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7045"/>
                </a:moveTo>
                <a:lnTo>
                  <a:pt x="0" y="15855"/>
                </a:lnTo>
                <a:lnTo>
                  <a:pt x="2194" y="28353"/>
                </a:lnTo>
                <a:lnTo>
                  <a:pt x="5914" y="33449"/>
                </a:lnTo>
                <a:lnTo>
                  <a:pt x="16933" y="37201"/>
                </a:lnTo>
                <a:lnTo>
                  <a:pt x="26854" y="34483"/>
                </a:lnTo>
                <a:lnTo>
                  <a:pt x="33421" y="28916"/>
                </a:lnTo>
                <a:lnTo>
                  <a:pt x="37584" y="19886"/>
                </a:lnTo>
                <a:lnTo>
                  <a:pt x="33018" y="9962"/>
                </a:lnTo>
                <a:lnTo>
                  <a:pt x="28394" y="5364"/>
                </a:lnTo>
                <a:lnTo>
                  <a:pt x="23770" y="2299"/>
                </a:lnTo>
                <a:lnTo>
                  <a:pt x="19532" y="1150"/>
                </a:lnTo>
                <a:lnTo>
                  <a:pt x="15294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76942" y="6738363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8"/>
                </a:moveTo>
                <a:lnTo>
                  <a:pt x="0" y="14933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958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682745" y="6735298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81024" y="6735298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3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60159" y="6735298"/>
            <a:ext cx="39439" cy="37201"/>
          </a:xfrm>
          <a:custGeom>
            <a:avLst/>
            <a:gdLst/>
            <a:ahLst/>
            <a:cxnLst/>
            <a:rect l="l" t="t" r="r" b="b"/>
            <a:pathLst>
              <a:path w="39439" h="37201">
                <a:moveTo>
                  <a:pt x="4889" y="5957"/>
                </a:moveTo>
                <a:lnTo>
                  <a:pt x="0" y="14933"/>
                </a:lnTo>
                <a:lnTo>
                  <a:pt x="4049" y="28353"/>
                </a:lnTo>
                <a:lnTo>
                  <a:pt x="7770" y="33449"/>
                </a:lnTo>
                <a:lnTo>
                  <a:pt x="18789" y="37201"/>
                </a:lnTo>
                <a:lnTo>
                  <a:pt x="28709" y="34483"/>
                </a:lnTo>
                <a:lnTo>
                  <a:pt x="35275" y="28916"/>
                </a:lnTo>
                <a:lnTo>
                  <a:pt x="39439" y="19887"/>
                </a:lnTo>
                <a:lnTo>
                  <a:pt x="34874" y="9962"/>
                </a:lnTo>
                <a:lnTo>
                  <a:pt x="30250" y="5364"/>
                </a:lnTo>
                <a:lnTo>
                  <a:pt x="25627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6" y="766"/>
                </a:lnTo>
                <a:lnTo>
                  <a:pt x="10214" y="3831"/>
                </a:lnTo>
                <a:lnTo>
                  <a:pt x="4889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67046" y="6723037"/>
            <a:ext cx="39439" cy="37201"/>
          </a:xfrm>
          <a:custGeom>
            <a:avLst/>
            <a:gdLst/>
            <a:ahLst/>
            <a:cxnLst/>
            <a:rect l="l" t="t" r="r" b="b"/>
            <a:pathLst>
              <a:path w="39439" h="37201">
                <a:moveTo>
                  <a:pt x="4889" y="7045"/>
                </a:moveTo>
                <a:lnTo>
                  <a:pt x="0" y="15855"/>
                </a:lnTo>
                <a:lnTo>
                  <a:pt x="4049" y="28353"/>
                </a:lnTo>
                <a:lnTo>
                  <a:pt x="7770" y="33449"/>
                </a:lnTo>
                <a:lnTo>
                  <a:pt x="18789" y="37201"/>
                </a:lnTo>
                <a:lnTo>
                  <a:pt x="28709" y="34483"/>
                </a:lnTo>
                <a:lnTo>
                  <a:pt x="35275" y="28916"/>
                </a:lnTo>
                <a:lnTo>
                  <a:pt x="39439" y="19887"/>
                </a:lnTo>
                <a:lnTo>
                  <a:pt x="34874" y="9962"/>
                </a:lnTo>
                <a:lnTo>
                  <a:pt x="30250" y="5364"/>
                </a:lnTo>
                <a:lnTo>
                  <a:pt x="25627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6" y="766"/>
                </a:lnTo>
                <a:lnTo>
                  <a:pt x="10214" y="3831"/>
                </a:lnTo>
                <a:lnTo>
                  <a:pt x="4889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72211" y="6716907"/>
            <a:ext cx="39439" cy="37201"/>
          </a:xfrm>
          <a:custGeom>
            <a:avLst/>
            <a:gdLst/>
            <a:ahLst/>
            <a:cxnLst/>
            <a:rect l="l" t="t" r="r" b="b"/>
            <a:pathLst>
              <a:path w="39439" h="37201">
                <a:moveTo>
                  <a:pt x="4889" y="7045"/>
                </a:moveTo>
                <a:lnTo>
                  <a:pt x="0" y="15855"/>
                </a:lnTo>
                <a:lnTo>
                  <a:pt x="4049" y="28353"/>
                </a:lnTo>
                <a:lnTo>
                  <a:pt x="7769" y="33449"/>
                </a:lnTo>
                <a:lnTo>
                  <a:pt x="18788" y="37201"/>
                </a:lnTo>
                <a:lnTo>
                  <a:pt x="28708" y="34483"/>
                </a:lnTo>
                <a:lnTo>
                  <a:pt x="35275" y="28916"/>
                </a:lnTo>
                <a:lnTo>
                  <a:pt x="39439" y="19886"/>
                </a:lnTo>
                <a:lnTo>
                  <a:pt x="34873" y="9962"/>
                </a:lnTo>
                <a:lnTo>
                  <a:pt x="30250" y="5364"/>
                </a:lnTo>
                <a:lnTo>
                  <a:pt x="25626" y="2299"/>
                </a:lnTo>
                <a:lnTo>
                  <a:pt x="21387" y="1150"/>
                </a:lnTo>
                <a:lnTo>
                  <a:pt x="17149" y="0"/>
                </a:lnTo>
                <a:lnTo>
                  <a:pt x="13296" y="766"/>
                </a:lnTo>
                <a:lnTo>
                  <a:pt x="10213" y="3831"/>
                </a:lnTo>
                <a:lnTo>
                  <a:pt x="4889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805695" y="6710777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6817"/>
                </a:moveTo>
                <a:lnTo>
                  <a:pt x="0" y="14547"/>
                </a:lnTo>
                <a:lnTo>
                  <a:pt x="2194" y="28353"/>
                </a:lnTo>
                <a:lnTo>
                  <a:pt x="5914" y="33449"/>
                </a:lnTo>
                <a:lnTo>
                  <a:pt x="16933" y="37201"/>
                </a:lnTo>
                <a:lnTo>
                  <a:pt x="26854" y="34483"/>
                </a:lnTo>
                <a:lnTo>
                  <a:pt x="33420" y="28916"/>
                </a:lnTo>
                <a:lnTo>
                  <a:pt x="37584" y="19886"/>
                </a:lnTo>
                <a:lnTo>
                  <a:pt x="33018" y="9962"/>
                </a:lnTo>
                <a:lnTo>
                  <a:pt x="28394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1" y="766"/>
                </a:lnTo>
                <a:lnTo>
                  <a:pt x="8359" y="3831"/>
                </a:lnTo>
                <a:lnTo>
                  <a:pt x="5223" y="681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75859" y="6710777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7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987911" y="6701582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2"/>
                </a:lnTo>
                <a:lnTo>
                  <a:pt x="3121" y="28353"/>
                </a:lnTo>
                <a:lnTo>
                  <a:pt x="6842" y="33449"/>
                </a:lnTo>
                <a:lnTo>
                  <a:pt x="17860" y="37201"/>
                </a:lnTo>
                <a:lnTo>
                  <a:pt x="27781" y="34483"/>
                </a:lnTo>
                <a:lnTo>
                  <a:pt x="34347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59" y="1150"/>
                </a:lnTo>
                <a:lnTo>
                  <a:pt x="16221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71416" y="6695450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092715" y="6689320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957"/>
                </a:moveTo>
                <a:lnTo>
                  <a:pt x="0" y="14933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7"/>
                </a:lnTo>
                <a:lnTo>
                  <a:pt x="38512" y="19887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595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84467" y="6689320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5"/>
                </a:lnTo>
                <a:lnTo>
                  <a:pt x="3121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418530" y="6686255"/>
            <a:ext cx="39440" cy="37201"/>
          </a:xfrm>
          <a:custGeom>
            <a:avLst/>
            <a:gdLst/>
            <a:ahLst/>
            <a:cxnLst/>
            <a:rect l="l" t="t" r="r" b="b"/>
            <a:pathLst>
              <a:path w="39440" h="37201">
                <a:moveTo>
                  <a:pt x="4889" y="7045"/>
                </a:moveTo>
                <a:lnTo>
                  <a:pt x="0" y="15855"/>
                </a:lnTo>
                <a:lnTo>
                  <a:pt x="4049" y="28353"/>
                </a:lnTo>
                <a:lnTo>
                  <a:pt x="7770" y="33449"/>
                </a:lnTo>
                <a:lnTo>
                  <a:pt x="18789" y="37201"/>
                </a:lnTo>
                <a:lnTo>
                  <a:pt x="28709" y="34483"/>
                </a:lnTo>
                <a:lnTo>
                  <a:pt x="35276" y="28916"/>
                </a:lnTo>
                <a:lnTo>
                  <a:pt x="39440" y="19886"/>
                </a:lnTo>
                <a:lnTo>
                  <a:pt x="34874" y="9962"/>
                </a:lnTo>
                <a:lnTo>
                  <a:pt x="30251" y="5364"/>
                </a:lnTo>
                <a:lnTo>
                  <a:pt x="25626" y="2299"/>
                </a:lnTo>
                <a:lnTo>
                  <a:pt x="21388" y="1150"/>
                </a:lnTo>
                <a:lnTo>
                  <a:pt x="17150" y="0"/>
                </a:lnTo>
                <a:lnTo>
                  <a:pt x="13297" y="766"/>
                </a:lnTo>
                <a:lnTo>
                  <a:pt x="10214" y="3831"/>
                </a:lnTo>
                <a:lnTo>
                  <a:pt x="4889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314653" y="6686255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017458" y="6683190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6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2" y="0"/>
                </a:lnTo>
                <a:lnTo>
                  <a:pt x="12370" y="766"/>
                </a:lnTo>
                <a:lnTo>
                  <a:pt x="9287" y="3831"/>
                </a:lnTo>
                <a:lnTo>
                  <a:pt x="5056" y="7046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61447" y="6677060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7045"/>
                </a:moveTo>
                <a:lnTo>
                  <a:pt x="0" y="15855"/>
                </a:lnTo>
                <a:lnTo>
                  <a:pt x="3122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7"/>
                </a:lnTo>
                <a:lnTo>
                  <a:pt x="33947" y="9962"/>
                </a:lnTo>
                <a:lnTo>
                  <a:pt x="29323" y="5364"/>
                </a:lnTo>
                <a:lnTo>
                  <a:pt x="24700" y="2299"/>
                </a:lnTo>
                <a:lnTo>
                  <a:pt x="20461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539674" y="6670930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29"/>
                </a:moveTo>
                <a:lnTo>
                  <a:pt x="0" y="13624"/>
                </a:lnTo>
                <a:lnTo>
                  <a:pt x="3121" y="28353"/>
                </a:lnTo>
                <a:lnTo>
                  <a:pt x="6842" y="33449"/>
                </a:lnTo>
                <a:lnTo>
                  <a:pt x="17861" y="37201"/>
                </a:lnTo>
                <a:lnTo>
                  <a:pt x="27781" y="34483"/>
                </a:lnTo>
                <a:lnTo>
                  <a:pt x="33017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1" y="0"/>
                </a:lnTo>
                <a:lnTo>
                  <a:pt x="12370" y="766"/>
                </a:lnTo>
                <a:lnTo>
                  <a:pt x="9286" y="3831"/>
                </a:lnTo>
                <a:lnTo>
                  <a:pt x="5056" y="5729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666056" y="6661734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7045"/>
                </a:moveTo>
                <a:lnTo>
                  <a:pt x="0" y="15855"/>
                </a:lnTo>
                <a:lnTo>
                  <a:pt x="3121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9"/>
                </a:lnTo>
                <a:lnTo>
                  <a:pt x="37729" y="20665"/>
                </a:lnTo>
                <a:lnTo>
                  <a:pt x="33947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1" y="1150"/>
                </a:lnTo>
                <a:lnTo>
                  <a:pt x="16223" y="0"/>
                </a:lnTo>
                <a:lnTo>
                  <a:pt x="12368" y="766"/>
                </a:lnTo>
                <a:lnTo>
                  <a:pt x="9286" y="3831"/>
                </a:lnTo>
                <a:lnTo>
                  <a:pt x="5056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064096" y="6661734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7045"/>
                </a:moveTo>
                <a:lnTo>
                  <a:pt x="0" y="15855"/>
                </a:lnTo>
                <a:lnTo>
                  <a:pt x="2194" y="28353"/>
                </a:lnTo>
                <a:lnTo>
                  <a:pt x="5915" y="33448"/>
                </a:lnTo>
                <a:lnTo>
                  <a:pt x="16934" y="37201"/>
                </a:lnTo>
                <a:lnTo>
                  <a:pt x="26854" y="34483"/>
                </a:lnTo>
                <a:lnTo>
                  <a:pt x="33421" y="28916"/>
                </a:lnTo>
                <a:lnTo>
                  <a:pt x="37584" y="19886"/>
                </a:lnTo>
                <a:lnTo>
                  <a:pt x="33018" y="9962"/>
                </a:lnTo>
                <a:lnTo>
                  <a:pt x="28395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5" y="0"/>
                </a:lnTo>
                <a:lnTo>
                  <a:pt x="11442" y="766"/>
                </a:lnTo>
                <a:lnTo>
                  <a:pt x="8359" y="3831"/>
                </a:lnTo>
                <a:lnTo>
                  <a:pt x="5223" y="7045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906488" y="6652539"/>
            <a:ext cx="37729" cy="37201"/>
          </a:xfrm>
          <a:custGeom>
            <a:avLst/>
            <a:gdLst/>
            <a:ahLst/>
            <a:cxnLst/>
            <a:rect l="l" t="t" r="r" b="b"/>
            <a:pathLst>
              <a:path w="37729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3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3018" y="30238"/>
                </a:lnTo>
                <a:lnTo>
                  <a:pt x="37729" y="20665"/>
                </a:lnTo>
                <a:lnTo>
                  <a:pt x="33947" y="9962"/>
                </a:lnTo>
                <a:lnTo>
                  <a:pt x="29324" y="5364"/>
                </a:lnTo>
                <a:lnTo>
                  <a:pt x="24700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1406" y="6652539"/>
            <a:ext cx="37584" cy="37201"/>
          </a:xfrm>
          <a:custGeom>
            <a:avLst/>
            <a:gdLst/>
            <a:ahLst/>
            <a:cxnLst/>
            <a:rect l="l" t="t" r="r" b="b"/>
            <a:pathLst>
              <a:path w="37584" h="37201">
                <a:moveTo>
                  <a:pt x="5223" y="6817"/>
                </a:moveTo>
                <a:lnTo>
                  <a:pt x="0" y="14547"/>
                </a:lnTo>
                <a:lnTo>
                  <a:pt x="2194" y="28353"/>
                </a:lnTo>
                <a:lnTo>
                  <a:pt x="5915" y="33449"/>
                </a:lnTo>
                <a:lnTo>
                  <a:pt x="16933" y="37201"/>
                </a:lnTo>
                <a:lnTo>
                  <a:pt x="26854" y="34483"/>
                </a:lnTo>
                <a:lnTo>
                  <a:pt x="33421" y="28916"/>
                </a:lnTo>
                <a:lnTo>
                  <a:pt x="37584" y="19886"/>
                </a:lnTo>
                <a:lnTo>
                  <a:pt x="33018" y="9962"/>
                </a:lnTo>
                <a:lnTo>
                  <a:pt x="28395" y="5364"/>
                </a:lnTo>
                <a:lnTo>
                  <a:pt x="23771" y="2299"/>
                </a:lnTo>
                <a:lnTo>
                  <a:pt x="19533" y="1150"/>
                </a:lnTo>
                <a:lnTo>
                  <a:pt x="15294" y="0"/>
                </a:lnTo>
                <a:lnTo>
                  <a:pt x="11442" y="766"/>
                </a:lnTo>
                <a:lnTo>
                  <a:pt x="8359" y="3831"/>
                </a:lnTo>
                <a:lnTo>
                  <a:pt x="5223" y="6817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69777" y="6643343"/>
            <a:ext cx="38512" cy="37201"/>
          </a:xfrm>
          <a:custGeom>
            <a:avLst/>
            <a:gdLst/>
            <a:ahLst/>
            <a:cxnLst/>
            <a:rect l="l" t="t" r="r" b="b"/>
            <a:pathLst>
              <a:path w="38512" h="37201">
                <a:moveTo>
                  <a:pt x="5056" y="5730"/>
                </a:moveTo>
                <a:lnTo>
                  <a:pt x="0" y="13625"/>
                </a:lnTo>
                <a:lnTo>
                  <a:pt x="3122" y="28353"/>
                </a:lnTo>
                <a:lnTo>
                  <a:pt x="6842" y="33449"/>
                </a:lnTo>
                <a:lnTo>
                  <a:pt x="17862" y="37201"/>
                </a:lnTo>
                <a:lnTo>
                  <a:pt x="27782" y="34483"/>
                </a:lnTo>
                <a:lnTo>
                  <a:pt x="34348" y="28916"/>
                </a:lnTo>
                <a:lnTo>
                  <a:pt x="38512" y="19886"/>
                </a:lnTo>
                <a:lnTo>
                  <a:pt x="33946" y="9962"/>
                </a:lnTo>
                <a:lnTo>
                  <a:pt x="29323" y="5364"/>
                </a:lnTo>
                <a:lnTo>
                  <a:pt x="24699" y="2299"/>
                </a:lnTo>
                <a:lnTo>
                  <a:pt x="20460" y="1150"/>
                </a:lnTo>
                <a:lnTo>
                  <a:pt x="16222" y="0"/>
                </a:lnTo>
                <a:lnTo>
                  <a:pt x="12369" y="766"/>
                </a:lnTo>
                <a:lnTo>
                  <a:pt x="9287" y="3831"/>
                </a:lnTo>
                <a:lnTo>
                  <a:pt x="5056" y="5730"/>
                </a:lnTo>
                <a:close/>
              </a:path>
            </a:pathLst>
          </a:custGeom>
          <a:solidFill>
            <a:srgbClr val="FEFFFE">
              <a:alpha val="3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476244" y="0"/>
            <a:ext cx="6177281" cy="1778750"/>
          </a:xfrm>
          <a:custGeom>
            <a:avLst/>
            <a:gdLst/>
            <a:ahLst/>
            <a:cxnLst/>
            <a:rect l="l" t="t" r="r" b="b"/>
            <a:pathLst>
              <a:path w="6177281" h="1778750">
                <a:moveTo>
                  <a:pt x="3817943" y="1310688"/>
                </a:moveTo>
                <a:lnTo>
                  <a:pt x="3817943" y="1301114"/>
                </a:lnTo>
                <a:lnTo>
                  <a:pt x="3810138" y="1293354"/>
                </a:lnTo>
                <a:lnTo>
                  <a:pt x="3790881" y="1293354"/>
                </a:lnTo>
                <a:lnTo>
                  <a:pt x="3783076" y="1301114"/>
                </a:lnTo>
                <a:lnTo>
                  <a:pt x="3783076" y="1310688"/>
                </a:lnTo>
                <a:lnTo>
                  <a:pt x="3790881" y="1328025"/>
                </a:lnTo>
                <a:lnTo>
                  <a:pt x="3810138" y="1328025"/>
                </a:lnTo>
                <a:lnTo>
                  <a:pt x="3817943" y="1320262"/>
                </a:lnTo>
                <a:lnTo>
                  <a:pt x="3817943" y="1310688"/>
                </a:lnTo>
                <a:close/>
              </a:path>
              <a:path w="6177281" h="1778750">
                <a:moveTo>
                  <a:pt x="3004379" y="1310688"/>
                </a:moveTo>
                <a:lnTo>
                  <a:pt x="3004379" y="1301114"/>
                </a:lnTo>
                <a:lnTo>
                  <a:pt x="2996573" y="1293354"/>
                </a:lnTo>
                <a:lnTo>
                  <a:pt x="2977316" y="1293354"/>
                </a:lnTo>
                <a:lnTo>
                  <a:pt x="2969511" y="1301114"/>
                </a:lnTo>
                <a:lnTo>
                  <a:pt x="2969511" y="1310688"/>
                </a:lnTo>
                <a:lnTo>
                  <a:pt x="2977316" y="1328025"/>
                </a:lnTo>
                <a:lnTo>
                  <a:pt x="2996573" y="1328025"/>
                </a:lnTo>
                <a:lnTo>
                  <a:pt x="3004379" y="1320262"/>
                </a:lnTo>
                <a:lnTo>
                  <a:pt x="3004379" y="1310688"/>
                </a:lnTo>
                <a:close/>
              </a:path>
              <a:path w="6177281" h="1778750">
                <a:moveTo>
                  <a:pt x="842619" y="1310688"/>
                </a:moveTo>
                <a:lnTo>
                  <a:pt x="842619" y="1301114"/>
                </a:lnTo>
                <a:lnTo>
                  <a:pt x="834814" y="1293354"/>
                </a:lnTo>
                <a:lnTo>
                  <a:pt x="815558" y="1293354"/>
                </a:lnTo>
                <a:lnTo>
                  <a:pt x="807753" y="1301114"/>
                </a:lnTo>
                <a:lnTo>
                  <a:pt x="807753" y="1310688"/>
                </a:lnTo>
                <a:lnTo>
                  <a:pt x="815558" y="1328025"/>
                </a:lnTo>
                <a:lnTo>
                  <a:pt x="834814" y="1328025"/>
                </a:lnTo>
                <a:lnTo>
                  <a:pt x="842619" y="1320262"/>
                </a:lnTo>
                <a:lnTo>
                  <a:pt x="842619" y="1310688"/>
                </a:lnTo>
                <a:close/>
              </a:path>
              <a:path w="6177281" h="1778750">
                <a:moveTo>
                  <a:pt x="4160803" y="1293352"/>
                </a:moveTo>
                <a:lnTo>
                  <a:pt x="4160803" y="1283779"/>
                </a:lnTo>
                <a:lnTo>
                  <a:pt x="4152997" y="1276017"/>
                </a:lnTo>
                <a:lnTo>
                  <a:pt x="4133740" y="1276017"/>
                </a:lnTo>
                <a:lnTo>
                  <a:pt x="4125935" y="1283779"/>
                </a:lnTo>
                <a:lnTo>
                  <a:pt x="4125935" y="1293352"/>
                </a:lnTo>
                <a:lnTo>
                  <a:pt x="4133740" y="1310688"/>
                </a:lnTo>
                <a:lnTo>
                  <a:pt x="4152997" y="1310688"/>
                </a:lnTo>
                <a:lnTo>
                  <a:pt x="4160803" y="1302927"/>
                </a:lnTo>
                <a:lnTo>
                  <a:pt x="4160803" y="1293352"/>
                </a:lnTo>
                <a:close/>
              </a:path>
              <a:path w="6177281" h="1778750">
                <a:moveTo>
                  <a:pt x="3707531" y="1293352"/>
                </a:moveTo>
                <a:lnTo>
                  <a:pt x="3707531" y="1283779"/>
                </a:lnTo>
                <a:lnTo>
                  <a:pt x="3699725" y="1276017"/>
                </a:lnTo>
                <a:lnTo>
                  <a:pt x="3680467" y="1276017"/>
                </a:lnTo>
                <a:lnTo>
                  <a:pt x="3672663" y="1283779"/>
                </a:lnTo>
                <a:lnTo>
                  <a:pt x="3672663" y="1293352"/>
                </a:lnTo>
                <a:lnTo>
                  <a:pt x="3680467" y="1310688"/>
                </a:lnTo>
                <a:lnTo>
                  <a:pt x="3699725" y="1310688"/>
                </a:lnTo>
                <a:lnTo>
                  <a:pt x="3707531" y="1302927"/>
                </a:lnTo>
                <a:lnTo>
                  <a:pt x="3707531" y="1293352"/>
                </a:lnTo>
                <a:close/>
              </a:path>
              <a:path w="6177281" h="1778750">
                <a:moveTo>
                  <a:pt x="2899777" y="1293352"/>
                </a:moveTo>
                <a:lnTo>
                  <a:pt x="2899777" y="1283779"/>
                </a:lnTo>
                <a:lnTo>
                  <a:pt x="2891971" y="1276017"/>
                </a:lnTo>
                <a:lnTo>
                  <a:pt x="2872714" y="1276017"/>
                </a:lnTo>
                <a:lnTo>
                  <a:pt x="2864910" y="1283779"/>
                </a:lnTo>
                <a:lnTo>
                  <a:pt x="2864910" y="1293352"/>
                </a:lnTo>
                <a:lnTo>
                  <a:pt x="2872714" y="1310688"/>
                </a:lnTo>
                <a:lnTo>
                  <a:pt x="2891971" y="1310688"/>
                </a:lnTo>
                <a:lnTo>
                  <a:pt x="2899777" y="1302927"/>
                </a:lnTo>
                <a:lnTo>
                  <a:pt x="2899777" y="1293352"/>
                </a:lnTo>
                <a:close/>
              </a:path>
              <a:path w="6177281" h="1778750">
                <a:moveTo>
                  <a:pt x="592740" y="1293352"/>
                </a:moveTo>
                <a:lnTo>
                  <a:pt x="592740" y="1283779"/>
                </a:lnTo>
                <a:lnTo>
                  <a:pt x="584935" y="1276017"/>
                </a:lnTo>
                <a:lnTo>
                  <a:pt x="565678" y="1276017"/>
                </a:lnTo>
                <a:lnTo>
                  <a:pt x="557872" y="1283779"/>
                </a:lnTo>
                <a:lnTo>
                  <a:pt x="557872" y="1293352"/>
                </a:lnTo>
                <a:lnTo>
                  <a:pt x="565678" y="1310688"/>
                </a:lnTo>
                <a:lnTo>
                  <a:pt x="584935" y="1310688"/>
                </a:lnTo>
                <a:lnTo>
                  <a:pt x="592740" y="1302927"/>
                </a:lnTo>
                <a:lnTo>
                  <a:pt x="592740" y="1293352"/>
                </a:lnTo>
                <a:close/>
              </a:path>
              <a:path w="6177281" h="1778750">
                <a:moveTo>
                  <a:pt x="4695431" y="1281795"/>
                </a:moveTo>
                <a:lnTo>
                  <a:pt x="4695431" y="1272222"/>
                </a:lnTo>
                <a:lnTo>
                  <a:pt x="4687625" y="1264460"/>
                </a:lnTo>
                <a:lnTo>
                  <a:pt x="4668368" y="1264460"/>
                </a:lnTo>
                <a:lnTo>
                  <a:pt x="4660563" y="1272222"/>
                </a:lnTo>
                <a:lnTo>
                  <a:pt x="4660563" y="1281795"/>
                </a:lnTo>
                <a:lnTo>
                  <a:pt x="4668368" y="1299131"/>
                </a:lnTo>
                <a:lnTo>
                  <a:pt x="4687625" y="1299131"/>
                </a:lnTo>
                <a:lnTo>
                  <a:pt x="4695431" y="1291370"/>
                </a:lnTo>
                <a:lnTo>
                  <a:pt x="4695431" y="1281795"/>
                </a:lnTo>
                <a:close/>
              </a:path>
              <a:path w="6177281" h="1778750">
                <a:moveTo>
                  <a:pt x="4834898" y="1276018"/>
                </a:moveTo>
                <a:lnTo>
                  <a:pt x="4834898" y="1266444"/>
                </a:lnTo>
                <a:lnTo>
                  <a:pt x="4827093" y="1258681"/>
                </a:lnTo>
                <a:lnTo>
                  <a:pt x="4807837" y="1258681"/>
                </a:lnTo>
                <a:lnTo>
                  <a:pt x="4800032" y="1266444"/>
                </a:lnTo>
                <a:lnTo>
                  <a:pt x="4800032" y="1276018"/>
                </a:lnTo>
                <a:lnTo>
                  <a:pt x="4807837" y="1293354"/>
                </a:lnTo>
                <a:lnTo>
                  <a:pt x="4827093" y="1293354"/>
                </a:lnTo>
                <a:lnTo>
                  <a:pt x="4834898" y="1285591"/>
                </a:lnTo>
                <a:lnTo>
                  <a:pt x="4834898" y="1276018"/>
                </a:lnTo>
                <a:close/>
              </a:path>
              <a:path w="6177281" h="1778750">
                <a:moveTo>
                  <a:pt x="2795176" y="1270238"/>
                </a:moveTo>
                <a:lnTo>
                  <a:pt x="2795176" y="1260664"/>
                </a:lnTo>
                <a:lnTo>
                  <a:pt x="2787370" y="1252903"/>
                </a:lnTo>
                <a:lnTo>
                  <a:pt x="2768114" y="1252903"/>
                </a:lnTo>
                <a:lnTo>
                  <a:pt x="2760309" y="1260664"/>
                </a:lnTo>
                <a:lnTo>
                  <a:pt x="2760309" y="1270238"/>
                </a:lnTo>
                <a:lnTo>
                  <a:pt x="2768114" y="1287575"/>
                </a:lnTo>
                <a:lnTo>
                  <a:pt x="2787370" y="1287575"/>
                </a:lnTo>
                <a:lnTo>
                  <a:pt x="2795176" y="1279813"/>
                </a:lnTo>
                <a:lnTo>
                  <a:pt x="2795176" y="1270238"/>
                </a:lnTo>
                <a:close/>
              </a:path>
              <a:path w="6177281" h="1778750">
                <a:moveTo>
                  <a:pt x="2051345" y="1270238"/>
                </a:moveTo>
                <a:lnTo>
                  <a:pt x="2051345" y="1260664"/>
                </a:lnTo>
                <a:lnTo>
                  <a:pt x="2043540" y="1252903"/>
                </a:lnTo>
                <a:lnTo>
                  <a:pt x="2024283" y="1252903"/>
                </a:lnTo>
                <a:lnTo>
                  <a:pt x="2016478" y="1260664"/>
                </a:lnTo>
                <a:lnTo>
                  <a:pt x="2016478" y="1270238"/>
                </a:lnTo>
                <a:lnTo>
                  <a:pt x="2024283" y="1287575"/>
                </a:lnTo>
                <a:lnTo>
                  <a:pt x="2043540" y="1287575"/>
                </a:lnTo>
                <a:lnTo>
                  <a:pt x="2051345" y="1279813"/>
                </a:lnTo>
                <a:lnTo>
                  <a:pt x="2051345" y="1270238"/>
                </a:lnTo>
                <a:close/>
              </a:path>
              <a:path w="6177281" h="1778750">
                <a:moveTo>
                  <a:pt x="1249403" y="1270238"/>
                </a:moveTo>
                <a:lnTo>
                  <a:pt x="1249403" y="1260664"/>
                </a:lnTo>
                <a:lnTo>
                  <a:pt x="1241597" y="1252903"/>
                </a:lnTo>
                <a:lnTo>
                  <a:pt x="1222340" y="1252903"/>
                </a:lnTo>
                <a:lnTo>
                  <a:pt x="1214535" y="1260664"/>
                </a:lnTo>
                <a:lnTo>
                  <a:pt x="1214535" y="1270238"/>
                </a:lnTo>
                <a:lnTo>
                  <a:pt x="1222340" y="1287575"/>
                </a:lnTo>
                <a:lnTo>
                  <a:pt x="1241597" y="1287575"/>
                </a:lnTo>
                <a:lnTo>
                  <a:pt x="1249403" y="1279813"/>
                </a:lnTo>
                <a:lnTo>
                  <a:pt x="1249403" y="1270238"/>
                </a:lnTo>
                <a:close/>
              </a:path>
              <a:path w="6177281" h="1778750">
                <a:moveTo>
                  <a:pt x="1016955" y="1270238"/>
                </a:moveTo>
                <a:lnTo>
                  <a:pt x="1016955" y="1260664"/>
                </a:lnTo>
                <a:lnTo>
                  <a:pt x="1009149" y="1252903"/>
                </a:lnTo>
                <a:lnTo>
                  <a:pt x="989893" y="1252903"/>
                </a:lnTo>
                <a:lnTo>
                  <a:pt x="982088" y="1260664"/>
                </a:lnTo>
                <a:lnTo>
                  <a:pt x="982088" y="1270238"/>
                </a:lnTo>
                <a:lnTo>
                  <a:pt x="989893" y="1287575"/>
                </a:lnTo>
                <a:lnTo>
                  <a:pt x="1009149" y="1287575"/>
                </a:lnTo>
                <a:lnTo>
                  <a:pt x="1016955" y="1279813"/>
                </a:lnTo>
                <a:lnTo>
                  <a:pt x="1016955" y="1270238"/>
                </a:lnTo>
                <a:close/>
              </a:path>
              <a:path w="6177281" h="1778750">
                <a:moveTo>
                  <a:pt x="4416494" y="1264460"/>
                </a:moveTo>
                <a:lnTo>
                  <a:pt x="4416494" y="1254887"/>
                </a:lnTo>
                <a:lnTo>
                  <a:pt x="4408689" y="1247124"/>
                </a:lnTo>
                <a:lnTo>
                  <a:pt x="4389432" y="1247124"/>
                </a:lnTo>
                <a:lnTo>
                  <a:pt x="4381627" y="1254887"/>
                </a:lnTo>
                <a:lnTo>
                  <a:pt x="4381627" y="1264460"/>
                </a:lnTo>
                <a:lnTo>
                  <a:pt x="4389432" y="1281797"/>
                </a:lnTo>
                <a:lnTo>
                  <a:pt x="4408689" y="1281797"/>
                </a:lnTo>
                <a:lnTo>
                  <a:pt x="4416494" y="1274034"/>
                </a:lnTo>
                <a:lnTo>
                  <a:pt x="4416494" y="1264460"/>
                </a:lnTo>
                <a:close/>
              </a:path>
              <a:path w="6177281" h="1778750">
                <a:moveTo>
                  <a:pt x="3422783" y="1258681"/>
                </a:moveTo>
                <a:lnTo>
                  <a:pt x="3422783" y="1249108"/>
                </a:lnTo>
                <a:lnTo>
                  <a:pt x="3414977" y="1241346"/>
                </a:lnTo>
                <a:lnTo>
                  <a:pt x="3395720" y="1241346"/>
                </a:lnTo>
                <a:lnTo>
                  <a:pt x="3387916" y="1249108"/>
                </a:lnTo>
                <a:lnTo>
                  <a:pt x="3387916" y="1258681"/>
                </a:lnTo>
                <a:lnTo>
                  <a:pt x="3395720" y="1276018"/>
                </a:lnTo>
                <a:lnTo>
                  <a:pt x="3414977" y="1276018"/>
                </a:lnTo>
                <a:lnTo>
                  <a:pt x="3422783" y="1268256"/>
                </a:lnTo>
                <a:lnTo>
                  <a:pt x="3422783" y="1258681"/>
                </a:lnTo>
                <a:close/>
              </a:path>
              <a:path w="6177281" h="1778750">
                <a:moveTo>
                  <a:pt x="3155468" y="1258681"/>
                </a:moveTo>
                <a:lnTo>
                  <a:pt x="3155468" y="1249108"/>
                </a:lnTo>
                <a:lnTo>
                  <a:pt x="3147663" y="1241346"/>
                </a:lnTo>
                <a:lnTo>
                  <a:pt x="3128406" y="1241346"/>
                </a:lnTo>
                <a:lnTo>
                  <a:pt x="3120602" y="1249108"/>
                </a:lnTo>
                <a:lnTo>
                  <a:pt x="3120602" y="1258681"/>
                </a:lnTo>
                <a:lnTo>
                  <a:pt x="3128406" y="1276018"/>
                </a:lnTo>
                <a:lnTo>
                  <a:pt x="3147663" y="1276018"/>
                </a:lnTo>
                <a:lnTo>
                  <a:pt x="3155468" y="1268256"/>
                </a:lnTo>
                <a:lnTo>
                  <a:pt x="3155468" y="1258681"/>
                </a:lnTo>
                <a:close/>
              </a:path>
              <a:path w="6177281" h="1778750">
                <a:moveTo>
                  <a:pt x="749641" y="1258681"/>
                </a:moveTo>
                <a:lnTo>
                  <a:pt x="749641" y="1249108"/>
                </a:lnTo>
                <a:lnTo>
                  <a:pt x="741836" y="1241346"/>
                </a:lnTo>
                <a:lnTo>
                  <a:pt x="722579" y="1241346"/>
                </a:lnTo>
                <a:lnTo>
                  <a:pt x="714773" y="1249108"/>
                </a:lnTo>
                <a:lnTo>
                  <a:pt x="714773" y="1258681"/>
                </a:lnTo>
                <a:lnTo>
                  <a:pt x="722579" y="1276018"/>
                </a:lnTo>
                <a:lnTo>
                  <a:pt x="741836" y="1276018"/>
                </a:lnTo>
                <a:lnTo>
                  <a:pt x="749641" y="1268256"/>
                </a:lnTo>
                <a:lnTo>
                  <a:pt x="749641" y="1258681"/>
                </a:lnTo>
                <a:close/>
              </a:path>
              <a:path w="6177281" h="1778750">
                <a:moveTo>
                  <a:pt x="4300270" y="1252903"/>
                </a:moveTo>
                <a:lnTo>
                  <a:pt x="4300270" y="1243328"/>
                </a:lnTo>
                <a:lnTo>
                  <a:pt x="4292465" y="1235567"/>
                </a:lnTo>
                <a:lnTo>
                  <a:pt x="4273208" y="1235567"/>
                </a:lnTo>
                <a:lnTo>
                  <a:pt x="4265402" y="1243328"/>
                </a:lnTo>
                <a:lnTo>
                  <a:pt x="4265402" y="1252903"/>
                </a:lnTo>
                <a:lnTo>
                  <a:pt x="4273208" y="1270238"/>
                </a:lnTo>
                <a:lnTo>
                  <a:pt x="4292465" y="1270238"/>
                </a:lnTo>
                <a:lnTo>
                  <a:pt x="4300270" y="1262477"/>
                </a:lnTo>
                <a:lnTo>
                  <a:pt x="4300270" y="1252903"/>
                </a:lnTo>
                <a:close/>
              </a:path>
              <a:path w="6177281" h="1778750">
                <a:moveTo>
                  <a:pt x="2690573" y="1247124"/>
                </a:moveTo>
                <a:lnTo>
                  <a:pt x="2690573" y="1237550"/>
                </a:lnTo>
                <a:lnTo>
                  <a:pt x="2682769" y="1229789"/>
                </a:lnTo>
                <a:lnTo>
                  <a:pt x="2663511" y="1229789"/>
                </a:lnTo>
                <a:lnTo>
                  <a:pt x="2655707" y="1237550"/>
                </a:lnTo>
                <a:lnTo>
                  <a:pt x="2655707" y="1247124"/>
                </a:lnTo>
                <a:lnTo>
                  <a:pt x="2663511" y="1264460"/>
                </a:lnTo>
                <a:lnTo>
                  <a:pt x="2682769" y="1264460"/>
                </a:lnTo>
                <a:lnTo>
                  <a:pt x="2690573" y="1256699"/>
                </a:lnTo>
                <a:lnTo>
                  <a:pt x="2690573" y="1247124"/>
                </a:lnTo>
                <a:close/>
              </a:path>
              <a:path w="6177281" h="1778750">
                <a:moveTo>
                  <a:pt x="2161757" y="1241346"/>
                </a:moveTo>
                <a:lnTo>
                  <a:pt x="2161757" y="1231771"/>
                </a:lnTo>
                <a:lnTo>
                  <a:pt x="2153951" y="1224010"/>
                </a:lnTo>
                <a:lnTo>
                  <a:pt x="2134696" y="1224010"/>
                </a:lnTo>
                <a:lnTo>
                  <a:pt x="2126890" y="1231771"/>
                </a:lnTo>
                <a:lnTo>
                  <a:pt x="2126890" y="1241346"/>
                </a:lnTo>
                <a:lnTo>
                  <a:pt x="2134696" y="1258681"/>
                </a:lnTo>
                <a:lnTo>
                  <a:pt x="2153951" y="1258681"/>
                </a:lnTo>
                <a:lnTo>
                  <a:pt x="2161757" y="1250920"/>
                </a:lnTo>
                <a:lnTo>
                  <a:pt x="2161757" y="1241346"/>
                </a:lnTo>
                <a:close/>
              </a:path>
              <a:path w="6177281" h="1778750">
                <a:moveTo>
                  <a:pt x="1830520" y="1241346"/>
                </a:moveTo>
                <a:lnTo>
                  <a:pt x="1830520" y="1231771"/>
                </a:lnTo>
                <a:lnTo>
                  <a:pt x="1822714" y="1224010"/>
                </a:lnTo>
                <a:lnTo>
                  <a:pt x="1803458" y="1224010"/>
                </a:lnTo>
                <a:lnTo>
                  <a:pt x="1795652" y="1231771"/>
                </a:lnTo>
                <a:lnTo>
                  <a:pt x="1795652" y="1241346"/>
                </a:lnTo>
                <a:lnTo>
                  <a:pt x="1803458" y="1258681"/>
                </a:lnTo>
                <a:lnTo>
                  <a:pt x="1822714" y="1258681"/>
                </a:lnTo>
                <a:lnTo>
                  <a:pt x="1830520" y="1250920"/>
                </a:lnTo>
                <a:lnTo>
                  <a:pt x="1830520" y="1241346"/>
                </a:lnTo>
                <a:close/>
              </a:path>
              <a:path w="6177281" h="1778750">
                <a:moveTo>
                  <a:pt x="3283314" y="1235567"/>
                </a:moveTo>
                <a:lnTo>
                  <a:pt x="3283314" y="1225994"/>
                </a:lnTo>
                <a:lnTo>
                  <a:pt x="3275509" y="1218232"/>
                </a:lnTo>
                <a:lnTo>
                  <a:pt x="3256252" y="1218232"/>
                </a:lnTo>
                <a:lnTo>
                  <a:pt x="3248446" y="1225994"/>
                </a:lnTo>
                <a:lnTo>
                  <a:pt x="3248446" y="1235567"/>
                </a:lnTo>
                <a:lnTo>
                  <a:pt x="3256252" y="1252903"/>
                </a:lnTo>
                <a:lnTo>
                  <a:pt x="3275509" y="1252903"/>
                </a:lnTo>
                <a:lnTo>
                  <a:pt x="3283314" y="1245142"/>
                </a:lnTo>
                <a:lnTo>
                  <a:pt x="3283314" y="1235567"/>
                </a:lnTo>
                <a:close/>
              </a:path>
              <a:path w="6177281" h="1778750">
                <a:moveTo>
                  <a:pt x="2574352" y="1235567"/>
                </a:moveTo>
                <a:lnTo>
                  <a:pt x="2574352" y="1225994"/>
                </a:lnTo>
                <a:lnTo>
                  <a:pt x="2566545" y="1218232"/>
                </a:lnTo>
                <a:lnTo>
                  <a:pt x="2547288" y="1218232"/>
                </a:lnTo>
                <a:lnTo>
                  <a:pt x="2539484" y="1225994"/>
                </a:lnTo>
                <a:lnTo>
                  <a:pt x="2539484" y="1235567"/>
                </a:lnTo>
                <a:lnTo>
                  <a:pt x="2547288" y="1252903"/>
                </a:lnTo>
                <a:lnTo>
                  <a:pt x="2566545" y="1252903"/>
                </a:lnTo>
                <a:lnTo>
                  <a:pt x="2574352" y="1245142"/>
                </a:lnTo>
                <a:lnTo>
                  <a:pt x="2574352" y="1235567"/>
                </a:lnTo>
                <a:close/>
              </a:path>
              <a:path w="6177281" h="1778750">
                <a:moveTo>
                  <a:pt x="1714296" y="1235567"/>
                </a:moveTo>
                <a:lnTo>
                  <a:pt x="1714296" y="1225994"/>
                </a:lnTo>
                <a:lnTo>
                  <a:pt x="1706491" y="1218232"/>
                </a:lnTo>
                <a:lnTo>
                  <a:pt x="1687235" y="1218232"/>
                </a:lnTo>
                <a:lnTo>
                  <a:pt x="1679430" y="1225994"/>
                </a:lnTo>
                <a:lnTo>
                  <a:pt x="1679430" y="1235567"/>
                </a:lnTo>
                <a:lnTo>
                  <a:pt x="1687235" y="1252903"/>
                </a:lnTo>
                <a:lnTo>
                  <a:pt x="1706491" y="1252903"/>
                </a:lnTo>
                <a:lnTo>
                  <a:pt x="1714296" y="1245142"/>
                </a:lnTo>
                <a:lnTo>
                  <a:pt x="1714296" y="1235567"/>
                </a:lnTo>
                <a:close/>
              </a:path>
              <a:path w="6177281" h="1778750">
                <a:moveTo>
                  <a:pt x="4602452" y="1229789"/>
                </a:moveTo>
                <a:lnTo>
                  <a:pt x="4602452" y="1220215"/>
                </a:lnTo>
                <a:lnTo>
                  <a:pt x="4594646" y="1212453"/>
                </a:lnTo>
                <a:lnTo>
                  <a:pt x="4575390" y="1212453"/>
                </a:lnTo>
                <a:lnTo>
                  <a:pt x="4567585" y="1220215"/>
                </a:lnTo>
                <a:lnTo>
                  <a:pt x="4567585" y="1229789"/>
                </a:lnTo>
                <a:lnTo>
                  <a:pt x="4575390" y="1247124"/>
                </a:lnTo>
                <a:lnTo>
                  <a:pt x="4594646" y="1247124"/>
                </a:lnTo>
                <a:lnTo>
                  <a:pt x="4602452" y="1239363"/>
                </a:lnTo>
                <a:lnTo>
                  <a:pt x="4602452" y="1229789"/>
                </a:lnTo>
                <a:close/>
              </a:path>
              <a:path w="6177281" h="1778750">
                <a:moveTo>
                  <a:pt x="3986467" y="1229789"/>
                </a:moveTo>
                <a:lnTo>
                  <a:pt x="3986467" y="1220215"/>
                </a:lnTo>
                <a:lnTo>
                  <a:pt x="3978662" y="1212453"/>
                </a:lnTo>
                <a:lnTo>
                  <a:pt x="3959406" y="1212453"/>
                </a:lnTo>
                <a:lnTo>
                  <a:pt x="3951601" y="1220215"/>
                </a:lnTo>
                <a:lnTo>
                  <a:pt x="3951601" y="1229789"/>
                </a:lnTo>
                <a:lnTo>
                  <a:pt x="3959406" y="1247124"/>
                </a:lnTo>
                <a:lnTo>
                  <a:pt x="3978662" y="1247124"/>
                </a:lnTo>
                <a:lnTo>
                  <a:pt x="3986467" y="1239363"/>
                </a:lnTo>
                <a:lnTo>
                  <a:pt x="3986467" y="1229789"/>
                </a:lnTo>
                <a:close/>
              </a:path>
              <a:path w="6177281" h="1778750">
                <a:moveTo>
                  <a:pt x="3620363" y="1229789"/>
                </a:moveTo>
                <a:lnTo>
                  <a:pt x="3620363" y="1220215"/>
                </a:lnTo>
                <a:lnTo>
                  <a:pt x="3612558" y="1212453"/>
                </a:lnTo>
                <a:lnTo>
                  <a:pt x="3593299" y="1212453"/>
                </a:lnTo>
                <a:lnTo>
                  <a:pt x="3585495" y="1220215"/>
                </a:lnTo>
                <a:lnTo>
                  <a:pt x="3585495" y="1229789"/>
                </a:lnTo>
                <a:lnTo>
                  <a:pt x="3593299" y="1247124"/>
                </a:lnTo>
                <a:lnTo>
                  <a:pt x="3612558" y="1247124"/>
                </a:lnTo>
                <a:lnTo>
                  <a:pt x="3620363" y="1239363"/>
                </a:lnTo>
                <a:lnTo>
                  <a:pt x="3620363" y="1229789"/>
                </a:lnTo>
                <a:close/>
              </a:path>
              <a:path w="6177281" h="1778750">
                <a:moveTo>
                  <a:pt x="1377248" y="1229789"/>
                </a:moveTo>
                <a:lnTo>
                  <a:pt x="1377248" y="1220215"/>
                </a:lnTo>
                <a:lnTo>
                  <a:pt x="1369443" y="1212453"/>
                </a:lnTo>
                <a:lnTo>
                  <a:pt x="1350186" y="1212453"/>
                </a:lnTo>
                <a:lnTo>
                  <a:pt x="1342381" y="1220215"/>
                </a:lnTo>
                <a:lnTo>
                  <a:pt x="1342381" y="1229789"/>
                </a:lnTo>
                <a:lnTo>
                  <a:pt x="1350186" y="1247124"/>
                </a:lnTo>
                <a:lnTo>
                  <a:pt x="1369443" y="1247124"/>
                </a:lnTo>
                <a:lnTo>
                  <a:pt x="1377248" y="1239363"/>
                </a:lnTo>
                <a:lnTo>
                  <a:pt x="1377248" y="1229789"/>
                </a:lnTo>
                <a:close/>
              </a:path>
              <a:path w="6177281" h="1778750">
                <a:moveTo>
                  <a:pt x="493949" y="1229789"/>
                </a:moveTo>
                <a:lnTo>
                  <a:pt x="493949" y="1220215"/>
                </a:lnTo>
                <a:lnTo>
                  <a:pt x="486144" y="1212453"/>
                </a:lnTo>
                <a:lnTo>
                  <a:pt x="466887" y="1212453"/>
                </a:lnTo>
                <a:lnTo>
                  <a:pt x="459082" y="1220215"/>
                </a:lnTo>
                <a:lnTo>
                  <a:pt x="459082" y="1229789"/>
                </a:lnTo>
                <a:lnTo>
                  <a:pt x="466887" y="1247124"/>
                </a:lnTo>
                <a:lnTo>
                  <a:pt x="486144" y="1247124"/>
                </a:lnTo>
                <a:lnTo>
                  <a:pt x="493949" y="1239363"/>
                </a:lnTo>
                <a:lnTo>
                  <a:pt x="493949" y="1229789"/>
                </a:lnTo>
                <a:close/>
              </a:path>
              <a:path w="6177281" h="1778750">
                <a:moveTo>
                  <a:pt x="4108502" y="1218233"/>
                </a:moveTo>
                <a:lnTo>
                  <a:pt x="4108502" y="1208659"/>
                </a:lnTo>
                <a:lnTo>
                  <a:pt x="4100696" y="1200896"/>
                </a:lnTo>
                <a:lnTo>
                  <a:pt x="4081439" y="1200896"/>
                </a:lnTo>
                <a:lnTo>
                  <a:pt x="4073634" y="1208659"/>
                </a:lnTo>
                <a:lnTo>
                  <a:pt x="4073634" y="1218233"/>
                </a:lnTo>
                <a:lnTo>
                  <a:pt x="4081439" y="1235569"/>
                </a:lnTo>
                <a:lnTo>
                  <a:pt x="4100696" y="1235569"/>
                </a:lnTo>
                <a:lnTo>
                  <a:pt x="4108502" y="1227806"/>
                </a:lnTo>
                <a:lnTo>
                  <a:pt x="4108502" y="1218233"/>
                </a:lnTo>
                <a:close/>
              </a:path>
              <a:path w="6177281" h="1778750">
                <a:moveTo>
                  <a:pt x="2376770" y="1218233"/>
                </a:moveTo>
                <a:lnTo>
                  <a:pt x="2376770" y="1208659"/>
                </a:lnTo>
                <a:lnTo>
                  <a:pt x="2368965" y="1200896"/>
                </a:lnTo>
                <a:lnTo>
                  <a:pt x="2349708" y="1200896"/>
                </a:lnTo>
                <a:lnTo>
                  <a:pt x="2341904" y="1208659"/>
                </a:lnTo>
                <a:lnTo>
                  <a:pt x="2341904" y="1218233"/>
                </a:lnTo>
                <a:lnTo>
                  <a:pt x="2349708" y="1235569"/>
                </a:lnTo>
                <a:lnTo>
                  <a:pt x="2368965" y="1235569"/>
                </a:lnTo>
                <a:lnTo>
                  <a:pt x="2376770" y="1227806"/>
                </a:lnTo>
                <a:lnTo>
                  <a:pt x="2376770" y="1218233"/>
                </a:lnTo>
                <a:close/>
              </a:path>
              <a:path w="6177281" h="1778750">
                <a:moveTo>
                  <a:pt x="2277981" y="1218233"/>
                </a:moveTo>
                <a:lnTo>
                  <a:pt x="2277981" y="1208659"/>
                </a:lnTo>
                <a:lnTo>
                  <a:pt x="2270175" y="1200896"/>
                </a:lnTo>
                <a:lnTo>
                  <a:pt x="2250920" y="1200896"/>
                </a:lnTo>
                <a:lnTo>
                  <a:pt x="2243114" y="1208659"/>
                </a:lnTo>
                <a:lnTo>
                  <a:pt x="2243114" y="1218233"/>
                </a:lnTo>
                <a:lnTo>
                  <a:pt x="2250920" y="1235569"/>
                </a:lnTo>
                <a:lnTo>
                  <a:pt x="2270175" y="1235569"/>
                </a:lnTo>
                <a:lnTo>
                  <a:pt x="2277981" y="1227806"/>
                </a:lnTo>
                <a:lnTo>
                  <a:pt x="2277981" y="1218233"/>
                </a:lnTo>
                <a:close/>
              </a:path>
              <a:path w="6177281" h="1778750">
                <a:moveTo>
                  <a:pt x="1964178" y="1218233"/>
                </a:moveTo>
                <a:lnTo>
                  <a:pt x="1964178" y="1208659"/>
                </a:lnTo>
                <a:lnTo>
                  <a:pt x="1956372" y="1200896"/>
                </a:lnTo>
                <a:lnTo>
                  <a:pt x="1937115" y="1200896"/>
                </a:lnTo>
                <a:lnTo>
                  <a:pt x="1929310" y="1208659"/>
                </a:lnTo>
                <a:lnTo>
                  <a:pt x="1929310" y="1218233"/>
                </a:lnTo>
                <a:lnTo>
                  <a:pt x="1937115" y="1235569"/>
                </a:lnTo>
                <a:lnTo>
                  <a:pt x="1956372" y="1235569"/>
                </a:lnTo>
                <a:lnTo>
                  <a:pt x="1964178" y="1227806"/>
                </a:lnTo>
                <a:lnTo>
                  <a:pt x="1964178" y="1218233"/>
                </a:lnTo>
                <a:close/>
              </a:path>
              <a:path w="6177281" h="1778750">
                <a:moveTo>
                  <a:pt x="1144800" y="1218233"/>
                </a:moveTo>
                <a:lnTo>
                  <a:pt x="1144800" y="1208659"/>
                </a:lnTo>
                <a:lnTo>
                  <a:pt x="1136995" y="1200896"/>
                </a:lnTo>
                <a:lnTo>
                  <a:pt x="1117739" y="1200896"/>
                </a:lnTo>
                <a:lnTo>
                  <a:pt x="1109934" y="1208659"/>
                </a:lnTo>
                <a:lnTo>
                  <a:pt x="1109934" y="1218233"/>
                </a:lnTo>
                <a:lnTo>
                  <a:pt x="1117739" y="1235569"/>
                </a:lnTo>
                <a:lnTo>
                  <a:pt x="1136995" y="1235569"/>
                </a:lnTo>
                <a:lnTo>
                  <a:pt x="1144800" y="1227806"/>
                </a:lnTo>
                <a:lnTo>
                  <a:pt x="1144800" y="1218233"/>
                </a:lnTo>
                <a:close/>
              </a:path>
              <a:path w="6177281" h="1778750">
                <a:moveTo>
                  <a:pt x="3876055" y="1212453"/>
                </a:moveTo>
                <a:lnTo>
                  <a:pt x="3876055" y="1202879"/>
                </a:lnTo>
                <a:lnTo>
                  <a:pt x="3868249" y="1195118"/>
                </a:lnTo>
                <a:lnTo>
                  <a:pt x="3848992" y="1195118"/>
                </a:lnTo>
                <a:lnTo>
                  <a:pt x="3841187" y="1202879"/>
                </a:lnTo>
                <a:lnTo>
                  <a:pt x="3841187" y="1212453"/>
                </a:lnTo>
                <a:lnTo>
                  <a:pt x="3848992" y="1229790"/>
                </a:lnTo>
                <a:lnTo>
                  <a:pt x="3868249" y="1229790"/>
                </a:lnTo>
                <a:lnTo>
                  <a:pt x="3876055" y="1222028"/>
                </a:lnTo>
                <a:lnTo>
                  <a:pt x="3876055" y="1212453"/>
                </a:lnTo>
                <a:close/>
              </a:path>
              <a:path w="6177281" h="1778750">
                <a:moveTo>
                  <a:pt x="1481849" y="1212453"/>
                </a:moveTo>
                <a:lnTo>
                  <a:pt x="1481849" y="1202879"/>
                </a:lnTo>
                <a:lnTo>
                  <a:pt x="1474044" y="1195118"/>
                </a:lnTo>
                <a:lnTo>
                  <a:pt x="1454787" y="1195118"/>
                </a:lnTo>
                <a:lnTo>
                  <a:pt x="1446982" y="1202879"/>
                </a:lnTo>
                <a:lnTo>
                  <a:pt x="1446982" y="1212453"/>
                </a:lnTo>
                <a:lnTo>
                  <a:pt x="1454787" y="1229790"/>
                </a:lnTo>
                <a:lnTo>
                  <a:pt x="1474044" y="1229790"/>
                </a:lnTo>
                <a:lnTo>
                  <a:pt x="1481849" y="1222028"/>
                </a:lnTo>
                <a:lnTo>
                  <a:pt x="1481849" y="1212453"/>
                </a:lnTo>
                <a:close/>
              </a:path>
              <a:path w="6177281" h="1778750">
                <a:moveTo>
                  <a:pt x="3004379" y="1200895"/>
                </a:moveTo>
                <a:lnTo>
                  <a:pt x="3004379" y="1191322"/>
                </a:lnTo>
                <a:lnTo>
                  <a:pt x="2996573" y="1183561"/>
                </a:lnTo>
                <a:lnTo>
                  <a:pt x="2977316" y="1183561"/>
                </a:lnTo>
                <a:lnTo>
                  <a:pt x="2969511" y="1191322"/>
                </a:lnTo>
                <a:lnTo>
                  <a:pt x="2969511" y="1200895"/>
                </a:lnTo>
                <a:lnTo>
                  <a:pt x="2977316" y="1218232"/>
                </a:lnTo>
                <a:lnTo>
                  <a:pt x="2996573" y="1218232"/>
                </a:lnTo>
                <a:lnTo>
                  <a:pt x="3004379" y="1210471"/>
                </a:lnTo>
                <a:lnTo>
                  <a:pt x="3004379" y="1200895"/>
                </a:lnTo>
                <a:close/>
              </a:path>
              <a:path w="6177281" h="1778750">
                <a:moveTo>
                  <a:pt x="883298" y="1200895"/>
                </a:moveTo>
                <a:lnTo>
                  <a:pt x="883298" y="1191322"/>
                </a:lnTo>
                <a:lnTo>
                  <a:pt x="875492" y="1183561"/>
                </a:lnTo>
                <a:lnTo>
                  <a:pt x="856236" y="1183561"/>
                </a:lnTo>
                <a:lnTo>
                  <a:pt x="848431" y="1191322"/>
                </a:lnTo>
                <a:lnTo>
                  <a:pt x="848431" y="1200895"/>
                </a:lnTo>
                <a:lnTo>
                  <a:pt x="856236" y="1218232"/>
                </a:lnTo>
                <a:lnTo>
                  <a:pt x="875492" y="1218232"/>
                </a:lnTo>
                <a:lnTo>
                  <a:pt x="883298" y="1210471"/>
                </a:lnTo>
                <a:lnTo>
                  <a:pt x="883298" y="1200895"/>
                </a:lnTo>
                <a:close/>
              </a:path>
              <a:path w="6177281" h="1778750">
                <a:moveTo>
                  <a:pt x="4492039" y="1195118"/>
                </a:moveTo>
                <a:lnTo>
                  <a:pt x="4492039" y="1185543"/>
                </a:lnTo>
                <a:lnTo>
                  <a:pt x="4484234" y="1177782"/>
                </a:lnTo>
                <a:lnTo>
                  <a:pt x="4464977" y="1177782"/>
                </a:lnTo>
                <a:lnTo>
                  <a:pt x="4457171" y="1185543"/>
                </a:lnTo>
                <a:lnTo>
                  <a:pt x="4457171" y="1195118"/>
                </a:lnTo>
                <a:lnTo>
                  <a:pt x="4464977" y="1212453"/>
                </a:lnTo>
                <a:lnTo>
                  <a:pt x="4484234" y="1212453"/>
                </a:lnTo>
                <a:lnTo>
                  <a:pt x="4492039" y="1204692"/>
                </a:lnTo>
                <a:lnTo>
                  <a:pt x="4492039" y="1195118"/>
                </a:lnTo>
                <a:close/>
              </a:path>
              <a:path w="6177281" h="1778750">
                <a:moveTo>
                  <a:pt x="2481372" y="1195118"/>
                </a:moveTo>
                <a:lnTo>
                  <a:pt x="2481372" y="1185543"/>
                </a:lnTo>
                <a:lnTo>
                  <a:pt x="2473567" y="1177782"/>
                </a:lnTo>
                <a:lnTo>
                  <a:pt x="2454310" y="1177782"/>
                </a:lnTo>
                <a:lnTo>
                  <a:pt x="2446505" y="1185543"/>
                </a:lnTo>
                <a:lnTo>
                  <a:pt x="2446505" y="1195118"/>
                </a:lnTo>
                <a:lnTo>
                  <a:pt x="2454310" y="1212453"/>
                </a:lnTo>
                <a:lnTo>
                  <a:pt x="2473567" y="1212453"/>
                </a:lnTo>
                <a:lnTo>
                  <a:pt x="2481372" y="1204692"/>
                </a:lnTo>
                <a:lnTo>
                  <a:pt x="2481372" y="1195118"/>
                </a:lnTo>
                <a:close/>
              </a:path>
              <a:path w="6177281" h="1778750">
                <a:moveTo>
                  <a:pt x="1592262" y="1195118"/>
                </a:moveTo>
                <a:lnTo>
                  <a:pt x="1592262" y="1185543"/>
                </a:lnTo>
                <a:lnTo>
                  <a:pt x="1584457" y="1177782"/>
                </a:lnTo>
                <a:lnTo>
                  <a:pt x="1565200" y="1177782"/>
                </a:lnTo>
                <a:lnTo>
                  <a:pt x="1557394" y="1185543"/>
                </a:lnTo>
                <a:lnTo>
                  <a:pt x="1557394" y="1195118"/>
                </a:lnTo>
                <a:lnTo>
                  <a:pt x="1565200" y="1212453"/>
                </a:lnTo>
                <a:lnTo>
                  <a:pt x="1584457" y="1212453"/>
                </a:lnTo>
                <a:lnTo>
                  <a:pt x="1592262" y="1204692"/>
                </a:lnTo>
                <a:lnTo>
                  <a:pt x="1592262" y="1195118"/>
                </a:lnTo>
                <a:close/>
              </a:path>
              <a:path w="6177281" h="1778750">
                <a:moveTo>
                  <a:pt x="4904633" y="1183561"/>
                </a:moveTo>
                <a:lnTo>
                  <a:pt x="4904633" y="1173986"/>
                </a:lnTo>
                <a:lnTo>
                  <a:pt x="4896827" y="1166225"/>
                </a:lnTo>
                <a:lnTo>
                  <a:pt x="4877570" y="1166225"/>
                </a:lnTo>
                <a:lnTo>
                  <a:pt x="4869766" y="1173986"/>
                </a:lnTo>
                <a:lnTo>
                  <a:pt x="4869766" y="1183561"/>
                </a:lnTo>
                <a:lnTo>
                  <a:pt x="4877570" y="1200896"/>
                </a:lnTo>
                <a:lnTo>
                  <a:pt x="4896827" y="1200896"/>
                </a:lnTo>
                <a:lnTo>
                  <a:pt x="4904633" y="1193135"/>
                </a:lnTo>
                <a:lnTo>
                  <a:pt x="4904633" y="1183561"/>
                </a:lnTo>
                <a:close/>
              </a:path>
              <a:path w="6177281" h="1778750">
                <a:moveTo>
                  <a:pt x="3736587" y="1177782"/>
                </a:moveTo>
                <a:lnTo>
                  <a:pt x="3736587" y="1168209"/>
                </a:lnTo>
                <a:lnTo>
                  <a:pt x="3728780" y="1160447"/>
                </a:lnTo>
                <a:lnTo>
                  <a:pt x="3709523" y="1160447"/>
                </a:lnTo>
                <a:lnTo>
                  <a:pt x="3701719" y="1168209"/>
                </a:lnTo>
                <a:lnTo>
                  <a:pt x="3701719" y="1177782"/>
                </a:lnTo>
                <a:lnTo>
                  <a:pt x="3709523" y="1195118"/>
                </a:lnTo>
                <a:lnTo>
                  <a:pt x="3728780" y="1195118"/>
                </a:lnTo>
                <a:lnTo>
                  <a:pt x="3736587" y="1187357"/>
                </a:lnTo>
                <a:lnTo>
                  <a:pt x="3736587" y="1177782"/>
                </a:lnTo>
                <a:close/>
              </a:path>
              <a:path w="6177281" h="1778750">
                <a:moveTo>
                  <a:pt x="3504139" y="1177782"/>
                </a:moveTo>
                <a:lnTo>
                  <a:pt x="3504139" y="1168209"/>
                </a:lnTo>
                <a:lnTo>
                  <a:pt x="3496334" y="1160447"/>
                </a:lnTo>
                <a:lnTo>
                  <a:pt x="3477077" y="1160447"/>
                </a:lnTo>
                <a:lnTo>
                  <a:pt x="3469271" y="1168209"/>
                </a:lnTo>
                <a:lnTo>
                  <a:pt x="3469271" y="1177782"/>
                </a:lnTo>
                <a:lnTo>
                  <a:pt x="3477077" y="1195118"/>
                </a:lnTo>
                <a:lnTo>
                  <a:pt x="3496334" y="1195118"/>
                </a:lnTo>
                <a:lnTo>
                  <a:pt x="3504139" y="1187357"/>
                </a:lnTo>
                <a:lnTo>
                  <a:pt x="3504139" y="1177782"/>
                </a:lnTo>
                <a:close/>
              </a:path>
              <a:path w="6177281" h="1778750">
                <a:moveTo>
                  <a:pt x="598551" y="1172004"/>
                </a:moveTo>
                <a:lnTo>
                  <a:pt x="598551" y="1162430"/>
                </a:lnTo>
                <a:lnTo>
                  <a:pt x="590745" y="1154668"/>
                </a:lnTo>
                <a:lnTo>
                  <a:pt x="571489" y="1154668"/>
                </a:lnTo>
                <a:lnTo>
                  <a:pt x="563684" y="1162430"/>
                </a:lnTo>
                <a:lnTo>
                  <a:pt x="563684" y="1172004"/>
                </a:lnTo>
                <a:lnTo>
                  <a:pt x="571489" y="1189339"/>
                </a:lnTo>
                <a:lnTo>
                  <a:pt x="590745" y="1189339"/>
                </a:lnTo>
                <a:lnTo>
                  <a:pt x="598551" y="1181578"/>
                </a:lnTo>
                <a:lnTo>
                  <a:pt x="598551" y="1172004"/>
                </a:lnTo>
                <a:close/>
              </a:path>
              <a:path w="6177281" h="1778750">
                <a:moveTo>
                  <a:pt x="2870721" y="1166224"/>
                </a:moveTo>
                <a:lnTo>
                  <a:pt x="2870721" y="1156651"/>
                </a:lnTo>
                <a:lnTo>
                  <a:pt x="2862916" y="1148888"/>
                </a:lnTo>
                <a:lnTo>
                  <a:pt x="2843659" y="1148888"/>
                </a:lnTo>
                <a:lnTo>
                  <a:pt x="2835854" y="1156651"/>
                </a:lnTo>
                <a:lnTo>
                  <a:pt x="2835854" y="1166224"/>
                </a:lnTo>
                <a:lnTo>
                  <a:pt x="2843659" y="1183561"/>
                </a:lnTo>
                <a:lnTo>
                  <a:pt x="2862916" y="1183561"/>
                </a:lnTo>
                <a:lnTo>
                  <a:pt x="2870721" y="1175799"/>
                </a:lnTo>
                <a:lnTo>
                  <a:pt x="2870721" y="1166224"/>
                </a:lnTo>
                <a:close/>
              </a:path>
              <a:path w="6177281" h="1778750">
                <a:moveTo>
                  <a:pt x="993711" y="1166224"/>
                </a:moveTo>
                <a:lnTo>
                  <a:pt x="993711" y="1156651"/>
                </a:lnTo>
                <a:lnTo>
                  <a:pt x="985906" y="1148888"/>
                </a:lnTo>
                <a:lnTo>
                  <a:pt x="966649" y="1148888"/>
                </a:lnTo>
                <a:lnTo>
                  <a:pt x="958843" y="1156651"/>
                </a:lnTo>
                <a:lnTo>
                  <a:pt x="958843" y="1166224"/>
                </a:lnTo>
                <a:lnTo>
                  <a:pt x="966649" y="1183561"/>
                </a:lnTo>
                <a:lnTo>
                  <a:pt x="985906" y="1183561"/>
                </a:lnTo>
                <a:lnTo>
                  <a:pt x="993711" y="1175799"/>
                </a:lnTo>
                <a:lnTo>
                  <a:pt x="993711" y="1166224"/>
                </a:lnTo>
                <a:close/>
              </a:path>
              <a:path w="6177281" h="1778750">
                <a:moveTo>
                  <a:pt x="4788409" y="1160447"/>
                </a:moveTo>
                <a:lnTo>
                  <a:pt x="4788409" y="1150872"/>
                </a:lnTo>
                <a:lnTo>
                  <a:pt x="4780603" y="1143110"/>
                </a:lnTo>
                <a:lnTo>
                  <a:pt x="4761346" y="1143110"/>
                </a:lnTo>
                <a:lnTo>
                  <a:pt x="4753542" y="1150872"/>
                </a:lnTo>
                <a:lnTo>
                  <a:pt x="4753542" y="1160447"/>
                </a:lnTo>
                <a:lnTo>
                  <a:pt x="4761346" y="1177782"/>
                </a:lnTo>
                <a:lnTo>
                  <a:pt x="4780603" y="1177782"/>
                </a:lnTo>
                <a:lnTo>
                  <a:pt x="4788409" y="1170020"/>
                </a:lnTo>
                <a:lnTo>
                  <a:pt x="4788409" y="1160447"/>
                </a:lnTo>
                <a:close/>
              </a:path>
              <a:path w="6177281" h="1778750">
                <a:moveTo>
                  <a:pt x="4236347" y="1160447"/>
                </a:moveTo>
                <a:lnTo>
                  <a:pt x="4236347" y="1150872"/>
                </a:lnTo>
                <a:lnTo>
                  <a:pt x="4228542" y="1143110"/>
                </a:lnTo>
                <a:lnTo>
                  <a:pt x="4209284" y="1143110"/>
                </a:lnTo>
                <a:lnTo>
                  <a:pt x="4201480" y="1150872"/>
                </a:lnTo>
                <a:lnTo>
                  <a:pt x="4201480" y="1160447"/>
                </a:lnTo>
                <a:lnTo>
                  <a:pt x="4209284" y="1177782"/>
                </a:lnTo>
                <a:lnTo>
                  <a:pt x="4228542" y="1177782"/>
                </a:lnTo>
                <a:lnTo>
                  <a:pt x="4236347" y="1170020"/>
                </a:lnTo>
                <a:lnTo>
                  <a:pt x="4236347" y="1160447"/>
                </a:lnTo>
                <a:close/>
              </a:path>
              <a:path w="6177281" h="1778750">
                <a:moveTo>
                  <a:pt x="3132225" y="1160447"/>
                </a:moveTo>
                <a:lnTo>
                  <a:pt x="3132225" y="1150872"/>
                </a:lnTo>
                <a:lnTo>
                  <a:pt x="3124419" y="1143110"/>
                </a:lnTo>
                <a:lnTo>
                  <a:pt x="3105161" y="1143110"/>
                </a:lnTo>
                <a:lnTo>
                  <a:pt x="3097357" y="1150872"/>
                </a:lnTo>
                <a:lnTo>
                  <a:pt x="3097357" y="1160447"/>
                </a:lnTo>
                <a:lnTo>
                  <a:pt x="3105161" y="1177782"/>
                </a:lnTo>
                <a:lnTo>
                  <a:pt x="3124419" y="1177782"/>
                </a:lnTo>
                <a:lnTo>
                  <a:pt x="3132225" y="1170020"/>
                </a:lnTo>
                <a:lnTo>
                  <a:pt x="3132225" y="1160447"/>
                </a:lnTo>
                <a:close/>
              </a:path>
              <a:path w="6177281" h="1778750">
                <a:moveTo>
                  <a:pt x="703152" y="1160447"/>
                </a:moveTo>
                <a:lnTo>
                  <a:pt x="703152" y="1150872"/>
                </a:lnTo>
                <a:lnTo>
                  <a:pt x="695346" y="1143110"/>
                </a:lnTo>
                <a:lnTo>
                  <a:pt x="676090" y="1143110"/>
                </a:lnTo>
                <a:lnTo>
                  <a:pt x="668284" y="1150872"/>
                </a:lnTo>
                <a:lnTo>
                  <a:pt x="668284" y="1160447"/>
                </a:lnTo>
                <a:lnTo>
                  <a:pt x="676090" y="1177782"/>
                </a:lnTo>
                <a:lnTo>
                  <a:pt x="695346" y="1177782"/>
                </a:lnTo>
                <a:lnTo>
                  <a:pt x="703152" y="1170020"/>
                </a:lnTo>
                <a:lnTo>
                  <a:pt x="703152" y="1160447"/>
                </a:lnTo>
                <a:close/>
              </a:path>
              <a:path w="6177281" h="1778750">
                <a:moveTo>
                  <a:pt x="4683808" y="1154667"/>
                </a:moveTo>
                <a:lnTo>
                  <a:pt x="4683808" y="1145092"/>
                </a:lnTo>
                <a:lnTo>
                  <a:pt x="4676002" y="1137333"/>
                </a:lnTo>
                <a:lnTo>
                  <a:pt x="4656747" y="1137333"/>
                </a:lnTo>
                <a:lnTo>
                  <a:pt x="4648941" y="1145092"/>
                </a:lnTo>
                <a:lnTo>
                  <a:pt x="4648941" y="1154667"/>
                </a:lnTo>
                <a:lnTo>
                  <a:pt x="4656747" y="1172004"/>
                </a:lnTo>
                <a:lnTo>
                  <a:pt x="4676002" y="1172004"/>
                </a:lnTo>
                <a:lnTo>
                  <a:pt x="4683808" y="1164242"/>
                </a:lnTo>
                <a:lnTo>
                  <a:pt x="4683808" y="1154667"/>
                </a:lnTo>
                <a:close/>
              </a:path>
              <a:path w="6177281" h="1778750">
                <a:moveTo>
                  <a:pt x="1255213" y="1143110"/>
                </a:moveTo>
                <a:lnTo>
                  <a:pt x="1255213" y="1133537"/>
                </a:lnTo>
                <a:lnTo>
                  <a:pt x="1247409" y="1125776"/>
                </a:lnTo>
                <a:lnTo>
                  <a:pt x="1228152" y="1125776"/>
                </a:lnTo>
                <a:lnTo>
                  <a:pt x="1220346" y="1133537"/>
                </a:lnTo>
                <a:lnTo>
                  <a:pt x="1220346" y="1143110"/>
                </a:lnTo>
                <a:lnTo>
                  <a:pt x="1228152" y="1160447"/>
                </a:lnTo>
                <a:lnTo>
                  <a:pt x="1247409" y="1160447"/>
                </a:lnTo>
                <a:lnTo>
                  <a:pt x="1255213" y="1152686"/>
                </a:lnTo>
                <a:lnTo>
                  <a:pt x="1255213" y="1143110"/>
                </a:lnTo>
                <a:close/>
              </a:path>
              <a:path w="6177281" h="1778750">
                <a:moveTo>
                  <a:pt x="3382105" y="1137333"/>
                </a:moveTo>
                <a:lnTo>
                  <a:pt x="3382105" y="1127758"/>
                </a:lnTo>
                <a:lnTo>
                  <a:pt x="3374299" y="1119997"/>
                </a:lnTo>
                <a:lnTo>
                  <a:pt x="3355044" y="1119997"/>
                </a:lnTo>
                <a:lnTo>
                  <a:pt x="3347238" y="1127758"/>
                </a:lnTo>
                <a:lnTo>
                  <a:pt x="3347238" y="1137333"/>
                </a:lnTo>
                <a:lnTo>
                  <a:pt x="3355044" y="1154668"/>
                </a:lnTo>
                <a:lnTo>
                  <a:pt x="3374299" y="1154668"/>
                </a:lnTo>
                <a:lnTo>
                  <a:pt x="3382105" y="1146907"/>
                </a:lnTo>
                <a:lnTo>
                  <a:pt x="3382105" y="1137333"/>
                </a:lnTo>
                <a:close/>
              </a:path>
              <a:path w="6177281" h="1778750">
                <a:moveTo>
                  <a:pt x="2632463" y="1137333"/>
                </a:moveTo>
                <a:lnTo>
                  <a:pt x="2632463" y="1127758"/>
                </a:lnTo>
                <a:lnTo>
                  <a:pt x="2624658" y="1119997"/>
                </a:lnTo>
                <a:lnTo>
                  <a:pt x="2605399" y="1119997"/>
                </a:lnTo>
                <a:lnTo>
                  <a:pt x="2597595" y="1127758"/>
                </a:lnTo>
                <a:lnTo>
                  <a:pt x="2597595" y="1137333"/>
                </a:lnTo>
                <a:lnTo>
                  <a:pt x="2605399" y="1154668"/>
                </a:lnTo>
                <a:lnTo>
                  <a:pt x="2624658" y="1154668"/>
                </a:lnTo>
                <a:lnTo>
                  <a:pt x="2632463" y="1146907"/>
                </a:lnTo>
                <a:lnTo>
                  <a:pt x="2632463" y="1137333"/>
                </a:lnTo>
                <a:close/>
              </a:path>
              <a:path w="6177281" h="1778750">
                <a:moveTo>
                  <a:pt x="4370005" y="1131554"/>
                </a:moveTo>
                <a:lnTo>
                  <a:pt x="4370005" y="1121980"/>
                </a:lnTo>
                <a:lnTo>
                  <a:pt x="4362199" y="1114219"/>
                </a:lnTo>
                <a:lnTo>
                  <a:pt x="4342944" y="1114219"/>
                </a:lnTo>
                <a:lnTo>
                  <a:pt x="4335138" y="1121980"/>
                </a:lnTo>
                <a:lnTo>
                  <a:pt x="4335138" y="1131554"/>
                </a:lnTo>
                <a:lnTo>
                  <a:pt x="4342944" y="1148890"/>
                </a:lnTo>
                <a:lnTo>
                  <a:pt x="4362199" y="1148890"/>
                </a:lnTo>
                <a:lnTo>
                  <a:pt x="4370005" y="1141129"/>
                </a:lnTo>
                <a:lnTo>
                  <a:pt x="4370005" y="1131554"/>
                </a:lnTo>
                <a:close/>
              </a:path>
              <a:path w="6177281" h="1778750">
                <a:moveTo>
                  <a:pt x="4079447" y="1131554"/>
                </a:moveTo>
                <a:lnTo>
                  <a:pt x="4079447" y="1121980"/>
                </a:lnTo>
                <a:lnTo>
                  <a:pt x="4071641" y="1114219"/>
                </a:lnTo>
                <a:lnTo>
                  <a:pt x="4052384" y="1114219"/>
                </a:lnTo>
                <a:lnTo>
                  <a:pt x="4044579" y="1121980"/>
                </a:lnTo>
                <a:lnTo>
                  <a:pt x="4044579" y="1131554"/>
                </a:lnTo>
                <a:lnTo>
                  <a:pt x="4052384" y="1148890"/>
                </a:lnTo>
                <a:lnTo>
                  <a:pt x="4071641" y="1148890"/>
                </a:lnTo>
                <a:lnTo>
                  <a:pt x="4079447" y="1141129"/>
                </a:lnTo>
                <a:lnTo>
                  <a:pt x="4079447" y="1131554"/>
                </a:lnTo>
                <a:close/>
              </a:path>
              <a:path w="6177281" h="1778750">
                <a:moveTo>
                  <a:pt x="2080400" y="1131554"/>
                </a:moveTo>
                <a:lnTo>
                  <a:pt x="2080400" y="1121980"/>
                </a:lnTo>
                <a:lnTo>
                  <a:pt x="2072595" y="1114219"/>
                </a:lnTo>
                <a:lnTo>
                  <a:pt x="2053339" y="1114219"/>
                </a:lnTo>
                <a:lnTo>
                  <a:pt x="2045533" y="1121980"/>
                </a:lnTo>
                <a:lnTo>
                  <a:pt x="2045533" y="1131554"/>
                </a:lnTo>
                <a:lnTo>
                  <a:pt x="2053339" y="1148890"/>
                </a:lnTo>
                <a:lnTo>
                  <a:pt x="2072595" y="1148890"/>
                </a:lnTo>
                <a:lnTo>
                  <a:pt x="2080400" y="1141129"/>
                </a:lnTo>
                <a:lnTo>
                  <a:pt x="2080400" y="1131554"/>
                </a:lnTo>
                <a:close/>
              </a:path>
              <a:path w="6177281" h="1778750">
                <a:moveTo>
                  <a:pt x="1807276" y="1131554"/>
                </a:moveTo>
                <a:lnTo>
                  <a:pt x="1807276" y="1121980"/>
                </a:lnTo>
                <a:lnTo>
                  <a:pt x="1799470" y="1114219"/>
                </a:lnTo>
                <a:lnTo>
                  <a:pt x="1780214" y="1114219"/>
                </a:lnTo>
                <a:lnTo>
                  <a:pt x="1772408" y="1121980"/>
                </a:lnTo>
                <a:lnTo>
                  <a:pt x="1772408" y="1131554"/>
                </a:lnTo>
                <a:lnTo>
                  <a:pt x="1780214" y="1148890"/>
                </a:lnTo>
                <a:lnTo>
                  <a:pt x="1799470" y="1148890"/>
                </a:lnTo>
                <a:lnTo>
                  <a:pt x="1807276" y="1141129"/>
                </a:lnTo>
                <a:lnTo>
                  <a:pt x="1807276" y="1131554"/>
                </a:lnTo>
                <a:close/>
              </a:path>
              <a:path w="6177281" h="1778750">
                <a:moveTo>
                  <a:pt x="3248447" y="1125776"/>
                </a:moveTo>
                <a:lnTo>
                  <a:pt x="3248447" y="1116201"/>
                </a:lnTo>
                <a:lnTo>
                  <a:pt x="3240642" y="1108440"/>
                </a:lnTo>
                <a:lnTo>
                  <a:pt x="3221384" y="1108440"/>
                </a:lnTo>
                <a:lnTo>
                  <a:pt x="3213580" y="1116201"/>
                </a:lnTo>
                <a:lnTo>
                  <a:pt x="3213580" y="1125776"/>
                </a:lnTo>
                <a:lnTo>
                  <a:pt x="3221384" y="1143111"/>
                </a:lnTo>
                <a:lnTo>
                  <a:pt x="3240642" y="1143111"/>
                </a:lnTo>
                <a:lnTo>
                  <a:pt x="3248447" y="1135350"/>
                </a:lnTo>
                <a:lnTo>
                  <a:pt x="3248447" y="1125776"/>
                </a:lnTo>
                <a:close/>
              </a:path>
              <a:path w="6177281" h="1778750">
                <a:moveTo>
                  <a:pt x="2754497" y="1125776"/>
                </a:moveTo>
                <a:lnTo>
                  <a:pt x="2754497" y="1116201"/>
                </a:lnTo>
                <a:lnTo>
                  <a:pt x="2746692" y="1108440"/>
                </a:lnTo>
                <a:lnTo>
                  <a:pt x="2727435" y="1108440"/>
                </a:lnTo>
                <a:lnTo>
                  <a:pt x="2719630" y="1116201"/>
                </a:lnTo>
                <a:lnTo>
                  <a:pt x="2719630" y="1125776"/>
                </a:lnTo>
                <a:lnTo>
                  <a:pt x="2727435" y="1143111"/>
                </a:lnTo>
                <a:lnTo>
                  <a:pt x="2746692" y="1143111"/>
                </a:lnTo>
                <a:lnTo>
                  <a:pt x="2754497" y="1135350"/>
                </a:lnTo>
                <a:lnTo>
                  <a:pt x="2754497" y="1125776"/>
                </a:lnTo>
                <a:close/>
              </a:path>
              <a:path w="6177281" h="1778750">
                <a:moveTo>
                  <a:pt x="2196625" y="1125776"/>
                </a:moveTo>
                <a:lnTo>
                  <a:pt x="2196625" y="1116201"/>
                </a:lnTo>
                <a:lnTo>
                  <a:pt x="2188819" y="1108440"/>
                </a:lnTo>
                <a:lnTo>
                  <a:pt x="2169562" y="1108440"/>
                </a:lnTo>
                <a:lnTo>
                  <a:pt x="2161757" y="1116201"/>
                </a:lnTo>
                <a:lnTo>
                  <a:pt x="2161757" y="1125776"/>
                </a:lnTo>
                <a:lnTo>
                  <a:pt x="2169562" y="1143111"/>
                </a:lnTo>
                <a:lnTo>
                  <a:pt x="2188819" y="1143111"/>
                </a:lnTo>
                <a:lnTo>
                  <a:pt x="2196625" y="1135350"/>
                </a:lnTo>
                <a:lnTo>
                  <a:pt x="2196625" y="1125776"/>
                </a:lnTo>
                <a:close/>
              </a:path>
              <a:path w="6177281" h="1778750">
                <a:moveTo>
                  <a:pt x="1946743" y="1119996"/>
                </a:moveTo>
                <a:lnTo>
                  <a:pt x="1946743" y="1110423"/>
                </a:lnTo>
                <a:lnTo>
                  <a:pt x="1938938" y="1102660"/>
                </a:lnTo>
                <a:lnTo>
                  <a:pt x="1919682" y="1102660"/>
                </a:lnTo>
                <a:lnTo>
                  <a:pt x="1911877" y="1110423"/>
                </a:lnTo>
                <a:lnTo>
                  <a:pt x="1911877" y="1119996"/>
                </a:lnTo>
                <a:lnTo>
                  <a:pt x="1919682" y="1137333"/>
                </a:lnTo>
                <a:lnTo>
                  <a:pt x="1938938" y="1137333"/>
                </a:lnTo>
                <a:lnTo>
                  <a:pt x="1946743" y="1129571"/>
                </a:lnTo>
                <a:lnTo>
                  <a:pt x="1946743" y="1119996"/>
                </a:lnTo>
                <a:close/>
              </a:path>
              <a:path w="6177281" h="1778750">
                <a:moveTo>
                  <a:pt x="1679430" y="1119996"/>
                </a:moveTo>
                <a:lnTo>
                  <a:pt x="1679430" y="1110423"/>
                </a:lnTo>
                <a:lnTo>
                  <a:pt x="1671624" y="1102660"/>
                </a:lnTo>
                <a:lnTo>
                  <a:pt x="1652367" y="1102660"/>
                </a:lnTo>
                <a:lnTo>
                  <a:pt x="1644562" y="1110423"/>
                </a:lnTo>
                <a:lnTo>
                  <a:pt x="1644562" y="1119996"/>
                </a:lnTo>
                <a:lnTo>
                  <a:pt x="1652367" y="1137333"/>
                </a:lnTo>
                <a:lnTo>
                  <a:pt x="1671624" y="1137333"/>
                </a:lnTo>
                <a:lnTo>
                  <a:pt x="1679430" y="1129571"/>
                </a:lnTo>
                <a:lnTo>
                  <a:pt x="1679430" y="1119996"/>
                </a:lnTo>
                <a:close/>
              </a:path>
              <a:path w="6177281" h="1778750">
                <a:moveTo>
                  <a:pt x="1109935" y="1119996"/>
                </a:moveTo>
                <a:lnTo>
                  <a:pt x="1109935" y="1110423"/>
                </a:lnTo>
                <a:lnTo>
                  <a:pt x="1102130" y="1102660"/>
                </a:lnTo>
                <a:lnTo>
                  <a:pt x="1082873" y="1102660"/>
                </a:lnTo>
                <a:lnTo>
                  <a:pt x="1075067" y="1110423"/>
                </a:lnTo>
                <a:lnTo>
                  <a:pt x="1075067" y="1119996"/>
                </a:lnTo>
                <a:lnTo>
                  <a:pt x="1082873" y="1137333"/>
                </a:lnTo>
                <a:lnTo>
                  <a:pt x="1102130" y="1137333"/>
                </a:lnTo>
                <a:lnTo>
                  <a:pt x="1109935" y="1129571"/>
                </a:lnTo>
                <a:lnTo>
                  <a:pt x="1109935" y="1119996"/>
                </a:lnTo>
                <a:close/>
              </a:path>
              <a:path w="6177281" h="1778750">
                <a:moveTo>
                  <a:pt x="499760" y="1114217"/>
                </a:moveTo>
                <a:lnTo>
                  <a:pt x="499760" y="1104644"/>
                </a:lnTo>
                <a:lnTo>
                  <a:pt x="491954" y="1096882"/>
                </a:lnTo>
                <a:lnTo>
                  <a:pt x="472699" y="1096882"/>
                </a:lnTo>
                <a:lnTo>
                  <a:pt x="464893" y="1104644"/>
                </a:lnTo>
                <a:lnTo>
                  <a:pt x="464893" y="1114217"/>
                </a:lnTo>
                <a:lnTo>
                  <a:pt x="472699" y="1131554"/>
                </a:lnTo>
                <a:lnTo>
                  <a:pt x="491954" y="1131554"/>
                </a:lnTo>
                <a:lnTo>
                  <a:pt x="499760" y="1123792"/>
                </a:lnTo>
                <a:lnTo>
                  <a:pt x="499760" y="1114217"/>
                </a:lnTo>
                <a:close/>
              </a:path>
              <a:path w="6177281" h="1778750">
                <a:moveTo>
                  <a:pt x="3602930" y="1108439"/>
                </a:moveTo>
                <a:lnTo>
                  <a:pt x="3602930" y="1098866"/>
                </a:lnTo>
                <a:lnTo>
                  <a:pt x="3595124" y="1091103"/>
                </a:lnTo>
                <a:lnTo>
                  <a:pt x="3575867" y="1091103"/>
                </a:lnTo>
                <a:lnTo>
                  <a:pt x="3568062" y="1098866"/>
                </a:lnTo>
                <a:lnTo>
                  <a:pt x="3568062" y="1108439"/>
                </a:lnTo>
                <a:lnTo>
                  <a:pt x="3575867" y="1125776"/>
                </a:lnTo>
                <a:lnTo>
                  <a:pt x="3595124" y="1125776"/>
                </a:lnTo>
                <a:lnTo>
                  <a:pt x="3602930" y="1118014"/>
                </a:lnTo>
                <a:lnTo>
                  <a:pt x="3602930" y="1108439"/>
                </a:lnTo>
                <a:close/>
              </a:path>
              <a:path w="6177281" h="1778750">
                <a:moveTo>
                  <a:pt x="790319" y="1108439"/>
                </a:moveTo>
                <a:lnTo>
                  <a:pt x="790319" y="1098866"/>
                </a:lnTo>
                <a:lnTo>
                  <a:pt x="782514" y="1091103"/>
                </a:lnTo>
                <a:lnTo>
                  <a:pt x="763257" y="1091103"/>
                </a:lnTo>
                <a:lnTo>
                  <a:pt x="755451" y="1098866"/>
                </a:lnTo>
                <a:lnTo>
                  <a:pt x="755451" y="1108439"/>
                </a:lnTo>
                <a:lnTo>
                  <a:pt x="763257" y="1125776"/>
                </a:lnTo>
                <a:lnTo>
                  <a:pt x="782514" y="1125776"/>
                </a:lnTo>
                <a:lnTo>
                  <a:pt x="790319" y="1118014"/>
                </a:lnTo>
                <a:lnTo>
                  <a:pt x="790319" y="1108439"/>
                </a:lnTo>
                <a:close/>
              </a:path>
              <a:path w="6177281" h="1778750">
                <a:moveTo>
                  <a:pt x="389348" y="1108439"/>
                </a:moveTo>
                <a:lnTo>
                  <a:pt x="389348" y="1098866"/>
                </a:lnTo>
                <a:lnTo>
                  <a:pt x="381543" y="1091103"/>
                </a:lnTo>
                <a:lnTo>
                  <a:pt x="362286" y="1091103"/>
                </a:lnTo>
                <a:lnTo>
                  <a:pt x="354481" y="1098866"/>
                </a:lnTo>
                <a:lnTo>
                  <a:pt x="354481" y="1108439"/>
                </a:lnTo>
                <a:lnTo>
                  <a:pt x="362286" y="1125776"/>
                </a:lnTo>
                <a:lnTo>
                  <a:pt x="381543" y="1125776"/>
                </a:lnTo>
                <a:lnTo>
                  <a:pt x="389348" y="1118014"/>
                </a:lnTo>
                <a:lnTo>
                  <a:pt x="389348" y="1108439"/>
                </a:lnTo>
                <a:close/>
              </a:path>
              <a:path w="6177281" h="1778750">
                <a:moveTo>
                  <a:pt x="3823754" y="1102662"/>
                </a:moveTo>
                <a:lnTo>
                  <a:pt x="3823754" y="1093087"/>
                </a:lnTo>
                <a:lnTo>
                  <a:pt x="3815949" y="1085325"/>
                </a:lnTo>
                <a:lnTo>
                  <a:pt x="3796691" y="1085325"/>
                </a:lnTo>
                <a:lnTo>
                  <a:pt x="3788887" y="1093087"/>
                </a:lnTo>
                <a:lnTo>
                  <a:pt x="3788887" y="1102662"/>
                </a:lnTo>
                <a:lnTo>
                  <a:pt x="3796691" y="1119997"/>
                </a:lnTo>
                <a:lnTo>
                  <a:pt x="3815949" y="1119997"/>
                </a:lnTo>
                <a:lnTo>
                  <a:pt x="3823754" y="1112235"/>
                </a:lnTo>
                <a:lnTo>
                  <a:pt x="3823754" y="1102662"/>
                </a:lnTo>
                <a:close/>
              </a:path>
              <a:path w="6177281" h="1778750">
                <a:moveTo>
                  <a:pt x="1481849" y="1102662"/>
                </a:moveTo>
                <a:lnTo>
                  <a:pt x="1481849" y="1093087"/>
                </a:lnTo>
                <a:lnTo>
                  <a:pt x="1474044" y="1085325"/>
                </a:lnTo>
                <a:lnTo>
                  <a:pt x="1454787" y="1085325"/>
                </a:lnTo>
                <a:lnTo>
                  <a:pt x="1446982" y="1093087"/>
                </a:lnTo>
                <a:lnTo>
                  <a:pt x="1446982" y="1102662"/>
                </a:lnTo>
                <a:lnTo>
                  <a:pt x="1454787" y="1119997"/>
                </a:lnTo>
                <a:lnTo>
                  <a:pt x="1474044" y="1119997"/>
                </a:lnTo>
                <a:lnTo>
                  <a:pt x="1481849" y="1112235"/>
                </a:lnTo>
                <a:lnTo>
                  <a:pt x="1481849" y="1102662"/>
                </a:lnTo>
                <a:close/>
              </a:path>
              <a:path w="6177281" h="1778750">
                <a:moveTo>
                  <a:pt x="4515284" y="1096882"/>
                </a:moveTo>
                <a:lnTo>
                  <a:pt x="4515284" y="1087307"/>
                </a:lnTo>
                <a:lnTo>
                  <a:pt x="4507478" y="1079548"/>
                </a:lnTo>
                <a:lnTo>
                  <a:pt x="4488223" y="1079548"/>
                </a:lnTo>
                <a:lnTo>
                  <a:pt x="4480417" y="1087307"/>
                </a:lnTo>
                <a:lnTo>
                  <a:pt x="4480417" y="1096882"/>
                </a:lnTo>
                <a:lnTo>
                  <a:pt x="4488223" y="1114219"/>
                </a:lnTo>
                <a:lnTo>
                  <a:pt x="4507478" y="1114219"/>
                </a:lnTo>
                <a:lnTo>
                  <a:pt x="4515284" y="1106457"/>
                </a:lnTo>
                <a:lnTo>
                  <a:pt x="4515284" y="1096882"/>
                </a:lnTo>
                <a:close/>
              </a:path>
              <a:path w="6177281" h="1778750">
                <a:moveTo>
                  <a:pt x="3957411" y="1096882"/>
                </a:moveTo>
                <a:lnTo>
                  <a:pt x="3957411" y="1087307"/>
                </a:lnTo>
                <a:lnTo>
                  <a:pt x="3949606" y="1079548"/>
                </a:lnTo>
                <a:lnTo>
                  <a:pt x="3930350" y="1079548"/>
                </a:lnTo>
                <a:lnTo>
                  <a:pt x="3922544" y="1087307"/>
                </a:lnTo>
                <a:lnTo>
                  <a:pt x="3922544" y="1096882"/>
                </a:lnTo>
                <a:lnTo>
                  <a:pt x="3930350" y="1114219"/>
                </a:lnTo>
                <a:lnTo>
                  <a:pt x="3949606" y="1114219"/>
                </a:lnTo>
                <a:lnTo>
                  <a:pt x="3957411" y="1106457"/>
                </a:lnTo>
                <a:lnTo>
                  <a:pt x="3957411" y="1096882"/>
                </a:lnTo>
                <a:close/>
              </a:path>
              <a:path w="6177281" h="1778750">
                <a:moveTo>
                  <a:pt x="2411638" y="1096882"/>
                </a:moveTo>
                <a:lnTo>
                  <a:pt x="2411638" y="1087307"/>
                </a:lnTo>
                <a:lnTo>
                  <a:pt x="2403833" y="1079548"/>
                </a:lnTo>
                <a:lnTo>
                  <a:pt x="2384576" y="1079548"/>
                </a:lnTo>
                <a:lnTo>
                  <a:pt x="2376770" y="1087307"/>
                </a:lnTo>
                <a:lnTo>
                  <a:pt x="2376770" y="1096882"/>
                </a:lnTo>
                <a:lnTo>
                  <a:pt x="2384576" y="1114219"/>
                </a:lnTo>
                <a:lnTo>
                  <a:pt x="2403833" y="1114219"/>
                </a:lnTo>
                <a:lnTo>
                  <a:pt x="2411638" y="1106457"/>
                </a:lnTo>
                <a:lnTo>
                  <a:pt x="2411638" y="1096882"/>
                </a:lnTo>
                <a:close/>
              </a:path>
              <a:path w="6177281" h="1778750">
                <a:moveTo>
                  <a:pt x="1365627" y="1096882"/>
                </a:moveTo>
                <a:lnTo>
                  <a:pt x="1365627" y="1087307"/>
                </a:lnTo>
                <a:lnTo>
                  <a:pt x="1357821" y="1079548"/>
                </a:lnTo>
                <a:lnTo>
                  <a:pt x="1338564" y="1079548"/>
                </a:lnTo>
                <a:lnTo>
                  <a:pt x="1330759" y="1087307"/>
                </a:lnTo>
                <a:lnTo>
                  <a:pt x="1330759" y="1096882"/>
                </a:lnTo>
                <a:lnTo>
                  <a:pt x="1338564" y="1114219"/>
                </a:lnTo>
                <a:lnTo>
                  <a:pt x="1357821" y="1114219"/>
                </a:lnTo>
                <a:lnTo>
                  <a:pt x="1365627" y="1106457"/>
                </a:lnTo>
                <a:lnTo>
                  <a:pt x="1365627" y="1096882"/>
                </a:lnTo>
                <a:close/>
              </a:path>
              <a:path w="6177281" h="1778750">
                <a:moveTo>
                  <a:pt x="2975322" y="1091103"/>
                </a:moveTo>
                <a:lnTo>
                  <a:pt x="2975322" y="1081530"/>
                </a:lnTo>
                <a:lnTo>
                  <a:pt x="2967517" y="1073769"/>
                </a:lnTo>
                <a:lnTo>
                  <a:pt x="2948260" y="1073769"/>
                </a:lnTo>
                <a:lnTo>
                  <a:pt x="2940455" y="1081530"/>
                </a:lnTo>
                <a:lnTo>
                  <a:pt x="2940455" y="1091103"/>
                </a:lnTo>
                <a:lnTo>
                  <a:pt x="2948260" y="1108440"/>
                </a:lnTo>
                <a:lnTo>
                  <a:pt x="2967517" y="1108440"/>
                </a:lnTo>
                <a:lnTo>
                  <a:pt x="2975322" y="1100678"/>
                </a:lnTo>
                <a:lnTo>
                  <a:pt x="2975322" y="1091103"/>
                </a:lnTo>
                <a:close/>
              </a:path>
              <a:path w="6177281" h="1778750">
                <a:moveTo>
                  <a:pt x="4660563" y="1067989"/>
                </a:moveTo>
                <a:lnTo>
                  <a:pt x="4660563" y="1058415"/>
                </a:lnTo>
                <a:lnTo>
                  <a:pt x="4652758" y="1050654"/>
                </a:lnTo>
                <a:lnTo>
                  <a:pt x="4633502" y="1050654"/>
                </a:lnTo>
                <a:lnTo>
                  <a:pt x="4625696" y="1058415"/>
                </a:lnTo>
                <a:lnTo>
                  <a:pt x="4625696" y="1067989"/>
                </a:lnTo>
                <a:lnTo>
                  <a:pt x="4633502" y="1085325"/>
                </a:lnTo>
                <a:lnTo>
                  <a:pt x="4652758" y="1085325"/>
                </a:lnTo>
                <a:lnTo>
                  <a:pt x="4660563" y="1077564"/>
                </a:lnTo>
                <a:lnTo>
                  <a:pt x="4660563" y="1067989"/>
                </a:lnTo>
                <a:close/>
              </a:path>
              <a:path w="6177281" h="1778750">
                <a:moveTo>
                  <a:pt x="2289602" y="1067989"/>
                </a:moveTo>
                <a:lnTo>
                  <a:pt x="2289602" y="1058415"/>
                </a:lnTo>
                <a:lnTo>
                  <a:pt x="2281797" y="1050654"/>
                </a:lnTo>
                <a:lnTo>
                  <a:pt x="2262541" y="1050654"/>
                </a:lnTo>
                <a:lnTo>
                  <a:pt x="2254736" y="1058415"/>
                </a:lnTo>
                <a:lnTo>
                  <a:pt x="2254736" y="1067989"/>
                </a:lnTo>
                <a:lnTo>
                  <a:pt x="2262541" y="1085325"/>
                </a:lnTo>
                <a:lnTo>
                  <a:pt x="2281797" y="1085325"/>
                </a:lnTo>
                <a:lnTo>
                  <a:pt x="2289602" y="1077564"/>
                </a:lnTo>
                <a:lnTo>
                  <a:pt x="2289602" y="1067989"/>
                </a:lnTo>
                <a:close/>
              </a:path>
              <a:path w="6177281" h="1778750">
                <a:moveTo>
                  <a:pt x="918165" y="1067989"/>
                </a:moveTo>
                <a:lnTo>
                  <a:pt x="918165" y="1058415"/>
                </a:lnTo>
                <a:lnTo>
                  <a:pt x="910360" y="1050654"/>
                </a:lnTo>
                <a:lnTo>
                  <a:pt x="891104" y="1050654"/>
                </a:lnTo>
                <a:lnTo>
                  <a:pt x="883298" y="1058415"/>
                </a:lnTo>
                <a:lnTo>
                  <a:pt x="883298" y="1067989"/>
                </a:lnTo>
                <a:lnTo>
                  <a:pt x="891104" y="1085325"/>
                </a:lnTo>
                <a:lnTo>
                  <a:pt x="910360" y="1085325"/>
                </a:lnTo>
                <a:lnTo>
                  <a:pt x="918165" y="1077564"/>
                </a:lnTo>
                <a:lnTo>
                  <a:pt x="918165" y="1067989"/>
                </a:lnTo>
                <a:close/>
              </a:path>
              <a:path w="6177281" h="1778750">
                <a:moveTo>
                  <a:pt x="4840711" y="1062211"/>
                </a:moveTo>
                <a:lnTo>
                  <a:pt x="4840711" y="1052638"/>
                </a:lnTo>
                <a:lnTo>
                  <a:pt x="4832906" y="1044875"/>
                </a:lnTo>
                <a:lnTo>
                  <a:pt x="4813647" y="1044875"/>
                </a:lnTo>
                <a:lnTo>
                  <a:pt x="4805843" y="1052638"/>
                </a:lnTo>
                <a:lnTo>
                  <a:pt x="4805843" y="1062211"/>
                </a:lnTo>
                <a:lnTo>
                  <a:pt x="4813647" y="1079548"/>
                </a:lnTo>
                <a:lnTo>
                  <a:pt x="4832906" y="1079548"/>
                </a:lnTo>
                <a:lnTo>
                  <a:pt x="4840711" y="1071786"/>
                </a:lnTo>
                <a:lnTo>
                  <a:pt x="4840711" y="1062211"/>
                </a:lnTo>
                <a:close/>
              </a:path>
              <a:path w="6177281" h="1778750">
                <a:moveTo>
                  <a:pt x="3707531" y="1062211"/>
                </a:moveTo>
                <a:lnTo>
                  <a:pt x="3707531" y="1052638"/>
                </a:lnTo>
                <a:lnTo>
                  <a:pt x="3699725" y="1044875"/>
                </a:lnTo>
                <a:lnTo>
                  <a:pt x="3680467" y="1044875"/>
                </a:lnTo>
                <a:lnTo>
                  <a:pt x="3672663" y="1052638"/>
                </a:lnTo>
                <a:lnTo>
                  <a:pt x="3672663" y="1062211"/>
                </a:lnTo>
                <a:lnTo>
                  <a:pt x="3680467" y="1079548"/>
                </a:lnTo>
                <a:lnTo>
                  <a:pt x="3699725" y="1079548"/>
                </a:lnTo>
                <a:lnTo>
                  <a:pt x="3707531" y="1071786"/>
                </a:lnTo>
                <a:lnTo>
                  <a:pt x="3707531" y="1062211"/>
                </a:lnTo>
                <a:close/>
              </a:path>
              <a:path w="6177281" h="1778750">
                <a:moveTo>
                  <a:pt x="3486706" y="1062211"/>
                </a:moveTo>
                <a:lnTo>
                  <a:pt x="3486706" y="1052638"/>
                </a:lnTo>
                <a:lnTo>
                  <a:pt x="3478900" y="1044875"/>
                </a:lnTo>
                <a:lnTo>
                  <a:pt x="3459643" y="1044875"/>
                </a:lnTo>
                <a:lnTo>
                  <a:pt x="3451838" y="1052638"/>
                </a:lnTo>
                <a:lnTo>
                  <a:pt x="3451838" y="1062211"/>
                </a:lnTo>
                <a:lnTo>
                  <a:pt x="3459643" y="1079548"/>
                </a:lnTo>
                <a:lnTo>
                  <a:pt x="3478900" y="1079548"/>
                </a:lnTo>
                <a:lnTo>
                  <a:pt x="3486706" y="1071786"/>
                </a:lnTo>
                <a:lnTo>
                  <a:pt x="3486706" y="1062211"/>
                </a:lnTo>
                <a:close/>
              </a:path>
              <a:path w="6177281" h="1778750">
                <a:moveTo>
                  <a:pt x="3079923" y="1062211"/>
                </a:moveTo>
                <a:lnTo>
                  <a:pt x="3079923" y="1052638"/>
                </a:lnTo>
                <a:lnTo>
                  <a:pt x="3072118" y="1044875"/>
                </a:lnTo>
                <a:lnTo>
                  <a:pt x="3052861" y="1044875"/>
                </a:lnTo>
                <a:lnTo>
                  <a:pt x="3045056" y="1052638"/>
                </a:lnTo>
                <a:lnTo>
                  <a:pt x="3045056" y="1062211"/>
                </a:lnTo>
                <a:lnTo>
                  <a:pt x="3052861" y="1079548"/>
                </a:lnTo>
                <a:lnTo>
                  <a:pt x="3072118" y="1079548"/>
                </a:lnTo>
                <a:lnTo>
                  <a:pt x="3079923" y="1071786"/>
                </a:lnTo>
                <a:lnTo>
                  <a:pt x="3079923" y="1062211"/>
                </a:lnTo>
                <a:close/>
              </a:path>
              <a:path w="6177281" h="1778750">
                <a:moveTo>
                  <a:pt x="2527862" y="1062211"/>
                </a:moveTo>
                <a:lnTo>
                  <a:pt x="2527862" y="1052638"/>
                </a:lnTo>
                <a:lnTo>
                  <a:pt x="2520057" y="1044875"/>
                </a:lnTo>
                <a:lnTo>
                  <a:pt x="2500800" y="1044875"/>
                </a:lnTo>
                <a:lnTo>
                  <a:pt x="2492993" y="1052638"/>
                </a:lnTo>
                <a:lnTo>
                  <a:pt x="2492993" y="1062211"/>
                </a:lnTo>
                <a:lnTo>
                  <a:pt x="2500800" y="1079548"/>
                </a:lnTo>
                <a:lnTo>
                  <a:pt x="2520057" y="1079548"/>
                </a:lnTo>
                <a:lnTo>
                  <a:pt x="2527862" y="1071786"/>
                </a:lnTo>
                <a:lnTo>
                  <a:pt x="2527862" y="1062211"/>
                </a:lnTo>
                <a:close/>
              </a:path>
              <a:path w="6177281" h="1778750">
                <a:moveTo>
                  <a:pt x="1592262" y="1050654"/>
                </a:moveTo>
                <a:lnTo>
                  <a:pt x="1592262" y="1041081"/>
                </a:lnTo>
                <a:lnTo>
                  <a:pt x="1584457" y="1033318"/>
                </a:lnTo>
                <a:lnTo>
                  <a:pt x="1565200" y="1033318"/>
                </a:lnTo>
                <a:lnTo>
                  <a:pt x="1557394" y="1041081"/>
                </a:lnTo>
                <a:lnTo>
                  <a:pt x="1557394" y="1050654"/>
                </a:lnTo>
                <a:lnTo>
                  <a:pt x="1565200" y="1067991"/>
                </a:lnTo>
                <a:lnTo>
                  <a:pt x="1584457" y="1067991"/>
                </a:lnTo>
                <a:lnTo>
                  <a:pt x="1592262" y="1060229"/>
                </a:lnTo>
                <a:lnTo>
                  <a:pt x="1592262" y="1050654"/>
                </a:lnTo>
                <a:close/>
              </a:path>
              <a:path w="6177281" h="1778750">
                <a:moveTo>
                  <a:pt x="639229" y="1050654"/>
                </a:moveTo>
                <a:lnTo>
                  <a:pt x="639229" y="1041081"/>
                </a:lnTo>
                <a:lnTo>
                  <a:pt x="631423" y="1033318"/>
                </a:lnTo>
                <a:lnTo>
                  <a:pt x="612167" y="1033318"/>
                </a:lnTo>
                <a:lnTo>
                  <a:pt x="604362" y="1041081"/>
                </a:lnTo>
                <a:lnTo>
                  <a:pt x="604362" y="1050654"/>
                </a:lnTo>
                <a:lnTo>
                  <a:pt x="612167" y="1067991"/>
                </a:lnTo>
                <a:lnTo>
                  <a:pt x="631423" y="1067991"/>
                </a:lnTo>
                <a:lnTo>
                  <a:pt x="639229" y="1060229"/>
                </a:lnTo>
                <a:lnTo>
                  <a:pt x="639229" y="1050654"/>
                </a:lnTo>
                <a:close/>
              </a:path>
              <a:path w="6177281" h="1778750">
                <a:moveTo>
                  <a:pt x="2847477" y="1044877"/>
                </a:moveTo>
                <a:lnTo>
                  <a:pt x="2847477" y="1035302"/>
                </a:lnTo>
                <a:lnTo>
                  <a:pt x="2839670" y="1027541"/>
                </a:lnTo>
                <a:lnTo>
                  <a:pt x="2820413" y="1027541"/>
                </a:lnTo>
                <a:lnTo>
                  <a:pt x="2812608" y="1035302"/>
                </a:lnTo>
                <a:lnTo>
                  <a:pt x="2812608" y="1044877"/>
                </a:lnTo>
                <a:lnTo>
                  <a:pt x="2820413" y="1062212"/>
                </a:lnTo>
                <a:lnTo>
                  <a:pt x="2839670" y="1062212"/>
                </a:lnTo>
                <a:lnTo>
                  <a:pt x="2847477" y="1054450"/>
                </a:lnTo>
                <a:lnTo>
                  <a:pt x="2847477" y="1044877"/>
                </a:lnTo>
                <a:close/>
              </a:path>
              <a:path w="6177281" h="1778750">
                <a:moveTo>
                  <a:pt x="3329804" y="1039097"/>
                </a:moveTo>
                <a:lnTo>
                  <a:pt x="3329804" y="1029522"/>
                </a:lnTo>
                <a:lnTo>
                  <a:pt x="3321998" y="1021761"/>
                </a:lnTo>
                <a:lnTo>
                  <a:pt x="3302741" y="1021761"/>
                </a:lnTo>
                <a:lnTo>
                  <a:pt x="3294936" y="1029522"/>
                </a:lnTo>
                <a:lnTo>
                  <a:pt x="3294936" y="1039097"/>
                </a:lnTo>
                <a:lnTo>
                  <a:pt x="3302741" y="1056432"/>
                </a:lnTo>
                <a:lnTo>
                  <a:pt x="3321998" y="1056432"/>
                </a:lnTo>
                <a:lnTo>
                  <a:pt x="3329804" y="1048672"/>
                </a:lnTo>
                <a:lnTo>
                  <a:pt x="3329804" y="1039097"/>
                </a:lnTo>
                <a:close/>
              </a:path>
              <a:path w="6177281" h="1778750">
                <a:moveTo>
                  <a:pt x="1226158" y="1039097"/>
                </a:moveTo>
                <a:lnTo>
                  <a:pt x="1226158" y="1029522"/>
                </a:lnTo>
                <a:lnTo>
                  <a:pt x="1218352" y="1021761"/>
                </a:lnTo>
                <a:lnTo>
                  <a:pt x="1199095" y="1021761"/>
                </a:lnTo>
                <a:lnTo>
                  <a:pt x="1191290" y="1029522"/>
                </a:lnTo>
                <a:lnTo>
                  <a:pt x="1191290" y="1039097"/>
                </a:lnTo>
                <a:lnTo>
                  <a:pt x="1199095" y="1056432"/>
                </a:lnTo>
                <a:lnTo>
                  <a:pt x="1218352" y="1056432"/>
                </a:lnTo>
                <a:lnTo>
                  <a:pt x="1226158" y="1048672"/>
                </a:lnTo>
                <a:lnTo>
                  <a:pt x="1226158" y="1039097"/>
                </a:lnTo>
                <a:close/>
              </a:path>
              <a:path w="6177281" h="1778750">
                <a:moveTo>
                  <a:pt x="1057633" y="1039097"/>
                </a:moveTo>
                <a:lnTo>
                  <a:pt x="1057633" y="1029522"/>
                </a:lnTo>
                <a:lnTo>
                  <a:pt x="1049827" y="1021761"/>
                </a:lnTo>
                <a:lnTo>
                  <a:pt x="1030571" y="1021761"/>
                </a:lnTo>
                <a:lnTo>
                  <a:pt x="1022766" y="1029522"/>
                </a:lnTo>
                <a:lnTo>
                  <a:pt x="1022766" y="1039097"/>
                </a:lnTo>
                <a:lnTo>
                  <a:pt x="1030571" y="1056432"/>
                </a:lnTo>
                <a:lnTo>
                  <a:pt x="1049827" y="1056432"/>
                </a:lnTo>
                <a:lnTo>
                  <a:pt x="1057633" y="1048672"/>
                </a:lnTo>
                <a:lnTo>
                  <a:pt x="1057633" y="1039097"/>
                </a:lnTo>
                <a:close/>
              </a:path>
              <a:path w="6177281" h="1778750">
                <a:moveTo>
                  <a:pt x="1882821" y="1033318"/>
                </a:moveTo>
                <a:lnTo>
                  <a:pt x="1882821" y="1023744"/>
                </a:lnTo>
                <a:lnTo>
                  <a:pt x="1875016" y="1015983"/>
                </a:lnTo>
                <a:lnTo>
                  <a:pt x="1855759" y="1015983"/>
                </a:lnTo>
                <a:lnTo>
                  <a:pt x="1847954" y="1023744"/>
                </a:lnTo>
                <a:lnTo>
                  <a:pt x="1847954" y="1033318"/>
                </a:lnTo>
                <a:lnTo>
                  <a:pt x="1855759" y="1050654"/>
                </a:lnTo>
                <a:lnTo>
                  <a:pt x="1875016" y="1050654"/>
                </a:lnTo>
                <a:lnTo>
                  <a:pt x="1882821" y="1042893"/>
                </a:lnTo>
                <a:lnTo>
                  <a:pt x="1882821" y="1033318"/>
                </a:lnTo>
                <a:close/>
              </a:path>
              <a:path w="6177281" h="1778750">
                <a:moveTo>
                  <a:pt x="2638273" y="1021761"/>
                </a:moveTo>
                <a:lnTo>
                  <a:pt x="2638273" y="1012188"/>
                </a:lnTo>
                <a:lnTo>
                  <a:pt x="2630468" y="1004426"/>
                </a:lnTo>
                <a:lnTo>
                  <a:pt x="2611211" y="1004426"/>
                </a:lnTo>
                <a:lnTo>
                  <a:pt x="2603407" y="1012188"/>
                </a:lnTo>
                <a:lnTo>
                  <a:pt x="2603407" y="1021761"/>
                </a:lnTo>
                <a:lnTo>
                  <a:pt x="2611211" y="1039097"/>
                </a:lnTo>
                <a:lnTo>
                  <a:pt x="2630468" y="1039097"/>
                </a:lnTo>
                <a:lnTo>
                  <a:pt x="2638273" y="1031336"/>
                </a:lnTo>
                <a:lnTo>
                  <a:pt x="2638273" y="1021761"/>
                </a:lnTo>
                <a:close/>
              </a:path>
              <a:path w="6177281" h="1778750">
                <a:moveTo>
                  <a:pt x="1743353" y="1021761"/>
                </a:moveTo>
                <a:lnTo>
                  <a:pt x="1743353" y="1012188"/>
                </a:lnTo>
                <a:lnTo>
                  <a:pt x="1735547" y="1004426"/>
                </a:lnTo>
                <a:lnTo>
                  <a:pt x="1716290" y="1004426"/>
                </a:lnTo>
                <a:lnTo>
                  <a:pt x="1708485" y="1012188"/>
                </a:lnTo>
                <a:lnTo>
                  <a:pt x="1708485" y="1021761"/>
                </a:lnTo>
                <a:lnTo>
                  <a:pt x="1716290" y="1039097"/>
                </a:lnTo>
                <a:lnTo>
                  <a:pt x="1735547" y="1039097"/>
                </a:lnTo>
                <a:lnTo>
                  <a:pt x="1743353" y="1031336"/>
                </a:lnTo>
                <a:lnTo>
                  <a:pt x="1743353" y="1021761"/>
                </a:lnTo>
                <a:close/>
              </a:path>
              <a:path w="6177281" h="1778750">
                <a:moveTo>
                  <a:pt x="3201958" y="1015984"/>
                </a:moveTo>
                <a:lnTo>
                  <a:pt x="3201958" y="1006410"/>
                </a:lnTo>
                <a:lnTo>
                  <a:pt x="3194152" y="998647"/>
                </a:lnTo>
                <a:lnTo>
                  <a:pt x="3174895" y="998647"/>
                </a:lnTo>
                <a:lnTo>
                  <a:pt x="3167090" y="1006410"/>
                </a:lnTo>
                <a:lnTo>
                  <a:pt x="3167090" y="1015984"/>
                </a:lnTo>
                <a:lnTo>
                  <a:pt x="3174895" y="1033318"/>
                </a:lnTo>
                <a:lnTo>
                  <a:pt x="3194152" y="1033318"/>
                </a:lnTo>
                <a:lnTo>
                  <a:pt x="3201958" y="1025558"/>
                </a:lnTo>
                <a:lnTo>
                  <a:pt x="3201958" y="1015984"/>
                </a:lnTo>
                <a:close/>
              </a:path>
              <a:path w="6177281" h="1778750">
                <a:moveTo>
                  <a:pt x="2144323" y="1015984"/>
                </a:moveTo>
                <a:lnTo>
                  <a:pt x="2144323" y="1006410"/>
                </a:lnTo>
                <a:lnTo>
                  <a:pt x="2136519" y="998647"/>
                </a:lnTo>
                <a:lnTo>
                  <a:pt x="2117262" y="998647"/>
                </a:lnTo>
                <a:lnTo>
                  <a:pt x="2109457" y="1006410"/>
                </a:lnTo>
                <a:lnTo>
                  <a:pt x="2109457" y="1015984"/>
                </a:lnTo>
                <a:lnTo>
                  <a:pt x="2117262" y="1033318"/>
                </a:lnTo>
                <a:lnTo>
                  <a:pt x="2136519" y="1033318"/>
                </a:lnTo>
                <a:lnTo>
                  <a:pt x="2144323" y="1025558"/>
                </a:lnTo>
                <a:lnTo>
                  <a:pt x="2144323" y="1015984"/>
                </a:lnTo>
                <a:close/>
              </a:path>
              <a:path w="6177281" h="1778750">
                <a:moveTo>
                  <a:pt x="2028101" y="1010204"/>
                </a:moveTo>
                <a:lnTo>
                  <a:pt x="2028101" y="1000630"/>
                </a:lnTo>
                <a:lnTo>
                  <a:pt x="2020295" y="992869"/>
                </a:lnTo>
                <a:lnTo>
                  <a:pt x="2001038" y="992869"/>
                </a:lnTo>
                <a:lnTo>
                  <a:pt x="1993233" y="1000630"/>
                </a:lnTo>
                <a:lnTo>
                  <a:pt x="1993233" y="1010204"/>
                </a:lnTo>
                <a:lnTo>
                  <a:pt x="2001038" y="1027541"/>
                </a:lnTo>
                <a:lnTo>
                  <a:pt x="2020295" y="1027541"/>
                </a:lnTo>
                <a:lnTo>
                  <a:pt x="2028101" y="1019779"/>
                </a:lnTo>
                <a:lnTo>
                  <a:pt x="2028101" y="1010204"/>
                </a:lnTo>
                <a:close/>
              </a:path>
              <a:path w="6177281" h="1778750">
                <a:moveTo>
                  <a:pt x="3870243" y="1004426"/>
                </a:moveTo>
                <a:lnTo>
                  <a:pt x="3870243" y="994853"/>
                </a:lnTo>
                <a:lnTo>
                  <a:pt x="3862438" y="987090"/>
                </a:lnTo>
                <a:lnTo>
                  <a:pt x="3843182" y="987090"/>
                </a:lnTo>
                <a:lnTo>
                  <a:pt x="3835377" y="994853"/>
                </a:lnTo>
                <a:lnTo>
                  <a:pt x="3835377" y="1004426"/>
                </a:lnTo>
                <a:lnTo>
                  <a:pt x="3843182" y="1021763"/>
                </a:lnTo>
                <a:lnTo>
                  <a:pt x="3862438" y="1021763"/>
                </a:lnTo>
                <a:lnTo>
                  <a:pt x="3870243" y="1014001"/>
                </a:lnTo>
                <a:lnTo>
                  <a:pt x="3870243" y="1004426"/>
                </a:lnTo>
                <a:close/>
              </a:path>
              <a:path w="6177281" h="1778750">
                <a:moveTo>
                  <a:pt x="779576" y="996819"/>
                </a:moveTo>
                <a:lnTo>
                  <a:pt x="786310" y="999670"/>
                </a:lnTo>
                <a:lnTo>
                  <a:pt x="801942" y="992869"/>
                </a:lnTo>
                <a:lnTo>
                  <a:pt x="801942" y="986487"/>
                </a:lnTo>
                <a:lnTo>
                  <a:pt x="796739" y="981312"/>
                </a:lnTo>
                <a:lnTo>
                  <a:pt x="790319" y="981312"/>
                </a:lnTo>
                <a:lnTo>
                  <a:pt x="779576" y="996819"/>
                </a:lnTo>
                <a:close/>
              </a:path>
              <a:path w="6177281" h="1778750">
                <a:moveTo>
                  <a:pt x="2742876" y="992868"/>
                </a:moveTo>
                <a:lnTo>
                  <a:pt x="2742876" y="983294"/>
                </a:lnTo>
                <a:lnTo>
                  <a:pt x="2735070" y="975533"/>
                </a:lnTo>
                <a:lnTo>
                  <a:pt x="2715813" y="975533"/>
                </a:lnTo>
                <a:lnTo>
                  <a:pt x="2708008" y="983294"/>
                </a:lnTo>
                <a:lnTo>
                  <a:pt x="2708008" y="992868"/>
                </a:lnTo>
                <a:lnTo>
                  <a:pt x="2715813" y="1010204"/>
                </a:lnTo>
                <a:lnTo>
                  <a:pt x="2735070" y="1010204"/>
                </a:lnTo>
                <a:lnTo>
                  <a:pt x="2742876" y="1002442"/>
                </a:lnTo>
                <a:lnTo>
                  <a:pt x="2742876" y="992868"/>
                </a:lnTo>
                <a:close/>
              </a:path>
              <a:path w="6177281" h="1778750">
                <a:moveTo>
                  <a:pt x="2382582" y="992868"/>
                </a:moveTo>
                <a:lnTo>
                  <a:pt x="2382582" y="983294"/>
                </a:lnTo>
                <a:lnTo>
                  <a:pt x="2374776" y="975533"/>
                </a:lnTo>
                <a:lnTo>
                  <a:pt x="2355519" y="975533"/>
                </a:lnTo>
                <a:lnTo>
                  <a:pt x="2347714" y="983294"/>
                </a:lnTo>
                <a:lnTo>
                  <a:pt x="2347714" y="992868"/>
                </a:lnTo>
                <a:lnTo>
                  <a:pt x="2355519" y="1010204"/>
                </a:lnTo>
                <a:lnTo>
                  <a:pt x="2374776" y="1010204"/>
                </a:lnTo>
                <a:lnTo>
                  <a:pt x="2382582" y="1002442"/>
                </a:lnTo>
                <a:lnTo>
                  <a:pt x="2382582" y="992868"/>
                </a:lnTo>
                <a:close/>
              </a:path>
              <a:path w="6177281" h="1778750">
                <a:moveTo>
                  <a:pt x="424215" y="992868"/>
                </a:moveTo>
                <a:lnTo>
                  <a:pt x="424215" y="983294"/>
                </a:lnTo>
                <a:lnTo>
                  <a:pt x="416410" y="975533"/>
                </a:lnTo>
                <a:lnTo>
                  <a:pt x="397154" y="975533"/>
                </a:lnTo>
                <a:lnTo>
                  <a:pt x="389348" y="983294"/>
                </a:lnTo>
                <a:lnTo>
                  <a:pt x="389348" y="992868"/>
                </a:lnTo>
                <a:lnTo>
                  <a:pt x="397154" y="1010204"/>
                </a:lnTo>
                <a:lnTo>
                  <a:pt x="416410" y="1010204"/>
                </a:lnTo>
                <a:lnTo>
                  <a:pt x="424215" y="1002442"/>
                </a:lnTo>
                <a:lnTo>
                  <a:pt x="424215" y="992868"/>
                </a:lnTo>
                <a:close/>
              </a:path>
              <a:path w="6177281" h="1778750">
                <a:moveTo>
                  <a:pt x="1487660" y="987090"/>
                </a:moveTo>
                <a:lnTo>
                  <a:pt x="1487660" y="977516"/>
                </a:lnTo>
                <a:lnTo>
                  <a:pt x="1479854" y="969755"/>
                </a:lnTo>
                <a:lnTo>
                  <a:pt x="1460599" y="969755"/>
                </a:lnTo>
                <a:lnTo>
                  <a:pt x="1452793" y="977516"/>
                </a:lnTo>
                <a:lnTo>
                  <a:pt x="1452793" y="987090"/>
                </a:lnTo>
                <a:lnTo>
                  <a:pt x="1460599" y="1004426"/>
                </a:lnTo>
                <a:lnTo>
                  <a:pt x="1479854" y="1004426"/>
                </a:lnTo>
                <a:lnTo>
                  <a:pt x="1487660" y="996665"/>
                </a:lnTo>
                <a:lnTo>
                  <a:pt x="1487660" y="987090"/>
                </a:lnTo>
                <a:close/>
              </a:path>
              <a:path w="6177281" h="1778750">
                <a:moveTo>
                  <a:pt x="1359814" y="987090"/>
                </a:moveTo>
                <a:lnTo>
                  <a:pt x="1359814" y="977516"/>
                </a:lnTo>
                <a:lnTo>
                  <a:pt x="1352008" y="969755"/>
                </a:lnTo>
                <a:lnTo>
                  <a:pt x="1332753" y="969755"/>
                </a:lnTo>
                <a:lnTo>
                  <a:pt x="1324947" y="977516"/>
                </a:lnTo>
                <a:lnTo>
                  <a:pt x="1324947" y="987090"/>
                </a:lnTo>
                <a:lnTo>
                  <a:pt x="1332753" y="1004426"/>
                </a:lnTo>
                <a:lnTo>
                  <a:pt x="1352008" y="1004426"/>
                </a:lnTo>
                <a:lnTo>
                  <a:pt x="1359814" y="996665"/>
                </a:lnTo>
                <a:lnTo>
                  <a:pt x="1359814" y="987090"/>
                </a:lnTo>
                <a:close/>
              </a:path>
              <a:path w="6177281" h="1778750">
                <a:moveTo>
                  <a:pt x="534628" y="987090"/>
                </a:moveTo>
                <a:lnTo>
                  <a:pt x="534628" y="977516"/>
                </a:lnTo>
                <a:lnTo>
                  <a:pt x="526822" y="969755"/>
                </a:lnTo>
                <a:lnTo>
                  <a:pt x="507565" y="969755"/>
                </a:lnTo>
                <a:lnTo>
                  <a:pt x="499760" y="977516"/>
                </a:lnTo>
                <a:lnTo>
                  <a:pt x="499760" y="987090"/>
                </a:lnTo>
                <a:lnTo>
                  <a:pt x="507565" y="1004426"/>
                </a:lnTo>
                <a:lnTo>
                  <a:pt x="526822" y="1004426"/>
                </a:lnTo>
                <a:lnTo>
                  <a:pt x="534628" y="996665"/>
                </a:lnTo>
                <a:lnTo>
                  <a:pt x="534628" y="987090"/>
                </a:lnTo>
                <a:close/>
              </a:path>
              <a:path w="6177281" h="1778750">
                <a:moveTo>
                  <a:pt x="2934644" y="981312"/>
                </a:moveTo>
                <a:lnTo>
                  <a:pt x="2934644" y="971737"/>
                </a:lnTo>
                <a:lnTo>
                  <a:pt x="2926839" y="963976"/>
                </a:lnTo>
                <a:lnTo>
                  <a:pt x="2907581" y="963976"/>
                </a:lnTo>
                <a:lnTo>
                  <a:pt x="2899775" y="971737"/>
                </a:lnTo>
                <a:lnTo>
                  <a:pt x="2899775" y="981312"/>
                </a:lnTo>
                <a:lnTo>
                  <a:pt x="2907581" y="998647"/>
                </a:lnTo>
                <a:lnTo>
                  <a:pt x="2926839" y="998647"/>
                </a:lnTo>
                <a:lnTo>
                  <a:pt x="2934644" y="990887"/>
                </a:lnTo>
                <a:lnTo>
                  <a:pt x="2934644" y="981312"/>
                </a:lnTo>
                <a:close/>
              </a:path>
              <a:path w="6177281" h="1778750">
                <a:moveTo>
                  <a:pt x="302181" y="975533"/>
                </a:moveTo>
                <a:lnTo>
                  <a:pt x="302181" y="965959"/>
                </a:lnTo>
                <a:lnTo>
                  <a:pt x="294375" y="958198"/>
                </a:lnTo>
                <a:lnTo>
                  <a:pt x="275118" y="958198"/>
                </a:lnTo>
                <a:lnTo>
                  <a:pt x="267313" y="965959"/>
                </a:lnTo>
                <a:lnTo>
                  <a:pt x="267313" y="975533"/>
                </a:lnTo>
                <a:lnTo>
                  <a:pt x="275118" y="992869"/>
                </a:lnTo>
                <a:lnTo>
                  <a:pt x="294375" y="992869"/>
                </a:lnTo>
                <a:lnTo>
                  <a:pt x="302181" y="985108"/>
                </a:lnTo>
                <a:lnTo>
                  <a:pt x="302181" y="975533"/>
                </a:lnTo>
                <a:close/>
              </a:path>
              <a:path w="6177281" h="1778750">
                <a:moveTo>
                  <a:pt x="3573873" y="969755"/>
                </a:moveTo>
                <a:lnTo>
                  <a:pt x="3573873" y="960182"/>
                </a:lnTo>
                <a:lnTo>
                  <a:pt x="3566068" y="952419"/>
                </a:lnTo>
                <a:lnTo>
                  <a:pt x="3546811" y="952419"/>
                </a:lnTo>
                <a:lnTo>
                  <a:pt x="3539006" y="960182"/>
                </a:lnTo>
                <a:lnTo>
                  <a:pt x="3539006" y="969755"/>
                </a:lnTo>
                <a:lnTo>
                  <a:pt x="3546811" y="987090"/>
                </a:lnTo>
                <a:lnTo>
                  <a:pt x="3566068" y="987090"/>
                </a:lnTo>
                <a:lnTo>
                  <a:pt x="3573873" y="979330"/>
                </a:lnTo>
                <a:lnTo>
                  <a:pt x="3573873" y="969755"/>
                </a:lnTo>
                <a:close/>
              </a:path>
              <a:path w="6177281" h="1778750">
                <a:moveTo>
                  <a:pt x="3446028" y="963976"/>
                </a:moveTo>
                <a:lnTo>
                  <a:pt x="3446028" y="954403"/>
                </a:lnTo>
                <a:lnTo>
                  <a:pt x="3438222" y="946641"/>
                </a:lnTo>
                <a:lnTo>
                  <a:pt x="3418964" y="946641"/>
                </a:lnTo>
                <a:lnTo>
                  <a:pt x="3411160" y="954403"/>
                </a:lnTo>
                <a:lnTo>
                  <a:pt x="3411160" y="963976"/>
                </a:lnTo>
                <a:lnTo>
                  <a:pt x="3418964" y="981312"/>
                </a:lnTo>
                <a:lnTo>
                  <a:pt x="3438222" y="981312"/>
                </a:lnTo>
                <a:lnTo>
                  <a:pt x="3446028" y="973551"/>
                </a:lnTo>
                <a:lnTo>
                  <a:pt x="3446028" y="963976"/>
                </a:lnTo>
                <a:close/>
              </a:path>
              <a:path w="6177281" h="1778750">
                <a:moveTo>
                  <a:pt x="703152" y="963976"/>
                </a:moveTo>
                <a:lnTo>
                  <a:pt x="703152" y="954403"/>
                </a:lnTo>
                <a:lnTo>
                  <a:pt x="695346" y="946641"/>
                </a:lnTo>
                <a:lnTo>
                  <a:pt x="676090" y="946641"/>
                </a:lnTo>
                <a:lnTo>
                  <a:pt x="668284" y="954403"/>
                </a:lnTo>
                <a:lnTo>
                  <a:pt x="668284" y="963976"/>
                </a:lnTo>
                <a:lnTo>
                  <a:pt x="676090" y="981312"/>
                </a:lnTo>
                <a:lnTo>
                  <a:pt x="695346" y="981312"/>
                </a:lnTo>
                <a:lnTo>
                  <a:pt x="703152" y="973551"/>
                </a:lnTo>
                <a:lnTo>
                  <a:pt x="703152" y="963976"/>
                </a:lnTo>
                <a:close/>
              </a:path>
              <a:path w="6177281" h="1778750">
                <a:moveTo>
                  <a:pt x="3695908" y="958199"/>
                </a:moveTo>
                <a:lnTo>
                  <a:pt x="3695908" y="948625"/>
                </a:lnTo>
                <a:lnTo>
                  <a:pt x="3688102" y="940862"/>
                </a:lnTo>
                <a:lnTo>
                  <a:pt x="3668847" y="940862"/>
                </a:lnTo>
                <a:lnTo>
                  <a:pt x="3661041" y="948625"/>
                </a:lnTo>
                <a:lnTo>
                  <a:pt x="3661041" y="958199"/>
                </a:lnTo>
                <a:lnTo>
                  <a:pt x="3668847" y="975533"/>
                </a:lnTo>
                <a:lnTo>
                  <a:pt x="3688102" y="975533"/>
                </a:lnTo>
                <a:lnTo>
                  <a:pt x="3695908" y="967773"/>
                </a:lnTo>
                <a:lnTo>
                  <a:pt x="3695908" y="958199"/>
                </a:lnTo>
                <a:close/>
              </a:path>
              <a:path w="6177281" h="1778750">
                <a:moveTo>
                  <a:pt x="987899" y="958199"/>
                </a:moveTo>
                <a:lnTo>
                  <a:pt x="987899" y="948625"/>
                </a:lnTo>
                <a:lnTo>
                  <a:pt x="980094" y="940862"/>
                </a:lnTo>
                <a:lnTo>
                  <a:pt x="960838" y="940862"/>
                </a:lnTo>
                <a:lnTo>
                  <a:pt x="953033" y="948625"/>
                </a:lnTo>
                <a:lnTo>
                  <a:pt x="953033" y="958199"/>
                </a:lnTo>
                <a:lnTo>
                  <a:pt x="960838" y="975533"/>
                </a:lnTo>
                <a:lnTo>
                  <a:pt x="980094" y="975533"/>
                </a:lnTo>
                <a:lnTo>
                  <a:pt x="987899" y="967773"/>
                </a:lnTo>
                <a:lnTo>
                  <a:pt x="987899" y="958199"/>
                </a:lnTo>
                <a:close/>
              </a:path>
              <a:path w="6177281" h="1778750">
                <a:moveTo>
                  <a:pt x="3108979" y="952418"/>
                </a:moveTo>
                <a:lnTo>
                  <a:pt x="3108979" y="942844"/>
                </a:lnTo>
                <a:lnTo>
                  <a:pt x="3101173" y="935083"/>
                </a:lnTo>
                <a:lnTo>
                  <a:pt x="3081916" y="935083"/>
                </a:lnTo>
                <a:lnTo>
                  <a:pt x="3074111" y="942844"/>
                </a:lnTo>
                <a:lnTo>
                  <a:pt x="3074111" y="952418"/>
                </a:lnTo>
                <a:lnTo>
                  <a:pt x="3081916" y="969755"/>
                </a:lnTo>
                <a:lnTo>
                  <a:pt x="3101173" y="969755"/>
                </a:lnTo>
                <a:lnTo>
                  <a:pt x="3108979" y="961993"/>
                </a:lnTo>
                <a:lnTo>
                  <a:pt x="3108979" y="952418"/>
                </a:lnTo>
                <a:close/>
              </a:path>
              <a:path w="6177281" h="1778750">
                <a:moveTo>
                  <a:pt x="1162235" y="952418"/>
                </a:moveTo>
                <a:lnTo>
                  <a:pt x="1162235" y="942844"/>
                </a:lnTo>
                <a:lnTo>
                  <a:pt x="1154429" y="935083"/>
                </a:lnTo>
                <a:lnTo>
                  <a:pt x="1135172" y="935083"/>
                </a:lnTo>
                <a:lnTo>
                  <a:pt x="1127367" y="942844"/>
                </a:lnTo>
                <a:lnTo>
                  <a:pt x="1127367" y="952418"/>
                </a:lnTo>
                <a:lnTo>
                  <a:pt x="1135172" y="969755"/>
                </a:lnTo>
                <a:lnTo>
                  <a:pt x="1154429" y="969755"/>
                </a:lnTo>
                <a:lnTo>
                  <a:pt x="1162235" y="961993"/>
                </a:lnTo>
                <a:lnTo>
                  <a:pt x="1162235" y="952418"/>
                </a:lnTo>
                <a:close/>
              </a:path>
              <a:path w="6177281" h="1778750">
                <a:moveTo>
                  <a:pt x="2214058" y="940861"/>
                </a:moveTo>
                <a:lnTo>
                  <a:pt x="2214058" y="931288"/>
                </a:lnTo>
                <a:lnTo>
                  <a:pt x="2206252" y="923527"/>
                </a:lnTo>
                <a:lnTo>
                  <a:pt x="2186995" y="923527"/>
                </a:lnTo>
                <a:lnTo>
                  <a:pt x="2179190" y="931288"/>
                </a:lnTo>
                <a:lnTo>
                  <a:pt x="2179190" y="940861"/>
                </a:lnTo>
                <a:lnTo>
                  <a:pt x="2186995" y="958198"/>
                </a:lnTo>
                <a:lnTo>
                  <a:pt x="2206252" y="958198"/>
                </a:lnTo>
                <a:lnTo>
                  <a:pt x="2214058" y="950436"/>
                </a:lnTo>
                <a:lnTo>
                  <a:pt x="2214058" y="940861"/>
                </a:lnTo>
                <a:close/>
              </a:path>
              <a:path w="6177281" h="1778750">
                <a:moveTo>
                  <a:pt x="1621318" y="940861"/>
                </a:moveTo>
                <a:lnTo>
                  <a:pt x="1621318" y="931288"/>
                </a:lnTo>
                <a:lnTo>
                  <a:pt x="1613513" y="923527"/>
                </a:lnTo>
                <a:lnTo>
                  <a:pt x="1594256" y="923527"/>
                </a:lnTo>
                <a:lnTo>
                  <a:pt x="1586450" y="931288"/>
                </a:lnTo>
                <a:lnTo>
                  <a:pt x="1586450" y="940861"/>
                </a:lnTo>
                <a:lnTo>
                  <a:pt x="1594256" y="958198"/>
                </a:lnTo>
                <a:lnTo>
                  <a:pt x="1613513" y="958198"/>
                </a:lnTo>
                <a:lnTo>
                  <a:pt x="1621318" y="950436"/>
                </a:lnTo>
                <a:lnTo>
                  <a:pt x="1621318" y="940861"/>
                </a:lnTo>
                <a:close/>
              </a:path>
              <a:path w="6177281" h="1778750">
                <a:moveTo>
                  <a:pt x="1911877" y="935083"/>
                </a:moveTo>
                <a:lnTo>
                  <a:pt x="1911877" y="925509"/>
                </a:lnTo>
                <a:lnTo>
                  <a:pt x="1904071" y="917748"/>
                </a:lnTo>
                <a:lnTo>
                  <a:pt x="1884814" y="917748"/>
                </a:lnTo>
                <a:lnTo>
                  <a:pt x="1877009" y="925509"/>
                </a:lnTo>
                <a:lnTo>
                  <a:pt x="1877009" y="935083"/>
                </a:lnTo>
                <a:lnTo>
                  <a:pt x="1884814" y="952419"/>
                </a:lnTo>
                <a:lnTo>
                  <a:pt x="1904071" y="952419"/>
                </a:lnTo>
                <a:lnTo>
                  <a:pt x="1911877" y="944657"/>
                </a:lnTo>
                <a:lnTo>
                  <a:pt x="1911877" y="935083"/>
                </a:lnTo>
                <a:close/>
              </a:path>
              <a:path w="6177281" h="1778750">
                <a:moveTo>
                  <a:pt x="2562729" y="929305"/>
                </a:moveTo>
                <a:lnTo>
                  <a:pt x="2562729" y="919731"/>
                </a:lnTo>
                <a:lnTo>
                  <a:pt x="2554922" y="911970"/>
                </a:lnTo>
                <a:lnTo>
                  <a:pt x="2535666" y="911970"/>
                </a:lnTo>
                <a:lnTo>
                  <a:pt x="2527861" y="919731"/>
                </a:lnTo>
                <a:lnTo>
                  <a:pt x="2527861" y="929305"/>
                </a:lnTo>
                <a:lnTo>
                  <a:pt x="2535666" y="946641"/>
                </a:lnTo>
                <a:lnTo>
                  <a:pt x="2554922" y="946641"/>
                </a:lnTo>
                <a:lnTo>
                  <a:pt x="2562729" y="938880"/>
                </a:lnTo>
                <a:lnTo>
                  <a:pt x="2562729" y="929305"/>
                </a:lnTo>
                <a:close/>
              </a:path>
              <a:path w="6177281" h="1778750">
                <a:moveTo>
                  <a:pt x="1795654" y="929305"/>
                </a:moveTo>
                <a:lnTo>
                  <a:pt x="1795654" y="919731"/>
                </a:lnTo>
                <a:lnTo>
                  <a:pt x="1787848" y="911970"/>
                </a:lnTo>
                <a:lnTo>
                  <a:pt x="1768591" y="911970"/>
                </a:lnTo>
                <a:lnTo>
                  <a:pt x="1760786" y="919731"/>
                </a:lnTo>
                <a:lnTo>
                  <a:pt x="1760786" y="929305"/>
                </a:lnTo>
                <a:lnTo>
                  <a:pt x="1768591" y="946641"/>
                </a:lnTo>
                <a:lnTo>
                  <a:pt x="1787848" y="946641"/>
                </a:lnTo>
                <a:lnTo>
                  <a:pt x="1795654" y="938880"/>
                </a:lnTo>
                <a:lnTo>
                  <a:pt x="1795654" y="929305"/>
                </a:lnTo>
                <a:close/>
              </a:path>
              <a:path w="6177281" h="1778750">
                <a:moveTo>
                  <a:pt x="3335615" y="923527"/>
                </a:moveTo>
                <a:lnTo>
                  <a:pt x="3335615" y="913952"/>
                </a:lnTo>
                <a:lnTo>
                  <a:pt x="3327810" y="906191"/>
                </a:lnTo>
                <a:lnTo>
                  <a:pt x="3308551" y="906191"/>
                </a:lnTo>
                <a:lnTo>
                  <a:pt x="3300747" y="913952"/>
                </a:lnTo>
                <a:lnTo>
                  <a:pt x="3300747" y="923527"/>
                </a:lnTo>
                <a:lnTo>
                  <a:pt x="3308551" y="940862"/>
                </a:lnTo>
                <a:lnTo>
                  <a:pt x="3327810" y="940862"/>
                </a:lnTo>
                <a:lnTo>
                  <a:pt x="3335615" y="933102"/>
                </a:lnTo>
                <a:lnTo>
                  <a:pt x="3335615" y="923527"/>
                </a:lnTo>
                <a:close/>
              </a:path>
              <a:path w="6177281" h="1778750">
                <a:moveTo>
                  <a:pt x="2463938" y="923527"/>
                </a:moveTo>
                <a:lnTo>
                  <a:pt x="2463938" y="913952"/>
                </a:lnTo>
                <a:lnTo>
                  <a:pt x="2456133" y="906191"/>
                </a:lnTo>
                <a:lnTo>
                  <a:pt x="2436876" y="906191"/>
                </a:lnTo>
                <a:lnTo>
                  <a:pt x="2429071" y="913952"/>
                </a:lnTo>
                <a:lnTo>
                  <a:pt x="2429071" y="923527"/>
                </a:lnTo>
                <a:lnTo>
                  <a:pt x="2436876" y="940862"/>
                </a:lnTo>
                <a:lnTo>
                  <a:pt x="2456133" y="940862"/>
                </a:lnTo>
                <a:lnTo>
                  <a:pt x="2463938" y="933102"/>
                </a:lnTo>
                <a:lnTo>
                  <a:pt x="2463938" y="923527"/>
                </a:lnTo>
                <a:close/>
              </a:path>
              <a:path w="6177281" h="1778750">
                <a:moveTo>
                  <a:pt x="877487" y="923527"/>
                </a:moveTo>
                <a:lnTo>
                  <a:pt x="877487" y="913952"/>
                </a:lnTo>
                <a:lnTo>
                  <a:pt x="869682" y="906191"/>
                </a:lnTo>
                <a:lnTo>
                  <a:pt x="850425" y="906191"/>
                </a:lnTo>
                <a:lnTo>
                  <a:pt x="842619" y="913952"/>
                </a:lnTo>
                <a:lnTo>
                  <a:pt x="842619" y="923527"/>
                </a:lnTo>
                <a:lnTo>
                  <a:pt x="850425" y="940862"/>
                </a:lnTo>
                <a:lnTo>
                  <a:pt x="869682" y="940862"/>
                </a:lnTo>
                <a:lnTo>
                  <a:pt x="877487" y="933102"/>
                </a:lnTo>
                <a:lnTo>
                  <a:pt x="877487" y="923527"/>
                </a:lnTo>
                <a:close/>
              </a:path>
              <a:path w="6177281" h="1778750">
                <a:moveTo>
                  <a:pt x="3823754" y="917748"/>
                </a:moveTo>
                <a:lnTo>
                  <a:pt x="3823754" y="908174"/>
                </a:lnTo>
                <a:lnTo>
                  <a:pt x="3815949" y="900413"/>
                </a:lnTo>
                <a:lnTo>
                  <a:pt x="3796691" y="900413"/>
                </a:lnTo>
                <a:lnTo>
                  <a:pt x="3788887" y="908174"/>
                </a:lnTo>
                <a:lnTo>
                  <a:pt x="3788887" y="917748"/>
                </a:lnTo>
                <a:lnTo>
                  <a:pt x="3796691" y="935084"/>
                </a:lnTo>
                <a:lnTo>
                  <a:pt x="3815949" y="935084"/>
                </a:lnTo>
                <a:lnTo>
                  <a:pt x="3823754" y="927323"/>
                </a:lnTo>
                <a:lnTo>
                  <a:pt x="3823754" y="917748"/>
                </a:lnTo>
                <a:close/>
              </a:path>
              <a:path w="6177281" h="1778750">
                <a:moveTo>
                  <a:pt x="1278459" y="917748"/>
                </a:moveTo>
                <a:lnTo>
                  <a:pt x="1278459" y="908174"/>
                </a:lnTo>
                <a:lnTo>
                  <a:pt x="1270654" y="900413"/>
                </a:lnTo>
                <a:lnTo>
                  <a:pt x="1251397" y="900413"/>
                </a:lnTo>
                <a:lnTo>
                  <a:pt x="1243591" y="908174"/>
                </a:lnTo>
                <a:lnTo>
                  <a:pt x="1243591" y="917748"/>
                </a:lnTo>
                <a:lnTo>
                  <a:pt x="1251397" y="935084"/>
                </a:lnTo>
                <a:lnTo>
                  <a:pt x="1270654" y="935084"/>
                </a:lnTo>
                <a:lnTo>
                  <a:pt x="1278459" y="927323"/>
                </a:lnTo>
                <a:lnTo>
                  <a:pt x="1278459" y="917748"/>
                </a:lnTo>
                <a:close/>
              </a:path>
              <a:path w="6177281" h="1778750">
                <a:moveTo>
                  <a:pt x="598551" y="906190"/>
                </a:moveTo>
                <a:lnTo>
                  <a:pt x="598551" y="896617"/>
                </a:lnTo>
                <a:lnTo>
                  <a:pt x="590745" y="888855"/>
                </a:lnTo>
                <a:lnTo>
                  <a:pt x="571489" y="888855"/>
                </a:lnTo>
                <a:lnTo>
                  <a:pt x="563684" y="896617"/>
                </a:lnTo>
                <a:lnTo>
                  <a:pt x="563684" y="906190"/>
                </a:lnTo>
                <a:lnTo>
                  <a:pt x="571489" y="923527"/>
                </a:lnTo>
                <a:lnTo>
                  <a:pt x="590745" y="923527"/>
                </a:lnTo>
                <a:lnTo>
                  <a:pt x="598551" y="915765"/>
                </a:lnTo>
                <a:lnTo>
                  <a:pt x="598551" y="906190"/>
                </a:lnTo>
                <a:close/>
              </a:path>
              <a:path w="6177281" h="1778750">
                <a:moveTo>
                  <a:pt x="3004379" y="900413"/>
                </a:moveTo>
                <a:lnTo>
                  <a:pt x="3004379" y="890838"/>
                </a:lnTo>
                <a:lnTo>
                  <a:pt x="2996573" y="883076"/>
                </a:lnTo>
                <a:lnTo>
                  <a:pt x="2977316" y="883076"/>
                </a:lnTo>
                <a:lnTo>
                  <a:pt x="2969511" y="890838"/>
                </a:lnTo>
                <a:lnTo>
                  <a:pt x="2969511" y="900413"/>
                </a:lnTo>
                <a:lnTo>
                  <a:pt x="2977316" y="917748"/>
                </a:lnTo>
                <a:lnTo>
                  <a:pt x="2996573" y="917748"/>
                </a:lnTo>
                <a:lnTo>
                  <a:pt x="3004379" y="909986"/>
                </a:lnTo>
                <a:lnTo>
                  <a:pt x="3004379" y="900413"/>
                </a:lnTo>
                <a:close/>
              </a:path>
              <a:path w="6177281" h="1778750">
                <a:moveTo>
                  <a:pt x="2806797" y="900413"/>
                </a:moveTo>
                <a:lnTo>
                  <a:pt x="2806797" y="890838"/>
                </a:lnTo>
                <a:lnTo>
                  <a:pt x="2798992" y="883076"/>
                </a:lnTo>
                <a:lnTo>
                  <a:pt x="2779735" y="883076"/>
                </a:lnTo>
                <a:lnTo>
                  <a:pt x="2771931" y="890838"/>
                </a:lnTo>
                <a:lnTo>
                  <a:pt x="2771931" y="900413"/>
                </a:lnTo>
                <a:lnTo>
                  <a:pt x="2779735" y="917748"/>
                </a:lnTo>
                <a:lnTo>
                  <a:pt x="2798992" y="917748"/>
                </a:lnTo>
                <a:lnTo>
                  <a:pt x="2806797" y="909986"/>
                </a:lnTo>
                <a:lnTo>
                  <a:pt x="2806797" y="900413"/>
                </a:lnTo>
                <a:close/>
              </a:path>
              <a:path w="6177281" h="1778750">
                <a:moveTo>
                  <a:pt x="2318659" y="900413"/>
                </a:moveTo>
                <a:lnTo>
                  <a:pt x="2318659" y="890838"/>
                </a:lnTo>
                <a:lnTo>
                  <a:pt x="2310853" y="883076"/>
                </a:lnTo>
                <a:lnTo>
                  <a:pt x="2291598" y="883076"/>
                </a:lnTo>
                <a:lnTo>
                  <a:pt x="2283792" y="890838"/>
                </a:lnTo>
                <a:lnTo>
                  <a:pt x="2283792" y="900413"/>
                </a:lnTo>
                <a:lnTo>
                  <a:pt x="2291598" y="917748"/>
                </a:lnTo>
                <a:lnTo>
                  <a:pt x="2310853" y="917748"/>
                </a:lnTo>
                <a:lnTo>
                  <a:pt x="2318659" y="909986"/>
                </a:lnTo>
                <a:lnTo>
                  <a:pt x="2318659" y="900413"/>
                </a:lnTo>
                <a:close/>
              </a:path>
              <a:path w="6177281" h="1778750">
                <a:moveTo>
                  <a:pt x="2068779" y="900413"/>
                </a:moveTo>
                <a:lnTo>
                  <a:pt x="2068779" y="890838"/>
                </a:lnTo>
                <a:lnTo>
                  <a:pt x="2060973" y="883076"/>
                </a:lnTo>
                <a:lnTo>
                  <a:pt x="2041716" y="883076"/>
                </a:lnTo>
                <a:lnTo>
                  <a:pt x="2033911" y="890838"/>
                </a:lnTo>
                <a:lnTo>
                  <a:pt x="2033911" y="900413"/>
                </a:lnTo>
                <a:lnTo>
                  <a:pt x="2041716" y="917748"/>
                </a:lnTo>
                <a:lnTo>
                  <a:pt x="2060973" y="917748"/>
                </a:lnTo>
                <a:lnTo>
                  <a:pt x="2068779" y="909986"/>
                </a:lnTo>
                <a:lnTo>
                  <a:pt x="2068779" y="900413"/>
                </a:lnTo>
                <a:close/>
              </a:path>
              <a:path w="6177281" h="1778750">
                <a:moveTo>
                  <a:pt x="3236824" y="888855"/>
                </a:moveTo>
                <a:lnTo>
                  <a:pt x="3236824" y="879281"/>
                </a:lnTo>
                <a:lnTo>
                  <a:pt x="3229020" y="871520"/>
                </a:lnTo>
                <a:lnTo>
                  <a:pt x="3209763" y="871520"/>
                </a:lnTo>
                <a:lnTo>
                  <a:pt x="3201958" y="879281"/>
                </a:lnTo>
                <a:lnTo>
                  <a:pt x="3201958" y="888855"/>
                </a:lnTo>
                <a:lnTo>
                  <a:pt x="3209763" y="906191"/>
                </a:lnTo>
                <a:lnTo>
                  <a:pt x="3229020" y="906191"/>
                </a:lnTo>
                <a:lnTo>
                  <a:pt x="3236824" y="898429"/>
                </a:lnTo>
                <a:lnTo>
                  <a:pt x="3236824" y="888855"/>
                </a:lnTo>
                <a:close/>
              </a:path>
              <a:path w="6177281" h="1778750">
                <a:moveTo>
                  <a:pt x="1476038" y="883076"/>
                </a:moveTo>
                <a:lnTo>
                  <a:pt x="1476038" y="873503"/>
                </a:lnTo>
                <a:lnTo>
                  <a:pt x="1468233" y="865742"/>
                </a:lnTo>
                <a:lnTo>
                  <a:pt x="1448977" y="865742"/>
                </a:lnTo>
                <a:lnTo>
                  <a:pt x="1441171" y="873503"/>
                </a:lnTo>
                <a:lnTo>
                  <a:pt x="1441171" y="883076"/>
                </a:lnTo>
                <a:lnTo>
                  <a:pt x="1448977" y="900413"/>
                </a:lnTo>
                <a:lnTo>
                  <a:pt x="1468233" y="900413"/>
                </a:lnTo>
                <a:lnTo>
                  <a:pt x="1476038" y="892651"/>
                </a:lnTo>
                <a:lnTo>
                  <a:pt x="1476038" y="883076"/>
                </a:lnTo>
                <a:close/>
              </a:path>
              <a:path w="6177281" h="1778750">
                <a:moveTo>
                  <a:pt x="2667330" y="877298"/>
                </a:moveTo>
                <a:lnTo>
                  <a:pt x="2667330" y="867724"/>
                </a:lnTo>
                <a:lnTo>
                  <a:pt x="2659524" y="859963"/>
                </a:lnTo>
                <a:lnTo>
                  <a:pt x="2640267" y="859963"/>
                </a:lnTo>
                <a:lnTo>
                  <a:pt x="2632463" y="867724"/>
                </a:lnTo>
                <a:lnTo>
                  <a:pt x="2632463" y="877298"/>
                </a:lnTo>
                <a:lnTo>
                  <a:pt x="2640267" y="894634"/>
                </a:lnTo>
                <a:lnTo>
                  <a:pt x="2659524" y="894634"/>
                </a:lnTo>
                <a:lnTo>
                  <a:pt x="2667330" y="886872"/>
                </a:lnTo>
                <a:lnTo>
                  <a:pt x="2667330" y="877298"/>
                </a:lnTo>
                <a:close/>
              </a:path>
              <a:path w="6177281" h="1778750">
                <a:moveTo>
                  <a:pt x="366104" y="877298"/>
                </a:moveTo>
                <a:lnTo>
                  <a:pt x="366104" y="867724"/>
                </a:lnTo>
                <a:lnTo>
                  <a:pt x="358298" y="859963"/>
                </a:lnTo>
                <a:lnTo>
                  <a:pt x="339041" y="859963"/>
                </a:lnTo>
                <a:lnTo>
                  <a:pt x="331236" y="867724"/>
                </a:lnTo>
                <a:lnTo>
                  <a:pt x="331236" y="877298"/>
                </a:lnTo>
                <a:lnTo>
                  <a:pt x="339041" y="894634"/>
                </a:lnTo>
                <a:lnTo>
                  <a:pt x="358298" y="894634"/>
                </a:lnTo>
                <a:lnTo>
                  <a:pt x="366104" y="886872"/>
                </a:lnTo>
                <a:lnTo>
                  <a:pt x="366104" y="877298"/>
                </a:lnTo>
                <a:close/>
              </a:path>
              <a:path w="6177281" h="1778750">
                <a:moveTo>
                  <a:pt x="1075067" y="871520"/>
                </a:moveTo>
                <a:lnTo>
                  <a:pt x="1075067" y="861946"/>
                </a:lnTo>
                <a:lnTo>
                  <a:pt x="1067262" y="854185"/>
                </a:lnTo>
                <a:lnTo>
                  <a:pt x="1048006" y="854185"/>
                </a:lnTo>
                <a:lnTo>
                  <a:pt x="1040199" y="861946"/>
                </a:lnTo>
                <a:lnTo>
                  <a:pt x="1040199" y="871520"/>
                </a:lnTo>
                <a:lnTo>
                  <a:pt x="1048006" y="888856"/>
                </a:lnTo>
                <a:lnTo>
                  <a:pt x="1067262" y="888856"/>
                </a:lnTo>
                <a:lnTo>
                  <a:pt x="1075067" y="881095"/>
                </a:lnTo>
                <a:lnTo>
                  <a:pt x="1075067" y="871520"/>
                </a:lnTo>
                <a:close/>
              </a:path>
              <a:path w="6177281" h="1778750">
                <a:moveTo>
                  <a:pt x="3602930" y="865741"/>
                </a:moveTo>
                <a:lnTo>
                  <a:pt x="3602930" y="856166"/>
                </a:lnTo>
                <a:lnTo>
                  <a:pt x="3595124" y="848405"/>
                </a:lnTo>
                <a:lnTo>
                  <a:pt x="3575867" y="848405"/>
                </a:lnTo>
                <a:lnTo>
                  <a:pt x="3568062" y="856166"/>
                </a:lnTo>
                <a:lnTo>
                  <a:pt x="3568062" y="865741"/>
                </a:lnTo>
                <a:lnTo>
                  <a:pt x="3575867" y="883076"/>
                </a:lnTo>
                <a:lnTo>
                  <a:pt x="3595124" y="883076"/>
                </a:lnTo>
                <a:lnTo>
                  <a:pt x="3602930" y="875315"/>
                </a:lnTo>
                <a:lnTo>
                  <a:pt x="3602930" y="865741"/>
                </a:lnTo>
                <a:close/>
              </a:path>
              <a:path w="6177281" h="1778750">
                <a:moveTo>
                  <a:pt x="1702673" y="865741"/>
                </a:moveTo>
                <a:lnTo>
                  <a:pt x="1702673" y="856166"/>
                </a:lnTo>
                <a:lnTo>
                  <a:pt x="1694868" y="848405"/>
                </a:lnTo>
                <a:lnTo>
                  <a:pt x="1675612" y="848405"/>
                </a:lnTo>
                <a:lnTo>
                  <a:pt x="1667807" y="856166"/>
                </a:lnTo>
                <a:lnTo>
                  <a:pt x="1667807" y="865741"/>
                </a:lnTo>
                <a:lnTo>
                  <a:pt x="1675612" y="883076"/>
                </a:lnTo>
                <a:lnTo>
                  <a:pt x="1694868" y="883076"/>
                </a:lnTo>
                <a:lnTo>
                  <a:pt x="1702673" y="875315"/>
                </a:lnTo>
                <a:lnTo>
                  <a:pt x="1702673" y="865741"/>
                </a:lnTo>
                <a:close/>
              </a:path>
              <a:path w="6177281" h="1778750">
                <a:moveTo>
                  <a:pt x="749641" y="859962"/>
                </a:moveTo>
                <a:lnTo>
                  <a:pt x="749641" y="850389"/>
                </a:lnTo>
                <a:lnTo>
                  <a:pt x="741836" y="842627"/>
                </a:lnTo>
                <a:lnTo>
                  <a:pt x="722579" y="842627"/>
                </a:lnTo>
                <a:lnTo>
                  <a:pt x="714773" y="850389"/>
                </a:lnTo>
                <a:lnTo>
                  <a:pt x="714773" y="859962"/>
                </a:lnTo>
                <a:lnTo>
                  <a:pt x="722579" y="877298"/>
                </a:lnTo>
                <a:lnTo>
                  <a:pt x="741836" y="877298"/>
                </a:lnTo>
                <a:lnTo>
                  <a:pt x="749641" y="869537"/>
                </a:lnTo>
                <a:lnTo>
                  <a:pt x="749641" y="859962"/>
                </a:lnTo>
                <a:close/>
              </a:path>
              <a:path w="6177281" h="1778750">
                <a:moveTo>
                  <a:pt x="5921589" y="854184"/>
                </a:moveTo>
                <a:lnTo>
                  <a:pt x="5921589" y="844610"/>
                </a:lnTo>
                <a:lnTo>
                  <a:pt x="5913784" y="836848"/>
                </a:lnTo>
                <a:lnTo>
                  <a:pt x="5894527" y="836848"/>
                </a:lnTo>
                <a:lnTo>
                  <a:pt x="5886723" y="844610"/>
                </a:lnTo>
                <a:lnTo>
                  <a:pt x="5886723" y="854184"/>
                </a:lnTo>
                <a:lnTo>
                  <a:pt x="5894527" y="871520"/>
                </a:lnTo>
                <a:lnTo>
                  <a:pt x="5913784" y="871520"/>
                </a:lnTo>
                <a:lnTo>
                  <a:pt x="5921589" y="863758"/>
                </a:lnTo>
                <a:lnTo>
                  <a:pt x="5921589" y="854184"/>
                </a:lnTo>
                <a:close/>
              </a:path>
              <a:path w="6177281" h="1778750">
                <a:moveTo>
                  <a:pt x="476516" y="854184"/>
                </a:moveTo>
                <a:lnTo>
                  <a:pt x="476516" y="844610"/>
                </a:lnTo>
                <a:lnTo>
                  <a:pt x="468711" y="836848"/>
                </a:lnTo>
                <a:lnTo>
                  <a:pt x="449454" y="836848"/>
                </a:lnTo>
                <a:lnTo>
                  <a:pt x="441648" y="844610"/>
                </a:lnTo>
                <a:lnTo>
                  <a:pt x="441648" y="854184"/>
                </a:lnTo>
                <a:lnTo>
                  <a:pt x="449454" y="871520"/>
                </a:lnTo>
                <a:lnTo>
                  <a:pt x="468711" y="871520"/>
                </a:lnTo>
                <a:lnTo>
                  <a:pt x="476516" y="863758"/>
                </a:lnTo>
                <a:lnTo>
                  <a:pt x="476516" y="854184"/>
                </a:lnTo>
                <a:close/>
              </a:path>
              <a:path w="6177281" h="1778750">
                <a:moveTo>
                  <a:pt x="3469272" y="848405"/>
                </a:moveTo>
                <a:lnTo>
                  <a:pt x="3469272" y="838832"/>
                </a:lnTo>
                <a:lnTo>
                  <a:pt x="3461467" y="831070"/>
                </a:lnTo>
                <a:lnTo>
                  <a:pt x="3442211" y="831070"/>
                </a:lnTo>
                <a:lnTo>
                  <a:pt x="3434406" y="838832"/>
                </a:lnTo>
                <a:lnTo>
                  <a:pt x="3434406" y="848405"/>
                </a:lnTo>
                <a:lnTo>
                  <a:pt x="3442211" y="865742"/>
                </a:lnTo>
                <a:lnTo>
                  <a:pt x="3461467" y="865742"/>
                </a:lnTo>
                <a:lnTo>
                  <a:pt x="3469272" y="857980"/>
                </a:lnTo>
                <a:lnTo>
                  <a:pt x="3469272" y="848405"/>
                </a:lnTo>
                <a:close/>
              </a:path>
              <a:path w="6177281" h="1778750">
                <a:moveTo>
                  <a:pt x="2899777" y="848405"/>
                </a:moveTo>
                <a:lnTo>
                  <a:pt x="2899777" y="838832"/>
                </a:lnTo>
                <a:lnTo>
                  <a:pt x="2891971" y="831070"/>
                </a:lnTo>
                <a:lnTo>
                  <a:pt x="2872714" y="831070"/>
                </a:lnTo>
                <a:lnTo>
                  <a:pt x="2864910" y="838832"/>
                </a:lnTo>
                <a:lnTo>
                  <a:pt x="2864910" y="848405"/>
                </a:lnTo>
                <a:lnTo>
                  <a:pt x="2872714" y="865742"/>
                </a:lnTo>
                <a:lnTo>
                  <a:pt x="2891971" y="865742"/>
                </a:lnTo>
                <a:lnTo>
                  <a:pt x="2899777" y="857980"/>
                </a:lnTo>
                <a:lnTo>
                  <a:pt x="2899777" y="848405"/>
                </a:lnTo>
                <a:close/>
              </a:path>
              <a:path w="6177281" h="1778750">
                <a:moveTo>
                  <a:pt x="1964178" y="848405"/>
                </a:moveTo>
                <a:lnTo>
                  <a:pt x="1964178" y="838832"/>
                </a:lnTo>
                <a:lnTo>
                  <a:pt x="1956372" y="831070"/>
                </a:lnTo>
                <a:lnTo>
                  <a:pt x="1937115" y="831070"/>
                </a:lnTo>
                <a:lnTo>
                  <a:pt x="1929310" y="838832"/>
                </a:lnTo>
                <a:lnTo>
                  <a:pt x="1929310" y="848405"/>
                </a:lnTo>
                <a:lnTo>
                  <a:pt x="1937115" y="865742"/>
                </a:lnTo>
                <a:lnTo>
                  <a:pt x="1956372" y="865742"/>
                </a:lnTo>
                <a:lnTo>
                  <a:pt x="1964178" y="857980"/>
                </a:lnTo>
                <a:lnTo>
                  <a:pt x="1964178" y="848405"/>
                </a:lnTo>
                <a:close/>
              </a:path>
              <a:path w="6177281" h="1778750">
                <a:moveTo>
                  <a:pt x="3748209" y="842628"/>
                </a:moveTo>
                <a:lnTo>
                  <a:pt x="3748209" y="833053"/>
                </a:lnTo>
                <a:lnTo>
                  <a:pt x="3740404" y="825291"/>
                </a:lnTo>
                <a:lnTo>
                  <a:pt x="3721145" y="825291"/>
                </a:lnTo>
                <a:lnTo>
                  <a:pt x="3713340" y="833053"/>
                </a:lnTo>
                <a:lnTo>
                  <a:pt x="3713340" y="842628"/>
                </a:lnTo>
                <a:lnTo>
                  <a:pt x="3721145" y="859963"/>
                </a:lnTo>
                <a:lnTo>
                  <a:pt x="3740404" y="859963"/>
                </a:lnTo>
                <a:lnTo>
                  <a:pt x="3748209" y="852201"/>
                </a:lnTo>
                <a:lnTo>
                  <a:pt x="3748209" y="842628"/>
                </a:lnTo>
                <a:close/>
              </a:path>
              <a:path w="6177281" h="1778750">
                <a:moveTo>
                  <a:pt x="1359814" y="842628"/>
                </a:moveTo>
                <a:lnTo>
                  <a:pt x="1359814" y="833053"/>
                </a:lnTo>
                <a:lnTo>
                  <a:pt x="1352008" y="825291"/>
                </a:lnTo>
                <a:lnTo>
                  <a:pt x="1332753" y="825291"/>
                </a:lnTo>
                <a:lnTo>
                  <a:pt x="1324947" y="833053"/>
                </a:lnTo>
                <a:lnTo>
                  <a:pt x="1324947" y="842628"/>
                </a:lnTo>
                <a:lnTo>
                  <a:pt x="1332753" y="859963"/>
                </a:lnTo>
                <a:lnTo>
                  <a:pt x="1352008" y="859963"/>
                </a:lnTo>
                <a:lnTo>
                  <a:pt x="1359814" y="852201"/>
                </a:lnTo>
                <a:lnTo>
                  <a:pt x="1359814" y="842628"/>
                </a:lnTo>
                <a:close/>
              </a:path>
              <a:path w="6177281" h="1778750">
                <a:moveTo>
                  <a:pt x="958843" y="836848"/>
                </a:moveTo>
                <a:lnTo>
                  <a:pt x="958843" y="827274"/>
                </a:lnTo>
                <a:lnTo>
                  <a:pt x="951038" y="819513"/>
                </a:lnTo>
                <a:lnTo>
                  <a:pt x="931782" y="819513"/>
                </a:lnTo>
                <a:lnTo>
                  <a:pt x="923977" y="827274"/>
                </a:lnTo>
                <a:lnTo>
                  <a:pt x="923977" y="836848"/>
                </a:lnTo>
                <a:lnTo>
                  <a:pt x="931782" y="854185"/>
                </a:lnTo>
                <a:lnTo>
                  <a:pt x="951038" y="854185"/>
                </a:lnTo>
                <a:lnTo>
                  <a:pt x="958843" y="846423"/>
                </a:lnTo>
                <a:lnTo>
                  <a:pt x="958843" y="836848"/>
                </a:lnTo>
                <a:close/>
              </a:path>
              <a:path w="6177281" h="1778750">
                <a:moveTo>
                  <a:pt x="238257" y="836848"/>
                </a:moveTo>
                <a:lnTo>
                  <a:pt x="238257" y="827274"/>
                </a:lnTo>
                <a:lnTo>
                  <a:pt x="230451" y="819513"/>
                </a:lnTo>
                <a:lnTo>
                  <a:pt x="211195" y="819513"/>
                </a:lnTo>
                <a:lnTo>
                  <a:pt x="203390" y="827274"/>
                </a:lnTo>
                <a:lnTo>
                  <a:pt x="203390" y="836848"/>
                </a:lnTo>
                <a:lnTo>
                  <a:pt x="211195" y="854185"/>
                </a:lnTo>
                <a:lnTo>
                  <a:pt x="230451" y="854185"/>
                </a:lnTo>
                <a:lnTo>
                  <a:pt x="238257" y="846423"/>
                </a:lnTo>
                <a:lnTo>
                  <a:pt x="238257" y="836848"/>
                </a:lnTo>
                <a:close/>
              </a:path>
              <a:path w="6177281" h="1778750">
                <a:moveTo>
                  <a:pt x="3108979" y="831070"/>
                </a:moveTo>
                <a:lnTo>
                  <a:pt x="3108979" y="821496"/>
                </a:lnTo>
                <a:lnTo>
                  <a:pt x="3101173" y="813735"/>
                </a:lnTo>
                <a:lnTo>
                  <a:pt x="3081916" y="813735"/>
                </a:lnTo>
                <a:lnTo>
                  <a:pt x="3074111" y="821496"/>
                </a:lnTo>
                <a:lnTo>
                  <a:pt x="3074111" y="831070"/>
                </a:lnTo>
                <a:lnTo>
                  <a:pt x="3081916" y="848406"/>
                </a:lnTo>
                <a:lnTo>
                  <a:pt x="3101173" y="848406"/>
                </a:lnTo>
                <a:lnTo>
                  <a:pt x="3108979" y="840644"/>
                </a:lnTo>
                <a:lnTo>
                  <a:pt x="3108979" y="831070"/>
                </a:lnTo>
                <a:close/>
              </a:path>
              <a:path w="6177281" h="1778750">
                <a:moveTo>
                  <a:pt x="6032002" y="825291"/>
                </a:moveTo>
                <a:lnTo>
                  <a:pt x="6032002" y="815717"/>
                </a:lnTo>
                <a:lnTo>
                  <a:pt x="6024196" y="807956"/>
                </a:lnTo>
                <a:lnTo>
                  <a:pt x="6004938" y="807956"/>
                </a:lnTo>
                <a:lnTo>
                  <a:pt x="5997134" y="815717"/>
                </a:lnTo>
                <a:lnTo>
                  <a:pt x="5997134" y="825291"/>
                </a:lnTo>
                <a:lnTo>
                  <a:pt x="6004938" y="842627"/>
                </a:lnTo>
                <a:lnTo>
                  <a:pt x="6024196" y="842627"/>
                </a:lnTo>
                <a:lnTo>
                  <a:pt x="6032002" y="834866"/>
                </a:lnTo>
                <a:lnTo>
                  <a:pt x="6032002" y="825291"/>
                </a:lnTo>
                <a:close/>
              </a:path>
              <a:path w="6177281" h="1778750">
                <a:moveTo>
                  <a:pt x="5799555" y="819513"/>
                </a:moveTo>
                <a:lnTo>
                  <a:pt x="5799555" y="809938"/>
                </a:lnTo>
                <a:lnTo>
                  <a:pt x="5791749" y="802177"/>
                </a:lnTo>
                <a:lnTo>
                  <a:pt x="5772492" y="802177"/>
                </a:lnTo>
                <a:lnTo>
                  <a:pt x="5764687" y="809938"/>
                </a:lnTo>
                <a:lnTo>
                  <a:pt x="5764687" y="819513"/>
                </a:lnTo>
                <a:lnTo>
                  <a:pt x="5772492" y="836848"/>
                </a:lnTo>
                <a:lnTo>
                  <a:pt x="5791749" y="836848"/>
                </a:lnTo>
                <a:lnTo>
                  <a:pt x="5799555" y="829087"/>
                </a:lnTo>
                <a:lnTo>
                  <a:pt x="5799555" y="819513"/>
                </a:lnTo>
                <a:close/>
              </a:path>
              <a:path w="6177281" h="1778750">
                <a:moveTo>
                  <a:pt x="2144323" y="819513"/>
                </a:moveTo>
                <a:lnTo>
                  <a:pt x="2144323" y="809938"/>
                </a:lnTo>
                <a:lnTo>
                  <a:pt x="2136519" y="802177"/>
                </a:lnTo>
                <a:lnTo>
                  <a:pt x="2117262" y="802177"/>
                </a:lnTo>
                <a:lnTo>
                  <a:pt x="2109457" y="809938"/>
                </a:lnTo>
                <a:lnTo>
                  <a:pt x="2109457" y="819513"/>
                </a:lnTo>
                <a:lnTo>
                  <a:pt x="2117262" y="836848"/>
                </a:lnTo>
                <a:lnTo>
                  <a:pt x="2136519" y="836848"/>
                </a:lnTo>
                <a:lnTo>
                  <a:pt x="2144323" y="829087"/>
                </a:lnTo>
                <a:lnTo>
                  <a:pt x="2144323" y="819513"/>
                </a:lnTo>
                <a:close/>
              </a:path>
              <a:path w="6177281" h="1778750">
                <a:moveTo>
                  <a:pt x="1586450" y="819513"/>
                </a:moveTo>
                <a:lnTo>
                  <a:pt x="1586450" y="809938"/>
                </a:lnTo>
                <a:lnTo>
                  <a:pt x="1578645" y="802177"/>
                </a:lnTo>
                <a:lnTo>
                  <a:pt x="1559389" y="802177"/>
                </a:lnTo>
                <a:lnTo>
                  <a:pt x="1551584" y="809938"/>
                </a:lnTo>
                <a:lnTo>
                  <a:pt x="1551584" y="819513"/>
                </a:lnTo>
                <a:lnTo>
                  <a:pt x="1559389" y="836848"/>
                </a:lnTo>
                <a:lnTo>
                  <a:pt x="1578645" y="836848"/>
                </a:lnTo>
                <a:lnTo>
                  <a:pt x="1586450" y="829087"/>
                </a:lnTo>
                <a:lnTo>
                  <a:pt x="1586450" y="819513"/>
                </a:lnTo>
                <a:close/>
              </a:path>
              <a:path w="6177281" h="1778750">
                <a:moveTo>
                  <a:pt x="1179668" y="819513"/>
                </a:moveTo>
                <a:lnTo>
                  <a:pt x="1179668" y="809938"/>
                </a:lnTo>
                <a:lnTo>
                  <a:pt x="1171863" y="802177"/>
                </a:lnTo>
                <a:lnTo>
                  <a:pt x="1152606" y="802177"/>
                </a:lnTo>
                <a:lnTo>
                  <a:pt x="1144800" y="809938"/>
                </a:lnTo>
                <a:lnTo>
                  <a:pt x="1144800" y="819513"/>
                </a:lnTo>
                <a:lnTo>
                  <a:pt x="1152606" y="836848"/>
                </a:lnTo>
                <a:lnTo>
                  <a:pt x="1171863" y="836848"/>
                </a:lnTo>
                <a:lnTo>
                  <a:pt x="1179668" y="829087"/>
                </a:lnTo>
                <a:lnTo>
                  <a:pt x="1179668" y="819513"/>
                </a:lnTo>
                <a:close/>
              </a:path>
              <a:path w="6177281" h="1778750">
                <a:moveTo>
                  <a:pt x="2405827" y="813735"/>
                </a:moveTo>
                <a:lnTo>
                  <a:pt x="2405827" y="804161"/>
                </a:lnTo>
                <a:lnTo>
                  <a:pt x="2398021" y="796399"/>
                </a:lnTo>
                <a:lnTo>
                  <a:pt x="2378764" y="796399"/>
                </a:lnTo>
                <a:lnTo>
                  <a:pt x="2370960" y="804161"/>
                </a:lnTo>
                <a:lnTo>
                  <a:pt x="2370960" y="813735"/>
                </a:lnTo>
                <a:lnTo>
                  <a:pt x="2378764" y="831070"/>
                </a:lnTo>
                <a:lnTo>
                  <a:pt x="2398021" y="831070"/>
                </a:lnTo>
                <a:lnTo>
                  <a:pt x="2405827" y="823309"/>
                </a:lnTo>
                <a:lnTo>
                  <a:pt x="2405827" y="813735"/>
                </a:lnTo>
                <a:close/>
              </a:path>
              <a:path w="6177281" h="1778750">
                <a:moveTo>
                  <a:pt x="3353048" y="807956"/>
                </a:moveTo>
                <a:lnTo>
                  <a:pt x="3353048" y="798381"/>
                </a:lnTo>
                <a:lnTo>
                  <a:pt x="3345243" y="790620"/>
                </a:lnTo>
                <a:lnTo>
                  <a:pt x="3325987" y="790620"/>
                </a:lnTo>
                <a:lnTo>
                  <a:pt x="3318182" y="798381"/>
                </a:lnTo>
                <a:lnTo>
                  <a:pt x="3318182" y="807956"/>
                </a:lnTo>
                <a:lnTo>
                  <a:pt x="3325987" y="825291"/>
                </a:lnTo>
                <a:lnTo>
                  <a:pt x="3345243" y="825291"/>
                </a:lnTo>
                <a:lnTo>
                  <a:pt x="3353048" y="817530"/>
                </a:lnTo>
                <a:lnTo>
                  <a:pt x="3353048" y="807956"/>
                </a:lnTo>
                <a:close/>
              </a:path>
              <a:path w="6177281" h="1778750">
                <a:moveTo>
                  <a:pt x="1830520" y="807956"/>
                </a:moveTo>
                <a:lnTo>
                  <a:pt x="1830520" y="798381"/>
                </a:lnTo>
                <a:lnTo>
                  <a:pt x="1822714" y="790620"/>
                </a:lnTo>
                <a:lnTo>
                  <a:pt x="1803458" y="790620"/>
                </a:lnTo>
                <a:lnTo>
                  <a:pt x="1795652" y="798381"/>
                </a:lnTo>
                <a:lnTo>
                  <a:pt x="1795652" y="807956"/>
                </a:lnTo>
                <a:lnTo>
                  <a:pt x="1803458" y="825291"/>
                </a:lnTo>
                <a:lnTo>
                  <a:pt x="1822714" y="825291"/>
                </a:lnTo>
                <a:lnTo>
                  <a:pt x="1830520" y="817530"/>
                </a:lnTo>
                <a:lnTo>
                  <a:pt x="1830520" y="807956"/>
                </a:lnTo>
                <a:close/>
              </a:path>
              <a:path w="6177281" h="1778750">
                <a:moveTo>
                  <a:pt x="2748686" y="802177"/>
                </a:moveTo>
                <a:lnTo>
                  <a:pt x="2748686" y="792604"/>
                </a:lnTo>
                <a:lnTo>
                  <a:pt x="2740880" y="784842"/>
                </a:lnTo>
                <a:lnTo>
                  <a:pt x="2721623" y="784842"/>
                </a:lnTo>
                <a:lnTo>
                  <a:pt x="2713819" y="792604"/>
                </a:lnTo>
                <a:lnTo>
                  <a:pt x="2713819" y="802177"/>
                </a:lnTo>
                <a:lnTo>
                  <a:pt x="2721623" y="819513"/>
                </a:lnTo>
                <a:lnTo>
                  <a:pt x="2740880" y="819513"/>
                </a:lnTo>
                <a:lnTo>
                  <a:pt x="2748686" y="811752"/>
                </a:lnTo>
                <a:lnTo>
                  <a:pt x="2748686" y="802177"/>
                </a:lnTo>
                <a:close/>
              </a:path>
              <a:path w="6177281" h="1778750">
                <a:moveTo>
                  <a:pt x="2527862" y="802177"/>
                </a:moveTo>
                <a:lnTo>
                  <a:pt x="2527862" y="792604"/>
                </a:lnTo>
                <a:lnTo>
                  <a:pt x="2520057" y="784842"/>
                </a:lnTo>
                <a:lnTo>
                  <a:pt x="2500800" y="784842"/>
                </a:lnTo>
                <a:lnTo>
                  <a:pt x="2492993" y="792604"/>
                </a:lnTo>
                <a:lnTo>
                  <a:pt x="2492993" y="802177"/>
                </a:lnTo>
                <a:lnTo>
                  <a:pt x="2500800" y="819513"/>
                </a:lnTo>
                <a:lnTo>
                  <a:pt x="2520057" y="819513"/>
                </a:lnTo>
                <a:lnTo>
                  <a:pt x="2527862" y="811752"/>
                </a:lnTo>
                <a:lnTo>
                  <a:pt x="2527862" y="802177"/>
                </a:lnTo>
                <a:close/>
              </a:path>
              <a:path w="6177281" h="1778750">
                <a:moveTo>
                  <a:pt x="2248924" y="802177"/>
                </a:moveTo>
                <a:lnTo>
                  <a:pt x="2248924" y="792604"/>
                </a:lnTo>
                <a:lnTo>
                  <a:pt x="2241119" y="784842"/>
                </a:lnTo>
                <a:lnTo>
                  <a:pt x="2221863" y="784842"/>
                </a:lnTo>
                <a:lnTo>
                  <a:pt x="2214058" y="792604"/>
                </a:lnTo>
                <a:lnTo>
                  <a:pt x="2214058" y="802177"/>
                </a:lnTo>
                <a:lnTo>
                  <a:pt x="2221863" y="819513"/>
                </a:lnTo>
                <a:lnTo>
                  <a:pt x="2241119" y="819513"/>
                </a:lnTo>
                <a:lnTo>
                  <a:pt x="2248924" y="811752"/>
                </a:lnTo>
                <a:lnTo>
                  <a:pt x="2248924" y="802177"/>
                </a:lnTo>
                <a:close/>
              </a:path>
              <a:path w="6177281" h="1778750">
                <a:moveTo>
                  <a:pt x="604362" y="802177"/>
                </a:moveTo>
                <a:lnTo>
                  <a:pt x="604362" y="792604"/>
                </a:lnTo>
                <a:lnTo>
                  <a:pt x="596557" y="784842"/>
                </a:lnTo>
                <a:lnTo>
                  <a:pt x="577300" y="784842"/>
                </a:lnTo>
                <a:lnTo>
                  <a:pt x="569494" y="792604"/>
                </a:lnTo>
                <a:lnTo>
                  <a:pt x="569494" y="802177"/>
                </a:lnTo>
                <a:lnTo>
                  <a:pt x="577300" y="819513"/>
                </a:lnTo>
                <a:lnTo>
                  <a:pt x="596557" y="819513"/>
                </a:lnTo>
                <a:lnTo>
                  <a:pt x="604362" y="811752"/>
                </a:lnTo>
                <a:lnTo>
                  <a:pt x="604362" y="802177"/>
                </a:lnTo>
                <a:close/>
              </a:path>
              <a:path w="6177281" h="1778750">
                <a:moveTo>
                  <a:pt x="3201958" y="779062"/>
                </a:moveTo>
                <a:lnTo>
                  <a:pt x="3201958" y="769487"/>
                </a:lnTo>
                <a:lnTo>
                  <a:pt x="3194152" y="761728"/>
                </a:lnTo>
                <a:lnTo>
                  <a:pt x="3174895" y="761728"/>
                </a:lnTo>
                <a:lnTo>
                  <a:pt x="3167090" y="769487"/>
                </a:lnTo>
                <a:lnTo>
                  <a:pt x="3167090" y="779062"/>
                </a:lnTo>
                <a:lnTo>
                  <a:pt x="3174895" y="796399"/>
                </a:lnTo>
                <a:lnTo>
                  <a:pt x="3194152" y="796399"/>
                </a:lnTo>
                <a:lnTo>
                  <a:pt x="3201958" y="788636"/>
                </a:lnTo>
                <a:lnTo>
                  <a:pt x="3201958" y="779062"/>
                </a:lnTo>
                <a:close/>
              </a:path>
              <a:path w="6177281" h="1778750">
                <a:moveTo>
                  <a:pt x="848432" y="779062"/>
                </a:moveTo>
                <a:lnTo>
                  <a:pt x="848432" y="769487"/>
                </a:lnTo>
                <a:lnTo>
                  <a:pt x="840626" y="761728"/>
                </a:lnTo>
                <a:lnTo>
                  <a:pt x="821369" y="761728"/>
                </a:lnTo>
                <a:lnTo>
                  <a:pt x="813564" y="769487"/>
                </a:lnTo>
                <a:lnTo>
                  <a:pt x="813564" y="779062"/>
                </a:lnTo>
                <a:lnTo>
                  <a:pt x="821369" y="796399"/>
                </a:lnTo>
                <a:lnTo>
                  <a:pt x="840626" y="796399"/>
                </a:lnTo>
                <a:lnTo>
                  <a:pt x="848432" y="788636"/>
                </a:lnTo>
                <a:lnTo>
                  <a:pt x="848432" y="779062"/>
                </a:lnTo>
                <a:close/>
              </a:path>
              <a:path w="6177281" h="1778750">
                <a:moveTo>
                  <a:pt x="1272646" y="773285"/>
                </a:moveTo>
                <a:lnTo>
                  <a:pt x="1272646" y="763710"/>
                </a:lnTo>
                <a:lnTo>
                  <a:pt x="1264841" y="755949"/>
                </a:lnTo>
                <a:lnTo>
                  <a:pt x="1245585" y="755949"/>
                </a:lnTo>
                <a:lnTo>
                  <a:pt x="1237780" y="763710"/>
                </a:lnTo>
                <a:lnTo>
                  <a:pt x="1237780" y="773285"/>
                </a:lnTo>
                <a:lnTo>
                  <a:pt x="1245585" y="790620"/>
                </a:lnTo>
                <a:lnTo>
                  <a:pt x="1264841" y="790620"/>
                </a:lnTo>
                <a:lnTo>
                  <a:pt x="1272646" y="782859"/>
                </a:lnTo>
                <a:lnTo>
                  <a:pt x="1272646" y="773285"/>
                </a:lnTo>
                <a:close/>
              </a:path>
              <a:path w="6177281" h="1778750">
                <a:moveTo>
                  <a:pt x="331236" y="773285"/>
                </a:moveTo>
                <a:lnTo>
                  <a:pt x="331236" y="763710"/>
                </a:lnTo>
                <a:lnTo>
                  <a:pt x="323430" y="755949"/>
                </a:lnTo>
                <a:lnTo>
                  <a:pt x="304175" y="755949"/>
                </a:lnTo>
                <a:lnTo>
                  <a:pt x="296368" y="763710"/>
                </a:lnTo>
                <a:lnTo>
                  <a:pt x="296368" y="773285"/>
                </a:lnTo>
                <a:lnTo>
                  <a:pt x="304175" y="790620"/>
                </a:lnTo>
                <a:lnTo>
                  <a:pt x="323430" y="790620"/>
                </a:lnTo>
                <a:lnTo>
                  <a:pt x="331236" y="782859"/>
                </a:lnTo>
                <a:lnTo>
                  <a:pt x="331236" y="773285"/>
                </a:lnTo>
                <a:close/>
              </a:path>
              <a:path w="6177281" h="1778750">
                <a:moveTo>
                  <a:pt x="3649419" y="767506"/>
                </a:moveTo>
                <a:lnTo>
                  <a:pt x="3649419" y="757932"/>
                </a:lnTo>
                <a:lnTo>
                  <a:pt x="3641614" y="750171"/>
                </a:lnTo>
                <a:lnTo>
                  <a:pt x="3622356" y="750171"/>
                </a:lnTo>
                <a:lnTo>
                  <a:pt x="3614552" y="757932"/>
                </a:lnTo>
                <a:lnTo>
                  <a:pt x="3614552" y="767506"/>
                </a:lnTo>
                <a:lnTo>
                  <a:pt x="3622356" y="784842"/>
                </a:lnTo>
                <a:lnTo>
                  <a:pt x="3641614" y="784842"/>
                </a:lnTo>
                <a:lnTo>
                  <a:pt x="3649419" y="777081"/>
                </a:lnTo>
                <a:lnTo>
                  <a:pt x="3649419" y="767506"/>
                </a:lnTo>
                <a:close/>
              </a:path>
              <a:path w="6177281" h="1778750">
                <a:moveTo>
                  <a:pt x="1464416" y="767506"/>
                </a:moveTo>
                <a:lnTo>
                  <a:pt x="1464416" y="757932"/>
                </a:lnTo>
                <a:lnTo>
                  <a:pt x="1456611" y="750171"/>
                </a:lnTo>
                <a:lnTo>
                  <a:pt x="1437354" y="750171"/>
                </a:lnTo>
                <a:lnTo>
                  <a:pt x="1429548" y="757932"/>
                </a:lnTo>
                <a:lnTo>
                  <a:pt x="1429548" y="767506"/>
                </a:lnTo>
                <a:lnTo>
                  <a:pt x="1437354" y="784842"/>
                </a:lnTo>
                <a:lnTo>
                  <a:pt x="1456611" y="784842"/>
                </a:lnTo>
                <a:lnTo>
                  <a:pt x="1464416" y="777081"/>
                </a:lnTo>
                <a:lnTo>
                  <a:pt x="1464416" y="767506"/>
                </a:lnTo>
                <a:close/>
              </a:path>
              <a:path w="6177281" h="1778750">
                <a:moveTo>
                  <a:pt x="3521574" y="755950"/>
                </a:moveTo>
                <a:lnTo>
                  <a:pt x="3521574" y="746376"/>
                </a:lnTo>
                <a:lnTo>
                  <a:pt x="3513768" y="738614"/>
                </a:lnTo>
                <a:lnTo>
                  <a:pt x="3494511" y="738614"/>
                </a:lnTo>
                <a:lnTo>
                  <a:pt x="3486706" y="746376"/>
                </a:lnTo>
                <a:lnTo>
                  <a:pt x="3486706" y="755950"/>
                </a:lnTo>
                <a:lnTo>
                  <a:pt x="3494511" y="773285"/>
                </a:lnTo>
                <a:lnTo>
                  <a:pt x="3513768" y="773285"/>
                </a:lnTo>
                <a:lnTo>
                  <a:pt x="3521574" y="765524"/>
                </a:lnTo>
                <a:lnTo>
                  <a:pt x="3521574" y="755950"/>
                </a:lnTo>
                <a:close/>
              </a:path>
              <a:path w="6177281" h="1778750">
                <a:moveTo>
                  <a:pt x="3027622" y="755950"/>
                </a:moveTo>
                <a:lnTo>
                  <a:pt x="3027622" y="746376"/>
                </a:lnTo>
                <a:lnTo>
                  <a:pt x="3019817" y="738614"/>
                </a:lnTo>
                <a:lnTo>
                  <a:pt x="3000561" y="738614"/>
                </a:lnTo>
                <a:lnTo>
                  <a:pt x="2992754" y="746376"/>
                </a:lnTo>
                <a:lnTo>
                  <a:pt x="2992754" y="755950"/>
                </a:lnTo>
                <a:lnTo>
                  <a:pt x="3000561" y="773285"/>
                </a:lnTo>
                <a:lnTo>
                  <a:pt x="3019817" y="773285"/>
                </a:lnTo>
                <a:lnTo>
                  <a:pt x="3027622" y="765524"/>
                </a:lnTo>
                <a:lnTo>
                  <a:pt x="3027622" y="755950"/>
                </a:lnTo>
                <a:close/>
              </a:path>
              <a:path w="6177281" h="1778750">
                <a:moveTo>
                  <a:pt x="708963" y="755950"/>
                </a:moveTo>
                <a:lnTo>
                  <a:pt x="708963" y="746376"/>
                </a:lnTo>
                <a:lnTo>
                  <a:pt x="701158" y="738614"/>
                </a:lnTo>
                <a:lnTo>
                  <a:pt x="681901" y="738614"/>
                </a:lnTo>
                <a:lnTo>
                  <a:pt x="674095" y="746376"/>
                </a:lnTo>
                <a:lnTo>
                  <a:pt x="674095" y="755950"/>
                </a:lnTo>
                <a:lnTo>
                  <a:pt x="681901" y="773285"/>
                </a:lnTo>
                <a:lnTo>
                  <a:pt x="701158" y="773285"/>
                </a:lnTo>
                <a:lnTo>
                  <a:pt x="708963" y="765524"/>
                </a:lnTo>
                <a:lnTo>
                  <a:pt x="708963" y="755950"/>
                </a:lnTo>
                <a:close/>
              </a:path>
              <a:path w="6177281" h="1778750">
                <a:moveTo>
                  <a:pt x="2905588" y="750171"/>
                </a:moveTo>
                <a:lnTo>
                  <a:pt x="2905588" y="740596"/>
                </a:lnTo>
                <a:lnTo>
                  <a:pt x="2897783" y="732835"/>
                </a:lnTo>
                <a:lnTo>
                  <a:pt x="2878524" y="732835"/>
                </a:lnTo>
                <a:lnTo>
                  <a:pt x="2870719" y="740596"/>
                </a:lnTo>
                <a:lnTo>
                  <a:pt x="2870719" y="750171"/>
                </a:lnTo>
                <a:lnTo>
                  <a:pt x="2878524" y="767506"/>
                </a:lnTo>
                <a:lnTo>
                  <a:pt x="2897783" y="767506"/>
                </a:lnTo>
                <a:lnTo>
                  <a:pt x="2905588" y="759745"/>
                </a:lnTo>
                <a:lnTo>
                  <a:pt x="2905588" y="750171"/>
                </a:lnTo>
                <a:close/>
              </a:path>
              <a:path w="6177281" h="1778750">
                <a:moveTo>
                  <a:pt x="1696863" y="750171"/>
                </a:moveTo>
                <a:lnTo>
                  <a:pt x="1696863" y="740596"/>
                </a:lnTo>
                <a:lnTo>
                  <a:pt x="1689058" y="732835"/>
                </a:lnTo>
                <a:lnTo>
                  <a:pt x="1669801" y="732835"/>
                </a:lnTo>
                <a:lnTo>
                  <a:pt x="1661995" y="740596"/>
                </a:lnTo>
                <a:lnTo>
                  <a:pt x="1661995" y="750171"/>
                </a:lnTo>
                <a:lnTo>
                  <a:pt x="1669801" y="767506"/>
                </a:lnTo>
                <a:lnTo>
                  <a:pt x="1689058" y="767506"/>
                </a:lnTo>
                <a:lnTo>
                  <a:pt x="1696863" y="759745"/>
                </a:lnTo>
                <a:lnTo>
                  <a:pt x="1696863" y="750171"/>
                </a:lnTo>
                <a:close/>
              </a:path>
              <a:path w="6177281" h="1778750">
                <a:moveTo>
                  <a:pt x="5689142" y="744392"/>
                </a:moveTo>
                <a:lnTo>
                  <a:pt x="5689142" y="734819"/>
                </a:lnTo>
                <a:lnTo>
                  <a:pt x="5681337" y="727057"/>
                </a:lnTo>
                <a:lnTo>
                  <a:pt x="5662079" y="727057"/>
                </a:lnTo>
                <a:lnTo>
                  <a:pt x="5654274" y="734819"/>
                </a:lnTo>
                <a:lnTo>
                  <a:pt x="5654274" y="744392"/>
                </a:lnTo>
                <a:lnTo>
                  <a:pt x="5662079" y="761728"/>
                </a:lnTo>
                <a:lnTo>
                  <a:pt x="5681337" y="761728"/>
                </a:lnTo>
                <a:lnTo>
                  <a:pt x="5689142" y="753967"/>
                </a:lnTo>
                <a:lnTo>
                  <a:pt x="5689142" y="744392"/>
                </a:lnTo>
                <a:close/>
              </a:path>
              <a:path w="6177281" h="1778750">
                <a:moveTo>
                  <a:pt x="2615030" y="744392"/>
                </a:moveTo>
                <a:lnTo>
                  <a:pt x="2615030" y="734819"/>
                </a:lnTo>
                <a:lnTo>
                  <a:pt x="2607224" y="727057"/>
                </a:lnTo>
                <a:lnTo>
                  <a:pt x="2587966" y="727057"/>
                </a:lnTo>
                <a:lnTo>
                  <a:pt x="2580161" y="734819"/>
                </a:lnTo>
                <a:lnTo>
                  <a:pt x="2580161" y="744392"/>
                </a:lnTo>
                <a:lnTo>
                  <a:pt x="2587966" y="761728"/>
                </a:lnTo>
                <a:lnTo>
                  <a:pt x="2607224" y="761728"/>
                </a:lnTo>
                <a:lnTo>
                  <a:pt x="2615030" y="753967"/>
                </a:lnTo>
                <a:lnTo>
                  <a:pt x="2615030" y="744392"/>
                </a:lnTo>
                <a:close/>
              </a:path>
              <a:path w="6177281" h="1778750">
                <a:moveTo>
                  <a:pt x="1051822" y="744392"/>
                </a:moveTo>
                <a:lnTo>
                  <a:pt x="1051822" y="734819"/>
                </a:lnTo>
                <a:lnTo>
                  <a:pt x="1044017" y="727057"/>
                </a:lnTo>
                <a:lnTo>
                  <a:pt x="1024760" y="727057"/>
                </a:lnTo>
                <a:lnTo>
                  <a:pt x="1016955" y="734819"/>
                </a:lnTo>
                <a:lnTo>
                  <a:pt x="1016955" y="744392"/>
                </a:lnTo>
                <a:lnTo>
                  <a:pt x="1024760" y="761728"/>
                </a:lnTo>
                <a:lnTo>
                  <a:pt x="1044017" y="761728"/>
                </a:lnTo>
                <a:lnTo>
                  <a:pt x="1051822" y="753967"/>
                </a:lnTo>
                <a:lnTo>
                  <a:pt x="1051822" y="744392"/>
                </a:lnTo>
                <a:close/>
              </a:path>
              <a:path w="6177281" h="1778750">
                <a:moveTo>
                  <a:pt x="3823754" y="738612"/>
                </a:moveTo>
                <a:lnTo>
                  <a:pt x="3823754" y="729039"/>
                </a:lnTo>
                <a:lnTo>
                  <a:pt x="3815949" y="721277"/>
                </a:lnTo>
                <a:lnTo>
                  <a:pt x="3796691" y="721277"/>
                </a:lnTo>
                <a:lnTo>
                  <a:pt x="3788887" y="729039"/>
                </a:lnTo>
                <a:lnTo>
                  <a:pt x="3788887" y="738612"/>
                </a:lnTo>
                <a:lnTo>
                  <a:pt x="3796691" y="755949"/>
                </a:lnTo>
                <a:lnTo>
                  <a:pt x="3815949" y="755949"/>
                </a:lnTo>
                <a:lnTo>
                  <a:pt x="3823754" y="748187"/>
                </a:lnTo>
                <a:lnTo>
                  <a:pt x="3823754" y="738612"/>
                </a:lnTo>
                <a:close/>
              </a:path>
              <a:path w="6177281" h="1778750">
                <a:moveTo>
                  <a:pt x="2062967" y="738612"/>
                </a:moveTo>
                <a:lnTo>
                  <a:pt x="2062967" y="729039"/>
                </a:lnTo>
                <a:lnTo>
                  <a:pt x="2055162" y="721277"/>
                </a:lnTo>
                <a:lnTo>
                  <a:pt x="2035906" y="721277"/>
                </a:lnTo>
                <a:lnTo>
                  <a:pt x="2028101" y="729039"/>
                </a:lnTo>
                <a:lnTo>
                  <a:pt x="2028101" y="738612"/>
                </a:lnTo>
                <a:lnTo>
                  <a:pt x="2035906" y="755949"/>
                </a:lnTo>
                <a:lnTo>
                  <a:pt x="2055162" y="755949"/>
                </a:lnTo>
                <a:lnTo>
                  <a:pt x="2062967" y="748187"/>
                </a:lnTo>
                <a:lnTo>
                  <a:pt x="2062967" y="738612"/>
                </a:lnTo>
                <a:close/>
              </a:path>
              <a:path w="6177281" h="1778750">
                <a:moveTo>
                  <a:pt x="1958366" y="738612"/>
                </a:moveTo>
                <a:lnTo>
                  <a:pt x="1958366" y="729039"/>
                </a:lnTo>
                <a:lnTo>
                  <a:pt x="1950561" y="721277"/>
                </a:lnTo>
                <a:lnTo>
                  <a:pt x="1931304" y="721277"/>
                </a:lnTo>
                <a:lnTo>
                  <a:pt x="1923498" y="729039"/>
                </a:lnTo>
                <a:lnTo>
                  <a:pt x="1923498" y="738612"/>
                </a:lnTo>
                <a:lnTo>
                  <a:pt x="1931304" y="755949"/>
                </a:lnTo>
                <a:lnTo>
                  <a:pt x="1950561" y="755949"/>
                </a:lnTo>
                <a:lnTo>
                  <a:pt x="1958366" y="748187"/>
                </a:lnTo>
                <a:lnTo>
                  <a:pt x="1958366" y="738612"/>
                </a:lnTo>
                <a:close/>
              </a:path>
              <a:path w="6177281" h="1778750">
                <a:moveTo>
                  <a:pt x="5933211" y="727057"/>
                </a:moveTo>
                <a:lnTo>
                  <a:pt x="5933211" y="717482"/>
                </a:lnTo>
                <a:lnTo>
                  <a:pt x="5925407" y="709721"/>
                </a:lnTo>
                <a:lnTo>
                  <a:pt x="5906150" y="709721"/>
                </a:lnTo>
                <a:lnTo>
                  <a:pt x="5898344" y="717482"/>
                </a:lnTo>
                <a:lnTo>
                  <a:pt x="5898344" y="727057"/>
                </a:lnTo>
                <a:lnTo>
                  <a:pt x="5906150" y="744392"/>
                </a:lnTo>
                <a:lnTo>
                  <a:pt x="5925407" y="744392"/>
                </a:lnTo>
                <a:lnTo>
                  <a:pt x="5933211" y="736630"/>
                </a:lnTo>
                <a:lnTo>
                  <a:pt x="5933211" y="727057"/>
                </a:lnTo>
                <a:close/>
              </a:path>
              <a:path w="6177281" h="1778750">
                <a:moveTo>
                  <a:pt x="2336092" y="727057"/>
                </a:moveTo>
                <a:lnTo>
                  <a:pt x="2336092" y="717482"/>
                </a:lnTo>
                <a:lnTo>
                  <a:pt x="2328287" y="709721"/>
                </a:lnTo>
                <a:lnTo>
                  <a:pt x="2309031" y="709721"/>
                </a:lnTo>
                <a:lnTo>
                  <a:pt x="2301226" y="717482"/>
                </a:lnTo>
                <a:lnTo>
                  <a:pt x="2301226" y="727057"/>
                </a:lnTo>
                <a:lnTo>
                  <a:pt x="2309031" y="744392"/>
                </a:lnTo>
                <a:lnTo>
                  <a:pt x="2328287" y="744392"/>
                </a:lnTo>
                <a:lnTo>
                  <a:pt x="2336092" y="736630"/>
                </a:lnTo>
                <a:lnTo>
                  <a:pt x="2336092" y="727057"/>
                </a:lnTo>
                <a:close/>
              </a:path>
              <a:path w="6177281" h="1778750">
                <a:moveTo>
                  <a:pt x="523006" y="721277"/>
                </a:moveTo>
                <a:lnTo>
                  <a:pt x="523006" y="711702"/>
                </a:lnTo>
                <a:lnTo>
                  <a:pt x="515200" y="703943"/>
                </a:lnTo>
                <a:lnTo>
                  <a:pt x="495943" y="703943"/>
                </a:lnTo>
                <a:lnTo>
                  <a:pt x="488138" y="711702"/>
                </a:lnTo>
                <a:lnTo>
                  <a:pt x="488138" y="721277"/>
                </a:lnTo>
                <a:lnTo>
                  <a:pt x="495943" y="738614"/>
                </a:lnTo>
                <a:lnTo>
                  <a:pt x="515200" y="738614"/>
                </a:lnTo>
                <a:lnTo>
                  <a:pt x="523006" y="730851"/>
                </a:lnTo>
                <a:lnTo>
                  <a:pt x="523006" y="721277"/>
                </a:lnTo>
                <a:close/>
              </a:path>
              <a:path w="6177281" h="1778750">
                <a:moveTo>
                  <a:pt x="418405" y="721277"/>
                </a:moveTo>
                <a:lnTo>
                  <a:pt x="418405" y="711702"/>
                </a:lnTo>
                <a:lnTo>
                  <a:pt x="410599" y="703943"/>
                </a:lnTo>
                <a:lnTo>
                  <a:pt x="391342" y="703943"/>
                </a:lnTo>
                <a:lnTo>
                  <a:pt x="383537" y="711702"/>
                </a:lnTo>
                <a:lnTo>
                  <a:pt x="383537" y="721277"/>
                </a:lnTo>
                <a:lnTo>
                  <a:pt x="391342" y="738614"/>
                </a:lnTo>
                <a:lnTo>
                  <a:pt x="410599" y="738614"/>
                </a:lnTo>
                <a:lnTo>
                  <a:pt x="418405" y="730851"/>
                </a:lnTo>
                <a:lnTo>
                  <a:pt x="418405" y="721277"/>
                </a:lnTo>
                <a:close/>
              </a:path>
              <a:path w="6177281" h="1778750">
                <a:moveTo>
                  <a:pt x="6049435" y="715500"/>
                </a:moveTo>
                <a:lnTo>
                  <a:pt x="6049435" y="705925"/>
                </a:lnTo>
                <a:lnTo>
                  <a:pt x="6041630" y="698164"/>
                </a:lnTo>
                <a:lnTo>
                  <a:pt x="6022374" y="698164"/>
                </a:lnTo>
                <a:lnTo>
                  <a:pt x="6014568" y="705925"/>
                </a:lnTo>
                <a:lnTo>
                  <a:pt x="6014568" y="715500"/>
                </a:lnTo>
                <a:lnTo>
                  <a:pt x="6022374" y="732835"/>
                </a:lnTo>
                <a:lnTo>
                  <a:pt x="6041630" y="732835"/>
                </a:lnTo>
                <a:lnTo>
                  <a:pt x="6049435" y="725074"/>
                </a:lnTo>
                <a:lnTo>
                  <a:pt x="6049435" y="715500"/>
                </a:lnTo>
                <a:close/>
              </a:path>
              <a:path w="6177281" h="1778750">
                <a:moveTo>
                  <a:pt x="947221" y="715500"/>
                </a:moveTo>
                <a:lnTo>
                  <a:pt x="947221" y="705925"/>
                </a:lnTo>
                <a:lnTo>
                  <a:pt x="939416" y="698164"/>
                </a:lnTo>
                <a:lnTo>
                  <a:pt x="920159" y="698164"/>
                </a:lnTo>
                <a:lnTo>
                  <a:pt x="912354" y="705925"/>
                </a:lnTo>
                <a:lnTo>
                  <a:pt x="912354" y="715500"/>
                </a:lnTo>
                <a:lnTo>
                  <a:pt x="920159" y="732835"/>
                </a:lnTo>
                <a:lnTo>
                  <a:pt x="939416" y="732835"/>
                </a:lnTo>
                <a:lnTo>
                  <a:pt x="947221" y="725074"/>
                </a:lnTo>
                <a:lnTo>
                  <a:pt x="947221" y="715500"/>
                </a:lnTo>
                <a:close/>
              </a:path>
              <a:path w="6177281" h="1778750">
                <a:moveTo>
                  <a:pt x="3306559" y="709721"/>
                </a:moveTo>
                <a:lnTo>
                  <a:pt x="3306559" y="700147"/>
                </a:lnTo>
                <a:lnTo>
                  <a:pt x="3298755" y="692386"/>
                </a:lnTo>
                <a:lnTo>
                  <a:pt x="3279496" y="692386"/>
                </a:lnTo>
                <a:lnTo>
                  <a:pt x="3271692" y="700147"/>
                </a:lnTo>
                <a:lnTo>
                  <a:pt x="3271692" y="709721"/>
                </a:lnTo>
                <a:lnTo>
                  <a:pt x="3279496" y="727057"/>
                </a:lnTo>
                <a:lnTo>
                  <a:pt x="3298755" y="727057"/>
                </a:lnTo>
                <a:lnTo>
                  <a:pt x="3306559" y="719296"/>
                </a:lnTo>
                <a:lnTo>
                  <a:pt x="3306559" y="709721"/>
                </a:lnTo>
                <a:close/>
              </a:path>
              <a:path w="6177281" h="1778750">
                <a:moveTo>
                  <a:pt x="5822798" y="703943"/>
                </a:moveTo>
                <a:lnTo>
                  <a:pt x="5822798" y="694368"/>
                </a:lnTo>
                <a:lnTo>
                  <a:pt x="5814993" y="686607"/>
                </a:lnTo>
                <a:lnTo>
                  <a:pt x="5795737" y="686607"/>
                </a:lnTo>
                <a:lnTo>
                  <a:pt x="5787932" y="694368"/>
                </a:lnTo>
                <a:lnTo>
                  <a:pt x="5787932" y="703943"/>
                </a:lnTo>
                <a:lnTo>
                  <a:pt x="5795737" y="721278"/>
                </a:lnTo>
                <a:lnTo>
                  <a:pt x="5814993" y="721278"/>
                </a:lnTo>
                <a:lnTo>
                  <a:pt x="5822798" y="713517"/>
                </a:lnTo>
                <a:lnTo>
                  <a:pt x="5822798" y="703943"/>
                </a:lnTo>
                <a:close/>
              </a:path>
              <a:path w="6177281" h="1778750">
                <a:moveTo>
                  <a:pt x="1574827" y="703943"/>
                </a:moveTo>
                <a:lnTo>
                  <a:pt x="1574827" y="694368"/>
                </a:lnTo>
                <a:lnTo>
                  <a:pt x="1567022" y="686607"/>
                </a:lnTo>
                <a:lnTo>
                  <a:pt x="1547766" y="686607"/>
                </a:lnTo>
                <a:lnTo>
                  <a:pt x="1539961" y="694368"/>
                </a:lnTo>
                <a:lnTo>
                  <a:pt x="1539961" y="703943"/>
                </a:lnTo>
                <a:lnTo>
                  <a:pt x="1547766" y="721278"/>
                </a:lnTo>
                <a:lnTo>
                  <a:pt x="1567022" y="721278"/>
                </a:lnTo>
                <a:lnTo>
                  <a:pt x="1574827" y="713517"/>
                </a:lnTo>
                <a:lnTo>
                  <a:pt x="1574827" y="703943"/>
                </a:lnTo>
                <a:close/>
              </a:path>
              <a:path w="6177281" h="1778750">
                <a:moveTo>
                  <a:pt x="3422783" y="698165"/>
                </a:moveTo>
                <a:lnTo>
                  <a:pt x="3422783" y="688591"/>
                </a:lnTo>
                <a:lnTo>
                  <a:pt x="3414977" y="680829"/>
                </a:lnTo>
                <a:lnTo>
                  <a:pt x="3395720" y="680829"/>
                </a:lnTo>
                <a:lnTo>
                  <a:pt x="3387916" y="688591"/>
                </a:lnTo>
                <a:lnTo>
                  <a:pt x="3387916" y="698165"/>
                </a:lnTo>
                <a:lnTo>
                  <a:pt x="3395720" y="715500"/>
                </a:lnTo>
                <a:lnTo>
                  <a:pt x="3414977" y="715500"/>
                </a:lnTo>
                <a:lnTo>
                  <a:pt x="3422783" y="707739"/>
                </a:lnTo>
                <a:lnTo>
                  <a:pt x="3422783" y="698165"/>
                </a:lnTo>
                <a:close/>
              </a:path>
              <a:path w="6177281" h="1778750">
                <a:moveTo>
                  <a:pt x="2818420" y="692384"/>
                </a:moveTo>
                <a:lnTo>
                  <a:pt x="2818420" y="682810"/>
                </a:lnTo>
                <a:lnTo>
                  <a:pt x="2810615" y="675049"/>
                </a:lnTo>
                <a:lnTo>
                  <a:pt x="2791357" y="675049"/>
                </a:lnTo>
                <a:lnTo>
                  <a:pt x="2783551" y="682810"/>
                </a:lnTo>
                <a:lnTo>
                  <a:pt x="2783551" y="692384"/>
                </a:lnTo>
                <a:lnTo>
                  <a:pt x="2791357" y="709721"/>
                </a:lnTo>
                <a:lnTo>
                  <a:pt x="2810615" y="709721"/>
                </a:lnTo>
                <a:lnTo>
                  <a:pt x="2818420" y="701959"/>
                </a:lnTo>
                <a:lnTo>
                  <a:pt x="2818420" y="692384"/>
                </a:lnTo>
                <a:close/>
              </a:path>
              <a:path w="6177281" h="1778750">
                <a:moveTo>
                  <a:pt x="2481372" y="692384"/>
                </a:moveTo>
                <a:lnTo>
                  <a:pt x="2481372" y="682810"/>
                </a:lnTo>
                <a:lnTo>
                  <a:pt x="2473567" y="675049"/>
                </a:lnTo>
                <a:lnTo>
                  <a:pt x="2454310" y="675049"/>
                </a:lnTo>
                <a:lnTo>
                  <a:pt x="2446505" y="682810"/>
                </a:lnTo>
                <a:lnTo>
                  <a:pt x="2446505" y="692384"/>
                </a:lnTo>
                <a:lnTo>
                  <a:pt x="2454310" y="709721"/>
                </a:lnTo>
                <a:lnTo>
                  <a:pt x="2473567" y="709721"/>
                </a:lnTo>
                <a:lnTo>
                  <a:pt x="2481372" y="701959"/>
                </a:lnTo>
                <a:lnTo>
                  <a:pt x="2481372" y="692384"/>
                </a:lnTo>
                <a:close/>
              </a:path>
              <a:path w="6177281" h="1778750">
                <a:moveTo>
                  <a:pt x="2185003" y="692384"/>
                </a:moveTo>
                <a:lnTo>
                  <a:pt x="2185003" y="682810"/>
                </a:lnTo>
                <a:lnTo>
                  <a:pt x="2177197" y="675049"/>
                </a:lnTo>
                <a:lnTo>
                  <a:pt x="2157940" y="675049"/>
                </a:lnTo>
                <a:lnTo>
                  <a:pt x="2150135" y="682810"/>
                </a:lnTo>
                <a:lnTo>
                  <a:pt x="2150135" y="692384"/>
                </a:lnTo>
                <a:lnTo>
                  <a:pt x="2157940" y="709721"/>
                </a:lnTo>
                <a:lnTo>
                  <a:pt x="2177197" y="709721"/>
                </a:lnTo>
                <a:lnTo>
                  <a:pt x="2185003" y="701959"/>
                </a:lnTo>
                <a:lnTo>
                  <a:pt x="2185003" y="692384"/>
                </a:lnTo>
                <a:close/>
              </a:path>
              <a:path w="6177281" h="1778750">
                <a:moveTo>
                  <a:pt x="1383060" y="692384"/>
                </a:moveTo>
                <a:lnTo>
                  <a:pt x="1383060" y="682810"/>
                </a:lnTo>
                <a:lnTo>
                  <a:pt x="1375255" y="675049"/>
                </a:lnTo>
                <a:lnTo>
                  <a:pt x="1355998" y="675049"/>
                </a:lnTo>
                <a:lnTo>
                  <a:pt x="1348192" y="682810"/>
                </a:lnTo>
                <a:lnTo>
                  <a:pt x="1348192" y="692384"/>
                </a:lnTo>
                <a:lnTo>
                  <a:pt x="1355998" y="709721"/>
                </a:lnTo>
                <a:lnTo>
                  <a:pt x="1375255" y="709721"/>
                </a:lnTo>
                <a:lnTo>
                  <a:pt x="1383060" y="701959"/>
                </a:lnTo>
                <a:lnTo>
                  <a:pt x="1383060" y="692384"/>
                </a:lnTo>
                <a:close/>
              </a:path>
              <a:path w="6177281" h="1778750">
                <a:moveTo>
                  <a:pt x="1144800" y="692384"/>
                </a:moveTo>
                <a:lnTo>
                  <a:pt x="1144800" y="682810"/>
                </a:lnTo>
                <a:lnTo>
                  <a:pt x="1136995" y="675049"/>
                </a:lnTo>
                <a:lnTo>
                  <a:pt x="1117739" y="675049"/>
                </a:lnTo>
                <a:lnTo>
                  <a:pt x="1109934" y="682810"/>
                </a:lnTo>
                <a:lnTo>
                  <a:pt x="1109934" y="692384"/>
                </a:lnTo>
                <a:lnTo>
                  <a:pt x="1117739" y="709721"/>
                </a:lnTo>
                <a:lnTo>
                  <a:pt x="1136995" y="709721"/>
                </a:lnTo>
                <a:lnTo>
                  <a:pt x="1144800" y="701959"/>
                </a:lnTo>
                <a:lnTo>
                  <a:pt x="1144800" y="692384"/>
                </a:lnTo>
                <a:close/>
              </a:path>
              <a:path w="6177281" h="1778750">
                <a:moveTo>
                  <a:pt x="180145" y="692384"/>
                </a:moveTo>
                <a:lnTo>
                  <a:pt x="180145" y="682810"/>
                </a:lnTo>
                <a:lnTo>
                  <a:pt x="172340" y="675049"/>
                </a:lnTo>
                <a:lnTo>
                  <a:pt x="153084" y="675049"/>
                </a:lnTo>
                <a:lnTo>
                  <a:pt x="145279" y="682810"/>
                </a:lnTo>
                <a:lnTo>
                  <a:pt x="145279" y="692384"/>
                </a:lnTo>
                <a:lnTo>
                  <a:pt x="153084" y="709721"/>
                </a:lnTo>
                <a:lnTo>
                  <a:pt x="172340" y="709721"/>
                </a:lnTo>
                <a:lnTo>
                  <a:pt x="180145" y="701959"/>
                </a:lnTo>
                <a:lnTo>
                  <a:pt x="180145" y="692384"/>
                </a:lnTo>
                <a:close/>
              </a:path>
              <a:path w="6177281" h="1778750">
                <a:moveTo>
                  <a:pt x="1865387" y="686606"/>
                </a:moveTo>
                <a:lnTo>
                  <a:pt x="1865387" y="677033"/>
                </a:lnTo>
                <a:lnTo>
                  <a:pt x="1857582" y="669270"/>
                </a:lnTo>
                <a:lnTo>
                  <a:pt x="1838325" y="669270"/>
                </a:lnTo>
                <a:lnTo>
                  <a:pt x="1830520" y="677033"/>
                </a:lnTo>
                <a:lnTo>
                  <a:pt x="1830520" y="686606"/>
                </a:lnTo>
                <a:lnTo>
                  <a:pt x="1838325" y="703943"/>
                </a:lnTo>
                <a:lnTo>
                  <a:pt x="1857582" y="703943"/>
                </a:lnTo>
                <a:lnTo>
                  <a:pt x="1865387" y="696180"/>
                </a:lnTo>
                <a:lnTo>
                  <a:pt x="1865387" y="686606"/>
                </a:lnTo>
                <a:close/>
              </a:path>
              <a:path w="6177281" h="1778750">
                <a:moveTo>
                  <a:pt x="3724964" y="680827"/>
                </a:moveTo>
                <a:lnTo>
                  <a:pt x="3724964" y="671254"/>
                </a:lnTo>
                <a:lnTo>
                  <a:pt x="3717159" y="663492"/>
                </a:lnTo>
                <a:lnTo>
                  <a:pt x="3697903" y="663492"/>
                </a:lnTo>
                <a:lnTo>
                  <a:pt x="3690098" y="671254"/>
                </a:lnTo>
                <a:lnTo>
                  <a:pt x="3690098" y="680827"/>
                </a:lnTo>
                <a:lnTo>
                  <a:pt x="3697903" y="698164"/>
                </a:lnTo>
                <a:lnTo>
                  <a:pt x="3717159" y="698164"/>
                </a:lnTo>
                <a:lnTo>
                  <a:pt x="3724964" y="690402"/>
                </a:lnTo>
                <a:lnTo>
                  <a:pt x="3724964" y="680827"/>
                </a:lnTo>
                <a:close/>
              </a:path>
              <a:path w="6177281" h="1778750">
                <a:moveTo>
                  <a:pt x="2713819" y="680827"/>
                </a:moveTo>
                <a:lnTo>
                  <a:pt x="2713819" y="671254"/>
                </a:lnTo>
                <a:lnTo>
                  <a:pt x="2706014" y="663492"/>
                </a:lnTo>
                <a:lnTo>
                  <a:pt x="2686757" y="663492"/>
                </a:lnTo>
                <a:lnTo>
                  <a:pt x="2678951" y="671254"/>
                </a:lnTo>
                <a:lnTo>
                  <a:pt x="2678951" y="680827"/>
                </a:lnTo>
                <a:lnTo>
                  <a:pt x="2686757" y="698164"/>
                </a:lnTo>
                <a:lnTo>
                  <a:pt x="2706014" y="698164"/>
                </a:lnTo>
                <a:lnTo>
                  <a:pt x="2713819" y="690402"/>
                </a:lnTo>
                <a:lnTo>
                  <a:pt x="2713819" y="680827"/>
                </a:lnTo>
                <a:close/>
              </a:path>
              <a:path w="6177281" h="1778750">
                <a:moveTo>
                  <a:pt x="5567107" y="669272"/>
                </a:moveTo>
                <a:lnTo>
                  <a:pt x="5567107" y="659697"/>
                </a:lnTo>
                <a:lnTo>
                  <a:pt x="5559301" y="651936"/>
                </a:lnTo>
                <a:lnTo>
                  <a:pt x="5540044" y="651936"/>
                </a:lnTo>
                <a:lnTo>
                  <a:pt x="5532240" y="659697"/>
                </a:lnTo>
                <a:lnTo>
                  <a:pt x="5532240" y="669272"/>
                </a:lnTo>
                <a:lnTo>
                  <a:pt x="5540044" y="686607"/>
                </a:lnTo>
                <a:lnTo>
                  <a:pt x="5559301" y="686607"/>
                </a:lnTo>
                <a:lnTo>
                  <a:pt x="5567107" y="678845"/>
                </a:lnTo>
                <a:lnTo>
                  <a:pt x="5567107" y="669272"/>
                </a:lnTo>
                <a:close/>
              </a:path>
              <a:path w="6177281" h="1778750">
                <a:moveTo>
                  <a:pt x="772886" y="669272"/>
                </a:moveTo>
                <a:lnTo>
                  <a:pt x="772886" y="659697"/>
                </a:lnTo>
                <a:lnTo>
                  <a:pt x="765081" y="651936"/>
                </a:lnTo>
                <a:lnTo>
                  <a:pt x="745825" y="651936"/>
                </a:lnTo>
                <a:lnTo>
                  <a:pt x="738019" y="659697"/>
                </a:lnTo>
                <a:lnTo>
                  <a:pt x="738019" y="669272"/>
                </a:lnTo>
                <a:lnTo>
                  <a:pt x="745825" y="686607"/>
                </a:lnTo>
                <a:lnTo>
                  <a:pt x="765081" y="686607"/>
                </a:lnTo>
                <a:lnTo>
                  <a:pt x="772886" y="678845"/>
                </a:lnTo>
                <a:lnTo>
                  <a:pt x="772886" y="669272"/>
                </a:lnTo>
                <a:close/>
              </a:path>
              <a:path w="6177281" h="1778750">
                <a:moveTo>
                  <a:pt x="284746" y="669272"/>
                </a:moveTo>
                <a:lnTo>
                  <a:pt x="284746" y="659697"/>
                </a:lnTo>
                <a:lnTo>
                  <a:pt x="276941" y="651936"/>
                </a:lnTo>
                <a:lnTo>
                  <a:pt x="257685" y="651936"/>
                </a:lnTo>
                <a:lnTo>
                  <a:pt x="249880" y="659697"/>
                </a:lnTo>
                <a:lnTo>
                  <a:pt x="249880" y="669272"/>
                </a:lnTo>
                <a:lnTo>
                  <a:pt x="257685" y="686607"/>
                </a:lnTo>
                <a:lnTo>
                  <a:pt x="276941" y="686607"/>
                </a:lnTo>
                <a:lnTo>
                  <a:pt x="284746" y="678845"/>
                </a:lnTo>
                <a:lnTo>
                  <a:pt x="284746" y="669272"/>
                </a:lnTo>
                <a:close/>
              </a:path>
              <a:path w="6177281" h="1778750">
                <a:moveTo>
                  <a:pt x="1743353" y="663492"/>
                </a:moveTo>
                <a:lnTo>
                  <a:pt x="1743353" y="653917"/>
                </a:lnTo>
                <a:lnTo>
                  <a:pt x="1735547" y="646158"/>
                </a:lnTo>
                <a:lnTo>
                  <a:pt x="1716290" y="646158"/>
                </a:lnTo>
                <a:lnTo>
                  <a:pt x="1708485" y="653917"/>
                </a:lnTo>
                <a:lnTo>
                  <a:pt x="1708485" y="663492"/>
                </a:lnTo>
                <a:lnTo>
                  <a:pt x="1716290" y="680829"/>
                </a:lnTo>
                <a:lnTo>
                  <a:pt x="1735547" y="680829"/>
                </a:lnTo>
                <a:lnTo>
                  <a:pt x="1743353" y="673066"/>
                </a:lnTo>
                <a:lnTo>
                  <a:pt x="1743353" y="663492"/>
                </a:lnTo>
                <a:close/>
              </a:path>
              <a:path w="6177281" h="1778750">
                <a:moveTo>
                  <a:pt x="3608740" y="657715"/>
                </a:moveTo>
                <a:lnTo>
                  <a:pt x="3608740" y="648140"/>
                </a:lnTo>
                <a:lnTo>
                  <a:pt x="3600935" y="640379"/>
                </a:lnTo>
                <a:lnTo>
                  <a:pt x="3581679" y="640379"/>
                </a:lnTo>
                <a:lnTo>
                  <a:pt x="3573873" y="648140"/>
                </a:lnTo>
                <a:lnTo>
                  <a:pt x="3573873" y="657715"/>
                </a:lnTo>
                <a:lnTo>
                  <a:pt x="3581679" y="675050"/>
                </a:lnTo>
                <a:lnTo>
                  <a:pt x="3600935" y="675050"/>
                </a:lnTo>
                <a:lnTo>
                  <a:pt x="3608740" y="667289"/>
                </a:lnTo>
                <a:lnTo>
                  <a:pt x="3608740" y="657715"/>
                </a:lnTo>
                <a:close/>
              </a:path>
              <a:path w="6177281" h="1778750">
                <a:moveTo>
                  <a:pt x="3184525" y="657715"/>
                </a:moveTo>
                <a:lnTo>
                  <a:pt x="3184525" y="648140"/>
                </a:lnTo>
                <a:lnTo>
                  <a:pt x="3176719" y="640379"/>
                </a:lnTo>
                <a:lnTo>
                  <a:pt x="3157462" y="640379"/>
                </a:lnTo>
                <a:lnTo>
                  <a:pt x="3149658" y="648140"/>
                </a:lnTo>
                <a:lnTo>
                  <a:pt x="3149658" y="657715"/>
                </a:lnTo>
                <a:lnTo>
                  <a:pt x="3157462" y="675050"/>
                </a:lnTo>
                <a:lnTo>
                  <a:pt x="3176719" y="675050"/>
                </a:lnTo>
                <a:lnTo>
                  <a:pt x="3184525" y="667289"/>
                </a:lnTo>
                <a:lnTo>
                  <a:pt x="3184525" y="657715"/>
                </a:lnTo>
                <a:close/>
              </a:path>
              <a:path w="6177281" h="1778750">
                <a:moveTo>
                  <a:pt x="1266836" y="657715"/>
                </a:moveTo>
                <a:lnTo>
                  <a:pt x="1266836" y="648140"/>
                </a:lnTo>
                <a:lnTo>
                  <a:pt x="1259031" y="640379"/>
                </a:lnTo>
                <a:lnTo>
                  <a:pt x="1239773" y="640379"/>
                </a:lnTo>
                <a:lnTo>
                  <a:pt x="1231968" y="648140"/>
                </a:lnTo>
                <a:lnTo>
                  <a:pt x="1231968" y="657715"/>
                </a:lnTo>
                <a:lnTo>
                  <a:pt x="1239773" y="675050"/>
                </a:lnTo>
                <a:lnTo>
                  <a:pt x="1259031" y="675050"/>
                </a:lnTo>
                <a:lnTo>
                  <a:pt x="1266836" y="667289"/>
                </a:lnTo>
                <a:lnTo>
                  <a:pt x="1266836" y="657715"/>
                </a:lnTo>
                <a:close/>
              </a:path>
              <a:path w="6177281" h="1778750">
                <a:moveTo>
                  <a:pt x="633418" y="657715"/>
                </a:moveTo>
                <a:lnTo>
                  <a:pt x="633418" y="648140"/>
                </a:lnTo>
                <a:lnTo>
                  <a:pt x="625613" y="640379"/>
                </a:lnTo>
                <a:lnTo>
                  <a:pt x="606356" y="640379"/>
                </a:lnTo>
                <a:lnTo>
                  <a:pt x="598551" y="648140"/>
                </a:lnTo>
                <a:lnTo>
                  <a:pt x="598551" y="657715"/>
                </a:lnTo>
                <a:lnTo>
                  <a:pt x="606356" y="675050"/>
                </a:lnTo>
                <a:lnTo>
                  <a:pt x="625613" y="675050"/>
                </a:lnTo>
                <a:lnTo>
                  <a:pt x="633418" y="667289"/>
                </a:lnTo>
                <a:lnTo>
                  <a:pt x="633418" y="657715"/>
                </a:lnTo>
                <a:close/>
              </a:path>
              <a:path w="6177281" h="1778750">
                <a:moveTo>
                  <a:pt x="3085735" y="651935"/>
                </a:moveTo>
                <a:lnTo>
                  <a:pt x="3085735" y="642362"/>
                </a:lnTo>
                <a:lnTo>
                  <a:pt x="3077930" y="634599"/>
                </a:lnTo>
                <a:lnTo>
                  <a:pt x="3058673" y="634599"/>
                </a:lnTo>
                <a:lnTo>
                  <a:pt x="3050867" y="642362"/>
                </a:lnTo>
                <a:lnTo>
                  <a:pt x="3050867" y="651935"/>
                </a:lnTo>
                <a:lnTo>
                  <a:pt x="3058673" y="669270"/>
                </a:lnTo>
                <a:lnTo>
                  <a:pt x="3077930" y="669270"/>
                </a:lnTo>
                <a:lnTo>
                  <a:pt x="3085735" y="661509"/>
                </a:lnTo>
                <a:lnTo>
                  <a:pt x="3085735" y="651935"/>
                </a:lnTo>
                <a:close/>
              </a:path>
              <a:path w="6177281" h="1778750">
                <a:moveTo>
                  <a:pt x="6124980" y="630805"/>
                </a:moveTo>
                <a:lnTo>
                  <a:pt x="6117174" y="623042"/>
                </a:lnTo>
                <a:lnTo>
                  <a:pt x="6117175" y="657715"/>
                </a:lnTo>
                <a:lnTo>
                  <a:pt x="6124980" y="649952"/>
                </a:lnTo>
                <a:lnTo>
                  <a:pt x="6124980" y="630805"/>
                </a:lnTo>
                <a:close/>
              </a:path>
              <a:path w="6177281" h="1778750">
                <a:moveTo>
                  <a:pt x="6107546" y="623042"/>
                </a:moveTo>
                <a:lnTo>
                  <a:pt x="6097917" y="623042"/>
                </a:lnTo>
                <a:lnTo>
                  <a:pt x="6097918" y="657715"/>
                </a:lnTo>
                <a:lnTo>
                  <a:pt x="6117175" y="657715"/>
                </a:lnTo>
                <a:lnTo>
                  <a:pt x="6117174" y="623042"/>
                </a:lnTo>
                <a:lnTo>
                  <a:pt x="6107546" y="623042"/>
                </a:lnTo>
                <a:close/>
              </a:path>
              <a:path w="6177281" h="1778750">
                <a:moveTo>
                  <a:pt x="6097918" y="657715"/>
                </a:moveTo>
                <a:lnTo>
                  <a:pt x="6097917" y="623042"/>
                </a:lnTo>
                <a:lnTo>
                  <a:pt x="6090113" y="630805"/>
                </a:lnTo>
                <a:lnTo>
                  <a:pt x="6090113" y="649952"/>
                </a:lnTo>
                <a:lnTo>
                  <a:pt x="6097918" y="657715"/>
                </a:lnTo>
                <a:close/>
              </a:path>
              <a:path w="6177281" h="1778750">
                <a:moveTo>
                  <a:pt x="2957889" y="640379"/>
                </a:moveTo>
                <a:lnTo>
                  <a:pt x="2957889" y="630805"/>
                </a:lnTo>
                <a:lnTo>
                  <a:pt x="2950084" y="623042"/>
                </a:lnTo>
                <a:lnTo>
                  <a:pt x="2930825" y="623042"/>
                </a:lnTo>
                <a:lnTo>
                  <a:pt x="2923021" y="630805"/>
                </a:lnTo>
                <a:lnTo>
                  <a:pt x="2923021" y="640379"/>
                </a:lnTo>
                <a:lnTo>
                  <a:pt x="2930825" y="657715"/>
                </a:lnTo>
                <a:lnTo>
                  <a:pt x="2950084" y="657715"/>
                </a:lnTo>
                <a:lnTo>
                  <a:pt x="2957889" y="649952"/>
                </a:lnTo>
                <a:lnTo>
                  <a:pt x="2957889" y="640379"/>
                </a:lnTo>
                <a:close/>
              </a:path>
              <a:path w="6177281" h="1778750">
                <a:moveTo>
                  <a:pt x="3910921" y="634599"/>
                </a:moveTo>
                <a:lnTo>
                  <a:pt x="3910921" y="625025"/>
                </a:lnTo>
                <a:lnTo>
                  <a:pt x="3903116" y="617264"/>
                </a:lnTo>
                <a:lnTo>
                  <a:pt x="3883859" y="617264"/>
                </a:lnTo>
                <a:lnTo>
                  <a:pt x="3876055" y="625025"/>
                </a:lnTo>
                <a:lnTo>
                  <a:pt x="3876055" y="634599"/>
                </a:lnTo>
                <a:lnTo>
                  <a:pt x="3883859" y="651936"/>
                </a:lnTo>
                <a:lnTo>
                  <a:pt x="3903116" y="651936"/>
                </a:lnTo>
                <a:lnTo>
                  <a:pt x="3910921" y="644174"/>
                </a:lnTo>
                <a:lnTo>
                  <a:pt x="3910921" y="634599"/>
                </a:lnTo>
                <a:close/>
              </a:path>
              <a:path w="6177281" h="1778750">
                <a:moveTo>
                  <a:pt x="5770499" y="623042"/>
                </a:moveTo>
                <a:lnTo>
                  <a:pt x="5770499" y="613469"/>
                </a:lnTo>
                <a:lnTo>
                  <a:pt x="5762693" y="605707"/>
                </a:lnTo>
                <a:lnTo>
                  <a:pt x="5743436" y="605707"/>
                </a:lnTo>
                <a:lnTo>
                  <a:pt x="5735631" y="613469"/>
                </a:lnTo>
                <a:lnTo>
                  <a:pt x="5735631" y="623042"/>
                </a:lnTo>
                <a:lnTo>
                  <a:pt x="5743436" y="640379"/>
                </a:lnTo>
                <a:lnTo>
                  <a:pt x="5762693" y="640379"/>
                </a:lnTo>
                <a:lnTo>
                  <a:pt x="5770499" y="632617"/>
                </a:lnTo>
                <a:lnTo>
                  <a:pt x="5770499" y="623042"/>
                </a:lnTo>
                <a:close/>
              </a:path>
              <a:path w="6177281" h="1778750">
                <a:moveTo>
                  <a:pt x="2603407" y="623042"/>
                </a:moveTo>
                <a:lnTo>
                  <a:pt x="2603407" y="613469"/>
                </a:lnTo>
                <a:lnTo>
                  <a:pt x="2595601" y="605707"/>
                </a:lnTo>
                <a:lnTo>
                  <a:pt x="2576343" y="605707"/>
                </a:lnTo>
                <a:lnTo>
                  <a:pt x="2568539" y="613469"/>
                </a:lnTo>
                <a:lnTo>
                  <a:pt x="2568539" y="623042"/>
                </a:lnTo>
                <a:lnTo>
                  <a:pt x="2576343" y="640379"/>
                </a:lnTo>
                <a:lnTo>
                  <a:pt x="2595601" y="640379"/>
                </a:lnTo>
                <a:lnTo>
                  <a:pt x="2603407" y="632617"/>
                </a:lnTo>
                <a:lnTo>
                  <a:pt x="2603407" y="623042"/>
                </a:lnTo>
                <a:close/>
              </a:path>
              <a:path w="6177281" h="1778750">
                <a:moveTo>
                  <a:pt x="2272170" y="623042"/>
                </a:moveTo>
                <a:lnTo>
                  <a:pt x="2272170" y="613469"/>
                </a:lnTo>
                <a:lnTo>
                  <a:pt x="2264364" y="605707"/>
                </a:lnTo>
                <a:lnTo>
                  <a:pt x="2245108" y="605707"/>
                </a:lnTo>
                <a:lnTo>
                  <a:pt x="2237303" y="613469"/>
                </a:lnTo>
                <a:lnTo>
                  <a:pt x="2237303" y="623042"/>
                </a:lnTo>
                <a:lnTo>
                  <a:pt x="2245108" y="640379"/>
                </a:lnTo>
                <a:lnTo>
                  <a:pt x="2264364" y="640379"/>
                </a:lnTo>
                <a:lnTo>
                  <a:pt x="2272170" y="632617"/>
                </a:lnTo>
                <a:lnTo>
                  <a:pt x="2272170" y="623042"/>
                </a:lnTo>
                <a:close/>
              </a:path>
              <a:path w="6177281" h="1778750">
                <a:moveTo>
                  <a:pt x="1481849" y="623042"/>
                </a:moveTo>
                <a:lnTo>
                  <a:pt x="1481849" y="613469"/>
                </a:lnTo>
                <a:lnTo>
                  <a:pt x="1474044" y="605707"/>
                </a:lnTo>
                <a:lnTo>
                  <a:pt x="1454787" y="605707"/>
                </a:lnTo>
                <a:lnTo>
                  <a:pt x="1446982" y="613469"/>
                </a:lnTo>
                <a:lnTo>
                  <a:pt x="1446982" y="623042"/>
                </a:lnTo>
                <a:lnTo>
                  <a:pt x="1454787" y="640379"/>
                </a:lnTo>
                <a:lnTo>
                  <a:pt x="1474044" y="640379"/>
                </a:lnTo>
                <a:lnTo>
                  <a:pt x="1481849" y="632617"/>
                </a:lnTo>
                <a:lnTo>
                  <a:pt x="1481849" y="623042"/>
                </a:lnTo>
                <a:close/>
              </a:path>
              <a:path w="6177281" h="1778750">
                <a:moveTo>
                  <a:pt x="889109" y="623042"/>
                </a:moveTo>
                <a:lnTo>
                  <a:pt x="889109" y="613469"/>
                </a:lnTo>
                <a:lnTo>
                  <a:pt x="881303" y="605707"/>
                </a:lnTo>
                <a:lnTo>
                  <a:pt x="862048" y="605707"/>
                </a:lnTo>
                <a:lnTo>
                  <a:pt x="854242" y="613469"/>
                </a:lnTo>
                <a:lnTo>
                  <a:pt x="854242" y="623042"/>
                </a:lnTo>
                <a:lnTo>
                  <a:pt x="862048" y="640379"/>
                </a:lnTo>
                <a:lnTo>
                  <a:pt x="881303" y="640379"/>
                </a:lnTo>
                <a:lnTo>
                  <a:pt x="889109" y="632617"/>
                </a:lnTo>
                <a:lnTo>
                  <a:pt x="889109" y="623042"/>
                </a:lnTo>
                <a:close/>
              </a:path>
              <a:path w="6177281" h="1778750">
                <a:moveTo>
                  <a:pt x="5654276" y="611485"/>
                </a:moveTo>
                <a:lnTo>
                  <a:pt x="5654276" y="601911"/>
                </a:lnTo>
                <a:lnTo>
                  <a:pt x="5646470" y="594150"/>
                </a:lnTo>
                <a:lnTo>
                  <a:pt x="5627213" y="594150"/>
                </a:lnTo>
                <a:lnTo>
                  <a:pt x="5619408" y="601911"/>
                </a:lnTo>
                <a:lnTo>
                  <a:pt x="5619408" y="611485"/>
                </a:lnTo>
                <a:lnTo>
                  <a:pt x="5627213" y="628821"/>
                </a:lnTo>
                <a:lnTo>
                  <a:pt x="5646470" y="628821"/>
                </a:lnTo>
                <a:lnTo>
                  <a:pt x="5654276" y="621060"/>
                </a:lnTo>
                <a:lnTo>
                  <a:pt x="5654276" y="611485"/>
                </a:lnTo>
                <a:close/>
              </a:path>
              <a:path w="6177281" h="1778750">
                <a:moveTo>
                  <a:pt x="2405827" y="611485"/>
                </a:moveTo>
                <a:lnTo>
                  <a:pt x="2405827" y="601911"/>
                </a:lnTo>
                <a:lnTo>
                  <a:pt x="2398021" y="594150"/>
                </a:lnTo>
                <a:lnTo>
                  <a:pt x="2378764" y="594150"/>
                </a:lnTo>
                <a:lnTo>
                  <a:pt x="2370960" y="601911"/>
                </a:lnTo>
                <a:lnTo>
                  <a:pt x="2370960" y="611485"/>
                </a:lnTo>
                <a:lnTo>
                  <a:pt x="2378764" y="628821"/>
                </a:lnTo>
                <a:lnTo>
                  <a:pt x="2398021" y="628821"/>
                </a:lnTo>
                <a:lnTo>
                  <a:pt x="2405827" y="621060"/>
                </a:lnTo>
                <a:lnTo>
                  <a:pt x="2405827" y="611485"/>
                </a:lnTo>
                <a:close/>
              </a:path>
              <a:path w="6177281" h="1778750">
                <a:moveTo>
                  <a:pt x="5927401" y="605707"/>
                </a:moveTo>
                <a:lnTo>
                  <a:pt x="5927401" y="596132"/>
                </a:lnTo>
                <a:lnTo>
                  <a:pt x="5919595" y="588371"/>
                </a:lnTo>
                <a:lnTo>
                  <a:pt x="5900338" y="588371"/>
                </a:lnTo>
                <a:lnTo>
                  <a:pt x="5892533" y="596132"/>
                </a:lnTo>
                <a:lnTo>
                  <a:pt x="5892533" y="605707"/>
                </a:lnTo>
                <a:lnTo>
                  <a:pt x="5900338" y="623042"/>
                </a:lnTo>
                <a:lnTo>
                  <a:pt x="5919595" y="623042"/>
                </a:lnTo>
                <a:lnTo>
                  <a:pt x="5927401" y="615281"/>
                </a:lnTo>
                <a:lnTo>
                  <a:pt x="5927401" y="605707"/>
                </a:lnTo>
                <a:close/>
              </a:path>
              <a:path w="6177281" h="1778750">
                <a:moveTo>
                  <a:pt x="3498328" y="605707"/>
                </a:moveTo>
                <a:lnTo>
                  <a:pt x="3498328" y="596132"/>
                </a:lnTo>
                <a:lnTo>
                  <a:pt x="3490522" y="588371"/>
                </a:lnTo>
                <a:lnTo>
                  <a:pt x="3471266" y="588371"/>
                </a:lnTo>
                <a:lnTo>
                  <a:pt x="3463461" y="596132"/>
                </a:lnTo>
                <a:lnTo>
                  <a:pt x="3463461" y="605707"/>
                </a:lnTo>
                <a:lnTo>
                  <a:pt x="3471266" y="623042"/>
                </a:lnTo>
                <a:lnTo>
                  <a:pt x="3490522" y="623042"/>
                </a:lnTo>
                <a:lnTo>
                  <a:pt x="3498328" y="615281"/>
                </a:lnTo>
                <a:lnTo>
                  <a:pt x="3498328" y="605707"/>
                </a:lnTo>
                <a:close/>
              </a:path>
              <a:path w="6177281" h="1778750">
                <a:moveTo>
                  <a:pt x="2097835" y="605707"/>
                </a:moveTo>
                <a:lnTo>
                  <a:pt x="2097835" y="596132"/>
                </a:lnTo>
                <a:lnTo>
                  <a:pt x="2090030" y="588371"/>
                </a:lnTo>
                <a:lnTo>
                  <a:pt x="2070773" y="588371"/>
                </a:lnTo>
                <a:lnTo>
                  <a:pt x="2062967" y="596132"/>
                </a:lnTo>
                <a:lnTo>
                  <a:pt x="2062967" y="605707"/>
                </a:lnTo>
                <a:lnTo>
                  <a:pt x="2070773" y="623042"/>
                </a:lnTo>
                <a:lnTo>
                  <a:pt x="2090030" y="623042"/>
                </a:lnTo>
                <a:lnTo>
                  <a:pt x="2097835" y="615281"/>
                </a:lnTo>
                <a:lnTo>
                  <a:pt x="2097835" y="605707"/>
                </a:lnTo>
                <a:close/>
              </a:path>
              <a:path w="6177281" h="1778750">
                <a:moveTo>
                  <a:pt x="1987422" y="599928"/>
                </a:moveTo>
                <a:lnTo>
                  <a:pt x="1987422" y="590355"/>
                </a:lnTo>
                <a:lnTo>
                  <a:pt x="1979616" y="582593"/>
                </a:lnTo>
                <a:lnTo>
                  <a:pt x="1960360" y="582593"/>
                </a:lnTo>
                <a:lnTo>
                  <a:pt x="1952555" y="590355"/>
                </a:lnTo>
                <a:lnTo>
                  <a:pt x="1952555" y="599928"/>
                </a:lnTo>
                <a:lnTo>
                  <a:pt x="1960360" y="617264"/>
                </a:lnTo>
                <a:lnTo>
                  <a:pt x="1979616" y="617264"/>
                </a:lnTo>
                <a:lnTo>
                  <a:pt x="1987422" y="609503"/>
                </a:lnTo>
                <a:lnTo>
                  <a:pt x="1987422" y="599928"/>
                </a:lnTo>
                <a:close/>
              </a:path>
              <a:path w="6177281" h="1778750">
                <a:moveTo>
                  <a:pt x="1615506" y="599928"/>
                </a:moveTo>
                <a:lnTo>
                  <a:pt x="1615506" y="590355"/>
                </a:lnTo>
                <a:lnTo>
                  <a:pt x="1607701" y="582593"/>
                </a:lnTo>
                <a:lnTo>
                  <a:pt x="1588444" y="582593"/>
                </a:lnTo>
                <a:lnTo>
                  <a:pt x="1580639" y="590355"/>
                </a:lnTo>
                <a:lnTo>
                  <a:pt x="1580639" y="599928"/>
                </a:lnTo>
                <a:lnTo>
                  <a:pt x="1588444" y="617264"/>
                </a:lnTo>
                <a:lnTo>
                  <a:pt x="1607701" y="617264"/>
                </a:lnTo>
                <a:lnTo>
                  <a:pt x="1615506" y="609503"/>
                </a:lnTo>
                <a:lnTo>
                  <a:pt x="1615506" y="599928"/>
                </a:lnTo>
                <a:close/>
              </a:path>
              <a:path w="6177281" h="1778750">
                <a:moveTo>
                  <a:pt x="1011144" y="599928"/>
                </a:moveTo>
                <a:lnTo>
                  <a:pt x="1011144" y="590355"/>
                </a:lnTo>
                <a:lnTo>
                  <a:pt x="1003339" y="582593"/>
                </a:lnTo>
                <a:lnTo>
                  <a:pt x="984082" y="582593"/>
                </a:lnTo>
                <a:lnTo>
                  <a:pt x="976276" y="590355"/>
                </a:lnTo>
                <a:lnTo>
                  <a:pt x="976276" y="599928"/>
                </a:lnTo>
                <a:lnTo>
                  <a:pt x="984082" y="617264"/>
                </a:lnTo>
                <a:lnTo>
                  <a:pt x="1003339" y="617264"/>
                </a:lnTo>
                <a:lnTo>
                  <a:pt x="1011144" y="609503"/>
                </a:lnTo>
                <a:lnTo>
                  <a:pt x="1011144" y="599928"/>
                </a:lnTo>
                <a:close/>
              </a:path>
              <a:path w="6177281" h="1778750">
                <a:moveTo>
                  <a:pt x="505573" y="599928"/>
                </a:moveTo>
                <a:lnTo>
                  <a:pt x="505573" y="590355"/>
                </a:lnTo>
                <a:lnTo>
                  <a:pt x="497767" y="582593"/>
                </a:lnTo>
                <a:lnTo>
                  <a:pt x="478510" y="582593"/>
                </a:lnTo>
                <a:lnTo>
                  <a:pt x="470705" y="590355"/>
                </a:lnTo>
                <a:lnTo>
                  <a:pt x="470705" y="599928"/>
                </a:lnTo>
                <a:lnTo>
                  <a:pt x="478510" y="617264"/>
                </a:lnTo>
                <a:lnTo>
                  <a:pt x="497767" y="617264"/>
                </a:lnTo>
                <a:lnTo>
                  <a:pt x="505573" y="609503"/>
                </a:lnTo>
                <a:lnTo>
                  <a:pt x="505573" y="599928"/>
                </a:lnTo>
                <a:close/>
              </a:path>
              <a:path w="6177281" h="1778750">
                <a:moveTo>
                  <a:pt x="383537" y="599928"/>
                </a:moveTo>
                <a:lnTo>
                  <a:pt x="383537" y="590355"/>
                </a:lnTo>
                <a:lnTo>
                  <a:pt x="375732" y="582593"/>
                </a:lnTo>
                <a:lnTo>
                  <a:pt x="356476" y="582593"/>
                </a:lnTo>
                <a:lnTo>
                  <a:pt x="348670" y="590355"/>
                </a:lnTo>
                <a:lnTo>
                  <a:pt x="348670" y="599928"/>
                </a:lnTo>
                <a:lnTo>
                  <a:pt x="356476" y="617264"/>
                </a:lnTo>
                <a:lnTo>
                  <a:pt x="375732" y="617264"/>
                </a:lnTo>
                <a:lnTo>
                  <a:pt x="383537" y="609503"/>
                </a:lnTo>
                <a:lnTo>
                  <a:pt x="383537" y="599928"/>
                </a:lnTo>
                <a:close/>
              </a:path>
              <a:path w="6177281" h="1778750">
                <a:moveTo>
                  <a:pt x="3265881" y="594150"/>
                </a:moveTo>
                <a:lnTo>
                  <a:pt x="3265881" y="584577"/>
                </a:lnTo>
                <a:lnTo>
                  <a:pt x="3258075" y="576814"/>
                </a:lnTo>
                <a:lnTo>
                  <a:pt x="3238820" y="576814"/>
                </a:lnTo>
                <a:lnTo>
                  <a:pt x="3231014" y="584577"/>
                </a:lnTo>
                <a:lnTo>
                  <a:pt x="3231014" y="594150"/>
                </a:lnTo>
                <a:lnTo>
                  <a:pt x="3238820" y="611485"/>
                </a:lnTo>
                <a:lnTo>
                  <a:pt x="3258075" y="611485"/>
                </a:lnTo>
                <a:lnTo>
                  <a:pt x="3265881" y="603724"/>
                </a:lnTo>
                <a:lnTo>
                  <a:pt x="3265881" y="594150"/>
                </a:lnTo>
                <a:close/>
              </a:path>
              <a:path w="6177281" h="1778750">
                <a:moveTo>
                  <a:pt x="3777265" y="588371"/>
                </a:moveTo>
                <a:lnTo>
                  <a:pt x="3777265" y="578798"/>
                </a:lnTo>
                <a:lnTo>
                  <a:pt x="3769460" y="571036"/>
                </a:lnTo>
                <a:lnTo>
                  <a:pt x="3750202" y="571036"/>
                </a:lnTo>
                <a:lnTo>
                  <a:pt x="3742396" y="578798"/>
                </a:lnTo>
                <a:lnTo>
                  <a:pt x="3742396" y="588371"/>
                </a:lnTo>
                <a:lnTo>
                  <a:pt x="3750202" y="605707"/>
                </a:lnTo>
                <a:lnTo>
                  <a:pt x="3769460" y="605707"/>
                </a:lnTo>
                <a:lnTo>
                  <a:pt x="3777265" y="597946"/>
                </a:lnTo>
                <a:lnTo>
                  <a:pt x="3777265" y="588371"/>
                </a:lnTo>
                <a:close/>
              </a:path>
              <a:path w="6177281" h="1778750">
                <a:moveTo>
                  <a:pt x="5456695" y="582594"/>
                </a:moveTo>
                <a:lnTo>
                  <a:pt x="5456695" y="573020"/>
                </a:lnTo>
                <a:lnTo>
                  <a:pt x="5448890" y="565257"/>
                </a:lnTo>
                <a:lnTo>
                  <a:pt x="5429632" y="565257"/>
                </a:lnTo>
                <a:lnTo>
                  <a:pt x="5421828" y="573020"/>
                </a:lnTo>
                <a:lnTo>
                  <a:pt x="5421828" y="582594"/>
                </a:lnTo>
                <a:lnTo>
                  <a:pt x="5429632" y="599930"/>
                </a:lnTo>
                <a:lnTo>
                  <a:pt x="5448890" y="599930"/>
                </a:lnTo>
                <a:lnTo>
                  <a:pt x="5456695" y="592167"/>
                </a:lnTo>
                <a:lnTo>
                  <a:pt x="5456695" y="582594"/>
                </a:lnTo>
                <a:close/>
              </a:path>
              <a:path w="6177281" h="1778750">
                <a:moveTo>
                  <a:pt x="4038768" y="582594"/>
                </a:moveTo>
                <a:lnTo>
                  <a:pt x="4038768" y="573020"/>
                </a:lnTo>
                <a:lnTo>
                  <a:pt x="4030962" y="565257"/>
                </a:lnTo>
                <a:lnTo>
                  <a:pt x="4011705" y="565257"/>
                </a:lnTo>
                <a:lnTo>
                  <a:pt x="4003899" y="573020"/>
                </a:lnTo>
                <a:lnTo>
                  <a:pt x="4003899" y="582594"/>
                </a:lnTo>
                <a:lnTo>
                  <a:pt x="4011705" y="599930"/>
                </a:lnTo>
                <a:lnTo>
                  <a:pt x="4030962" y="599930"/>
                </a:lnTo>
                <a:lnTo>
                  <a:pt x="4038768" y="592167"/>
                </a:lnTo>
                <a:lnTo>
                  <a:pt x="4038768" y="582594"/>
                </a:lnTo>
                <a:close/>
              </a:path>
              <a:path w="6177281" h="1778750">
                <a:moveTo>
                  <a:pt x="1842142" y="582594"/>
                </a:moveTo>
                <a:lnTo>
                  <a:pt x="1842142" y="573020"/>
                </a:lnTo>
                <a:lnTo>
                  <a:pt x="1834338" y="565257"/>
                </a:lnTo>
                <a:lnTo>
                  <a:pt x="1815081" y="565257"/>
                </a:lnTo>
                <a:lnTo>
                  <a:pt x="1807276" y="573020"/>
                </a:lnTo>
                <a:lnTo>
                  <a:pt x="1807276" y="582594"/>
                </a:lnTo>
                <a:lnTo>
                  <a:pt x="1815081" y="599930"/>
                </a:lnTo>
                <a:lnTo>
                  <a:pt x="1834338" y="599930"/>
                </a:lnTo>
                <a:lnTo>
                  <a:pt x="1842142" y="592167"/>
                </a:lnTo>
                <a:lnTo>
                  <a:pt x="1842142" y="582594"/>
                </a:lnTo>
                <a:close/>
              </a:path>
              <a:path w="6177281" h="1778750">
                <a:moveTo>
                  <a:pt x="1127367" y="582594"/>
                </a:moveTo>
                <a:lnTo>
                  <a:pt x="1127367" y="573020"/>
                </a:lnTo>
                <a:lnTo>
                  <a:pt x="1119562" y="565257"/>
                </a:lnTo>
                <a:lnTo>
                  <a:pt x="1100306" y="565257"/>
                </a:lnTo>
                <a:lnTo>
                  <a:pt x="1092500" y="573020"/>
                </a:lnTo>
                <a:lnTo>
                  <a:pt x="1092500" y="582594"/>
                </a:lnTo>
                <a:lnTo>
                  <a:pt x="1100306" y="599930"/>
                </a:lnTo>
                <a:lnTo>
                  <a:pt x="1119562" y="599930"/>
                </a:lnTo>
                <a:lnTo>
                  <a:pt x="1127367" y="592167"/>
                </a:lnTo>
                <a:lnTo>
                  <a:pt x="1127367" y="582594"/>
                </a:lnTo>
                <a:close/>
              </a:path>
              <a:path w="6177281" h="1778750">
                <a:moveTo>
                  <a:pt x="6026190" y="576814"/>
                </a:moveTo>
                <a:lnTo>
                  <a:pt x="6026190" y="567240"/>
                </a:lnTo>
                <a:lnTo>
                  <a:pt x="6018385" y="559479"/>
                </a:lnTo>
                <a:lnTo>
                  <a:pt x="5999128" y="559479"/>
                </a:lnTo>
                <a:lnTo>
                  <a:pt x="5991322" y="567240"/>
                </a:lnTo>
                <a:lnTo>
                  <a:pt x="5991322" y="576814"/>
                </a:lnTo>
                <a:lnTo>
                  <a:pt x="5999128" y="594151"/>
                </a:lnTo>
                <a:lnTo>
                  <a:pt x="6018385" y="594151"/>
                </a:lnTo>
                <a:lnTo>
                  <a:pt x="6026190" y="586389"/>
                </a:lnTo>
                <a:lnTo>
                  <a:pt x="6026190" y="576814"/>
                </a:lnTo>
                <a:close/>
              </a:path>
              <a:path w="6177281" h="1778750">
                <a:moveTo>
                  <a:pt x="3382105" y="576814"/>
                </a:moveTo>
                <a:lnTo>
                  <a:pt x="3382105" y="567240"/>
                </a:lnTo>
                <a:lnTo>
                  <a:pt x="3374299" y="559479"/>
                </a:lnTo>
                <a:lnTo>
                  <a:pt x="3355044" y="559479"/>
                </a:lnTo>
                <a:lnTo>
                  <a:pt x="3347238" y="567240"/>
                </a:lnTo>
                <a:lnTo>
                  <a:pt x="3347238" y="576814"/>
                </a:lnTo>
                <a:lnTo>
                  <a:pt x="3355044" y="594151"/>
                </a:lnTo>
                <a:lnTo>
                  <a:pt x="3374299" y="594151"/>
                </a:lnTo>
                <a:lnTo>
                  <a:pt x="3382105" y="586389"/>
                </a:lnTo>
                <a:lnTo>
                  <a:pt x="3382105" y="576814"/>
                </a:lnTo>
                <a:close/>
              </a:path>
              <a:path w="6177281" h="1778750">
                <a:moveTo>
                  <a:pt x="2806797" y="576814"/>
                </a:moveTo>
                <a:lnTo>
                  <a:pt x="2806797" y="567240"/>
                </a:lnTo>
                <a:lnTo>
                  <a:pt x="2798992" y="559479"/>
                </a:lnTo>
                <a:lnTo>
                  <a:pt x="2779735" y="559479"/>
                </a:lnTo>
                <a:lnTo>
                  <a:pt x="2771931" y="567240"/>
                </a:lnTo>
                <a:lnTo>
                  <a:pt x="2771931" y="576814"/>
                </a:lnTo>
                <a:lnTo>
                  <a:pt x="2779735" y="594151"/>
                </a:lnTo>
                <a:lnTo>
                  <a:pt x="2798992" y="594151"/>
                </a:lnTo>
                <a:lnTo>
                  <a:pt x="2806797" y="586389"/>
                </a:lnTo>
                <a:lnTo>
                  <a:pt x="2806797" y="576814"/>
                </a:lnTo>
                <a:close/>
              </a:path>
              <a:path w="6177281" h="1778750">
                <a:moveTo>
                  <a:pt x="4358382" y="571036"/>
                </a:moveTo>
                <a:lnTo>
                  <a:pt x="4358382" y="561463"/>
                </a:lnTo>
                <a:lnTo>
                  <a:pt x="4350576" y="553700"/>
                </a:lnTo>
                <a:lnTo>
                  <a:pt x="4331319" y="553700"/>
                </a:lnTo>
                <a:lnTo>
                  <a:pt x="4323514" y="561463"/>
                </a:lnTo>
                <a:lnTo>
                  <a:pt x="4323514" y="571036"/>
                </a:lnTo>
                <a:lnTo>
                  <a:pt x="4331319" y="588373"/>
                </a:lnTo>
                <a:lnTo>
                  <a:pt x="4350576" y="588373"/>
                </a:lnTo>
                <a:lnTo>
                  <a:pt x="4358382" y="580610"/>
                </a:lnTo>
                <a:lnTo>
                  <a:pt x="4358382" y="571036"/>
                </a:lnTo>
                <a:close/>
              </a:path>
              <a:path w="6177281" h="1778750">
                <a:moveTo>
                  <a:pt x="4189858" y="571036"/>
                </a:moveTo>
                <a:lnTo>
                  <a:pt x="4189858" y="561463"/>
                </a:lnTo>
                <a:lnTo>
                  <a:pt x="4182052" y="553700"/>
                </a:lnTo>
                <a:lnTo>
                  <a:pt x="4162797" y="553700"/>
                </a:lnTo>
                <a:lnTo>
                  <a:pt x="4154991" y="561463"/>
                </a:lnTo>
                <a:lnTo>
                  <a:pt x="4154991" y="571036"/>
                </a:lnTo>
                <a:lnTo>
                  <a:pt x="4162797" y="588373"/>
                </a:lnTo>
                <a:lnTo>
                  <a:pt x="4182052" y="588373"/>
                </a:lnTo>
                <a:lnTo>
                  <a:pt x="4189858" y="580610"/>
                </a:lnTo>
                <a:lnTo>
                  <a:pt x="4189858" y="571036"/>
                </a:lnTo>
                <a:close/>
              </a:path>
              <a:path w="6177281" h="1778750">
                <a:moveTo>
                  <a:pt x="1354004" y="565256"/>
                </a:moveTo>
                <a:lnTo>
                  <a:pt x="1354004" y="555683"/>
                </a:lnTo>
                <a:lnTo>
                  <a:pt x="1346198" y="547922"/>
                </a:lnTo>
                <a:lnTo>
                  <a:pt x="1326941" y="547922"/>
                </a:lnTo>
                <a:lnTo>
                  <a:pt x="1319136" y="555683"/>
                </a:lnTo>
                <a:lnTo>
                  <a:pt x="1319136" y="565256"/>
                </a:lnTo>
                <a:lnTo>
                  <a:pt x="1326941" y="582593"/>
                </a:lnTo>
                <a:lnTo>
                  <a:pt x="1346198" y="582593"/>
                </a:lnTo>
                <a:lnTo>
                  <a:pt x="1354004" y="574832"/>
                </a:lnTo>
                <a:lnTo>
                  <a:pt x="1354004" y="565256"/>
                </a:lnTo>
                <a:close/>
              </a:path>
              <a:path w="6177281" h="1778750">
                <a:moveTo>
                  <a:pt x="139467" y="559479"/>
                </a:moveTo>
                <a:lnTo>
                  <a:pt x="139467" y="549904"/>
                </a:lnTo>
                <a:lnTo>
                  <a:pt x="131662" y="542143"/>
                </a:lnTo>
                <a:lnTo>
                  <a:pt x="112406" y="542143"/>
                </a:lnTo>
                <a:lnTo>
                  <a:pt x="104601" y="549904"/>
                </a:lnTo>
                <a:lnTo>
                  <a:pt x="104601" y="559479"/>
                </a:lnTo>
                <a:lnTo>
                  <a:pt x="112406" y="576814"/>
                </a:lnTo>
                <a:lnTo>
                  <a:pt x="131662" y="576814"/>
                </a:lnTo>
                <a:lnTo>
                  <a:pt x="139467" y="569053"/>
                </a:lnTo>
                <a:lnTo>
                  <a:pt x="139467" y="559479"/>
                </a:lnTo>
                <a:close/>
              </a:path>
              <a:path w="6177281" h="1778750">
                <a:moveTo>
                  <a:pt x="2516239" y="553700"/>
                </a:moveTo>
                <a:lnTo>
                  <a:pt x="2516239" y="544126"/>
                </a:lnTo>
                <a:lnTo>
                  <a:pt x="2508434" y="536365"/>
                </a:lnTo>
                <a:lnTo>
                  <a:pt x="2489175" y="536365"/>
                </a:lnTo>
                <a:lnTo>
                  <a:pt x="2481371" y="544126"/>
                </a:lnTo>
                <a:lnTo>
                  <a:pt x="2481371" y="553700"/>
                </a:lnTo>
                <a:lnTo>
                  <a:pt x="2489175" y="571036"/>
                </a:lnTo>
                <a:lnTo>
                  <a:pt x="2508434" y="571036"/>
                </a:lnTo>
                <a:lnTo>
                  <a:pt x="2516239" y="563275"/>
                </a:lnTo>
                <a:lnTo>
                  <a:pt x="2516239" y="553700"/>
                </a:lnTo>
                <a:close/>
              </a:path>
              <a:path w="6177281" h="1778750">
                <a:moveTo>
                  <a:pt x="255691" y="553700"/>
                </a:moveTo>
                <a:lnTo>
                  <a:pt x="255691" y="544126"/>
                </a:lnTo>
                <a:lnTo>
                  <a:pt x="247886" y="536365"/>
                </a:lnTo>
                <a:lnTo>
                  <a:pt x="228630" y="536365"/>
                </a:lnTo>
                <a:lnTo>
                  <a:pt x="220825" y="544126"/>
                </a:lnTo>
                <a:lnTo>
                  <a:pt x="220825" y="553700"/>
                </a:lnTo>
                <a:lnTo>
                  <a:pt x="228630" y="571036"/>
                </a:lnTo>
                <a:lnTo>
                  <a:pt x="247886" y="571036"/>
                </a:lnTo>
                <a:lnTo>
                  <a:pt x="255691" y="563275"/>
                </a:lnTo>
                <a:lnTo>
                  <a:pt x="255691" y="553700"/>
                </a:lnTo>
                <a:close/>
              </a:path>
              <a:path w="6177281" h="1778750">
                <a:moveTo>
                  <a:pt x="1696863" y="547922"/>
                </a:moveTo>
                <a:lnTo>
                  <a:pt x="1696863" y="538347"/>
                </a:lnTo>
                <a:lnTo>
                  <a:pt x="1689058" y="530586"/>
                </a:lnTo>
                <a:lnTo>
                  <a:pt x="1669801" y="530586"/>
                </a:lnTo>
                <a:lnTo>
                  <a:pt x="1661995" y="538347"/>
                </a:lnTo>
                <a:lnTo>
                  <a:pt x="1661995" y="547922"/>
                </a:lnTo>
                <a:lnTo>
                  <a:pt x="1669801" y="565257"/>
                </a:lnTo>
                <a:lnTo>
                  <a:pt x="1689058" y="565257"/>
                </a:lnTo>
                <a:lnTo>
                  <a:pt x="1696863" y="557496"/>
                </a:lnTo>
                <a:lnTo>
                  <a:pt x="1696863" y="547922"/>
                </a:lnTo>
                <a:close/>
              </a:path>
              <a:path w="6177281" h="1778750">
                <a:moveTo>
                  <a:pt x="3626173" y="542143"/>
                </a:moveTo>
                <a:lnTo>
                  <a:pt x="3626173" y="532570"/>
                </a:lnTo>
                <a:lnTo>
                  <a:pt x="3618368" y="524808"/>
                </a:lnTo>
                <a:lnTo>
                  <a:pt x="3599111" y="524808"/>
                </a:lnTo>
                <a:lnTo>
                  <a:pt x="3591307" y="532570"/>
                </a:lnTo>
                <a:lnTo>
                  <a:pt x="3591307" y="542143"/>
                </a:lnTo>
                <a:lnTo>
                  <a:pt x="3599111" y="559479"/>
                </a:lnTo>
                <a:lnTo>
                  <a:pt x="3618368" y="559479"/>
                </a:lnTo>
                <a:lnTo>
                  <a:pt x="3626173" y="551718"/>
                </a:lnTo>
                <a:lnTo>
                  <a:pt x="3626173" y="542143"/>
                </a:lnTo>
                <a:close/>
              </a:path>
              <a:path w="6177281" h="1778750">
                <a:moveTo>
                  <a:pt x="2690573" y="542143"/>
                </a:moveTo>
                <a:lnTo>
                  <a:pt x="2690573" y="532570"/>
                </a:lnTo>
                <a:lnTo>
                  <a:pt x="2682769" y="524808"/>
                </a:lnTo>
                <a:lnTo>
                  <a:pt x="2663511" y="524808"/>
                </a:lnTo>
                <a:lnTo>
                  <a:pt x="2655707" y="532570"/>
                </a:lnTo>
                <a:lnTo>
                  <a:pt x="2655707" y="542143"/>
                </a:lnTo>
                <a:lnTo>
                  <a:pt x="2663511" y="559479"/>
                </a:lnTo>
                <a:lnTo>
                  <a:pt x="2682769" y="559479"/>
                </a:lnTo>
                <a:lnTo>
                  <a:pt x="2690573" y="551718"/>
                </a:lnTo>
                <a:lnTo>
                  <a:pt x="2690573" y="542143"/>
                </a:lnTo>
                <a:close/>
              </a:path>
              <a:path w="6177281" h="1778750">
                <a:moveTo>
                  <a:pt x="720586" y="542143"/>
                </a:moveTo>
                <a:lnTo>
                  <a:pt x="720586" y="532570"/>
                </a:lnTo>
                <a:lnTo>
                  <a:pt x="712781" y="524808"/>
                </a:lnTo>
                <a:lnTo>
                  <a:pt x="693524" y="524808"/>
                </a:lnTo>
                <a:lnTo>
                  <a:pt x="685718" y="532570"/>
                </a:lnTo>
                <a:lnTo>
                  <a:pt x="685718" y="542143"/>
                </a:lnTo>
                <a:lnTo>
                  <a:pt x="693524" y="559479"/>
                </a:lnTo>
                <a:lnTo>
                  <a:pt x="712781" y="559479"/>
                </a:lnTo>
                <a:lnTo>
                  <a:pt x="720586" y="551718"/>
                </a:lnTo>
                <a:lnTo>
                  <a:pt x="720586" y="542143"/>
                </a:lnTo>
                <a:close/>
              </a:path>
              <a:path w="6177281" h="1778750">
                <a:moveTo>
                  <a:pt x="3050867" y="536365"/>
                </a:moveTo>
                <a:lnTo>
                  <a:pt x="3050867" y="526792"/>
                </a:lnTo>
                <a:lnTo>
                  <a:pt x="3043062" y="519029"/>
                </a:lnTo>
                <a:lnTo>
                  <a:pt x="3023805" y="519029"/>
                </a:lnTo>
                <a:lnTo>
                  <a:pt x="3015999" y="526792"/>
                </a:lnTo>
                <a:lnTo>
                  <a:pt x="3015999" y="536365"/>
                </a:lnTo>
                <a:lnTo>
                  <a:pt x="3023805" y="553700"/>
                </a:lnTo>
                <a:lnTo>
                  <a:pt x="3043062" y="553700"/>
                </a:lnTo>
                <a:lnTo>
                  <a:pt x="3050867" y="545939"/>
                </a:lnTo>
                <a:lnTo>
                  <a:pt x="3050867" y="536365"/>
                </a:lnTo>
                <a:close/>
              </a:path>
              <a:path w="6177281" h="1778750">
                <a:moveTo>
                  <a:pt x="2923021" y="536365"/>
                </a:moveTo>
                <a:lnTo>
                  <a:pt x="2923021" y="526792"/>
                </a:lnTo>
                <a:lnTo>
                  <a:pt x="2915216" y="519029"/>
                </a:lnTo>
                <a:lnTo>
                  <a:pt x="2895959" y="519029"/>
                </a:lnTo>
                <a:lnTo>
                  <a:pt x="2888155" y="526792"/>
                </a:lnTo>
                <a:lnTo>
                  <a:pt x="2888155" y="536365"/>
                </a:lnTo>
                <a:lnTo>
                  <a:pt x="2895959" y="553700"/>
                </a:lnTo>
                <a:lnTo>
                  <a:pt x="2915216" y="553700"/>
                </a:lnTo>
                <a:lnTo>
                  <a:pt x="2923021" y="545939"/>
                </a:lnTo>
                <a:lnTo>
                  <a:pt x="2923021" y="536365"/>
                </a:lnTo>
                <a:close/>
              </a:path>
              <a:path w="6177281" h="1778750">
                <a:moveTo>
                  <a:pt x="797009" y="534536"/>
                </a:moveTo>
                <a:lnTo>
                  <a:pt x="803743" y="537387"/>
                </a:lnTo>
                <a:lnTo>
                  <a:pt x="819374" y="530586"/>
                </a:lnTo>
                <a:lnTo>
                  <a:pt x="819374" y="524203"/>
                </a:lnTo>
                <a:lnTo>
                  <a:pt x="814171" y="519029"/>
                </a:lnTo>
                <a:lnTo>
                  <a:pt x="807753" y="519029"/>
                </a:lnTo>
                <a:lnTo>
                  <a:pt x="797009" y="534536"/>
                </a:lnTo>
                <a:close/>
              </a:path>
              <a:path w="6177281" h="1778750">
                <a:moveTo>
                  <a:pt x="610172" y="536365"/>
                </a:moveTo>
                <a:lnTo>
                  <a:pt x="610172" y="526792"/>
                </a:lnTo>
                <a:lnTo>
                  <a:pt x="602367" y="519029"/>
                </a:lnTo>
                <a:lnTo>
                  <a:pt x="583111" y="519029"/>
                </a:lnTo>
                <a:lnTo>
                  <a:pt x="575306" y="526792"/>
                </a:lnTo>
                <a:lnTo>
                  <a:pt x="575306" y="536365"/>
                </a:lnTo>
                <a:lnTo>
                  <a:pt x="583111" y="553700"/>
                </a:lnTo>
                <a:lnTo>
                  <a:pt x="602367" y="553700"/>
                </a:lnTo>
                <a:lnTo>
                  <a:pt x="610172" y="545939"/>
                </a:lnTo>
                <a:lnTo>
                  <a:pt x="610172" y="536365"/>
                </a:lnTo>
                <a:close/>
              </a:path>
              <a:path w="6177281" h="1778750">
                <a:moveTo>
                  <a:pt x="5834421" y="530586"/>
                </a:moveTo>
                <a:lnTo>
                  <a:pt x="5834421" y="521013"/>
                </a:lnTo>
                <a:lnTo>
                  <a:pt x="5826616" y="513251"/>
                </a:lnTo>
                <a:lnTo>
                  <a:pt x="5807359" y="513251"/>
                </a:lnTo>
                <a:lnTo>
                  <a:pt x="5799555" y="521013"/>
                </a:lnTo>
                <a:lnTo>
                  <a:pt x="5799555" y="530586"/>
                </a:lnTo>
                <a:lnTo>
                  <a:pt x="5807359" y="547922"/>
                </a:lnTo>
                <a:lnTo>
                  <a:pt x="5826616" y="547922"/>
                </a:lnTo>
                <a:lnTo>
                  <a:pt x="5834421" y="540161"/>
                </a:lnTo>
                <a:lnTo>
                  <a:pt x="5834421" y="530586"/>
                </a:lnTo>
                <a:close/>
              </a:path>
              <a:path w="6177281" h="1778750">
                <a:moveTo>
                  <a:pt x="5555485" y="530586"/>
                </a:moveTo>
                <a:lnTo>
                  <a:pt x="5555485" y="521013"/>
                </a:lnTo>
                <a:lnTo>
                  <a:pt x="5547680" y="513251"/>
                </a:lnTo>
                <a:lnTo>
                  <a:pt x="5528423" y="513251"/>
                </a:lnTo>
                <a:lnTo>
                  <a:pt x="5520617" y="521013"/>
                </a:lnTo>
                <a:lnTo>
                  <a:pt x="5520617" y="530586"/>
                </a:lnTo>
                <a:lnTo>
                  <a:pt x="5528423" y="547922"/>
                </a:lnTo>
                <a:lnTo>
                  <a:pt x="5547680" y="547922"/>
                </a:lnTo>
                <a:lnTo>
                  <a:pt x="5555485" y="540161"/>
                </a:lnTo>
                <a:lnTo>
                  <a:pt x="5555485" y="530586"/>
                </a:lnTo>
                <a:close/>
              </a:path>
              <a:path w="6177281" h="1778750">
                <a:moveTo>
                  <a:pt x="3899300" y="530586"/>
                </a:moveTo>
                <a:lnTo>
                  <a:pt x="3899300" y="521013"/>
                </a:lnTo>
                <a:lnTo>
                  <a:pt x="3891494" y="513251"/>
                </a:lnTo>
                <a:lnTo>
                  <a:pt x="3872238" y="513251"/>
                </a:lnTo>
                <a:lnTo>
                  <a:pt x="3864433" y="521013"/>
                </a:lnTo>
                <a:lnTo>
                  <a:pt x="3864433" y="530586"/>
                </a:lnTo>
                <a:lnTo>
                  <a:pt x="3872238" y="547922"/>
                </a:lnTo>
                <a:lnTo>
                  <a:pt x="3891494" y="547922"/>
                </a:lnTo>
                <a:lnTo>
                  <a:pt x="3899300" y="540161"/>
                </a:lnTo>
                <a:lnTo>
                  <a:pt x="3899300" y="530586"/>
                </a:lnTo>
                <a:close/>
              </a:path>
              <a:path w="6177281" h="1778750">
                <a:moveTo>
                  <a:pt x="2167568" y="530586"/>
                </a:moveTo>
                <a:lnTo>
                  <a:pt x="2167568" y="521013"/>
                </a:lnTo>
                <a:lnTo>
                  <a:pt x="2159763" y="513251"/>
                </a:lnTo>
                <a:lnTo>
                  <a:pt x="2140506" y="513251"/>
                </a:lnTo>
                <a:lnTo>
                  <a:pt x="2132700" y="521013"/>
                </a:lnTo>
                <a:lnTo>
                  <a:pt x="2132700" y="530586"/>
                </a:lnTo>
                <a:lnTo>
                  <a:pt x="2140506" y="547922"/>
                </a:lnTo>
                <a:lnTo>
                  <a:pt x="2159763" y="547922"/>
                </a:lnTo>
                <a:lnTo>
                  <a:pt x="2167568" y="540161"/>
                </a:lnTo>
                <a:lnTo>
                  <a:pt x="2167568" y="530586"/>
                </a:lnTo>
                <a:close/>
              </a:path>
              <a:path w="6177281" h="1778750">
                <a:moveTo>
                  <a:pt x="1226158" y="530586"/>
                </a:moveTo>
                <a:lnTo>
                  <a:pt x="1226158" y="521013"/>
                </a:lnTo>
                <a:lnTo>
                  <a:pt x="1218352" y="513251"/>
                </a:lnTo>
                <a:lnTo>
                  <a:pt x="1199095" y="513251"/>
                </a:lnTo>
                <a:lnTo>
                  <a:pt x="1191290" y="521013"/>
                </a:lnTo>
                <a:lnTo>
                  <a:pt x="1191290" y="530586"/>
                </a:lnTo>
                <a:lnTo>
                  <a:pt x="1199095" y="547922"/>
                </a:lnTo>
                <a:lnTo>
                  <a:pt x="1218352" y="547922"/>
                </a:lnTo>
                <a:lnTo>
                  <a:pt x="1226158" y="540161"/>
                </a:lnTo>
                <a:lnTo>
                  <a:pt x="1226158" y="530586"/>
                </a:lnTo>
                <a:close/>
              </a:path>
              <a:path w="6177281" h="1778750">
                <a:moveTo>
                  <a:pt x="2347715" y="524808"/>
                </a:moveTo>
                <a:lnTo>
                  <a:pt x="2347715" y="515233"/>
                </a:lnTo>
                <a:lnTo>
                  <a:pt x="2339910" y="507472"/>
                </a:lnTo>
                <a:lnTo>
                  <a:pt x="2320653" y="507472"/>
                </a:lnTo>
                <a:lnTo>
                  <a:pt x="2312847" y="515233"/>
                </a:lnTo>
                <a:lnTo>
                  <a:pt x="2312847" y="524808"/>
                </a:lnTo>
                <a:lnTo>
                  <a:pt x="2320653" y="542143"/>
                </a:lnTo>
                <a:lnTo>
                  <a:pt x="2339910" y="542143"/>
                </a:lnTo>
                <a:lnTo>
                  <a:pt x="2347715" y="534381"/>
                </a:lnTo>
                <a:lnTo>
                  <a:pt x="2347715" y="524808"/>
                </a:lnTo>
                <a:close/>
              </a:path>
              <a:path w="6177281" h="1778750">
                <a:moveTo>
                  <a:pt x="5363716" y="519028"/>
                </a:moveTo>
                <a:lnTo>
                  <a:pt x="5363716" y="509454"/>
                </a:lnTo>
                <a:lnTo>
                  <a:pt x="5355911" y="501694"/>
                </a:lnTo>
                <a:lnTo>
                  <a:pt x="5336654" y="501694"/>
                </a:lnTo>
                <a:lnTo>
                  <a:pt x="5328850" y="509454"/>
                </a:lnTo>
                <a:lnTo>
                  <a:pt x="5328850" y="519028"/>
                </a:lnTo>
                <a:lnTo>
                  <a:pt x="5336654" y="536365"/>
                </a:lnTo>
                <a:lnTo>
                  <a:pt x="5355911" y="536365"/>
                </a:lnTo>
                <a:lnTo>
                  <a:pt x="5363716" y="528603"/>
                </a:lnTo>
                <a:lnTo>
                  <a:pt x="5363716" y="519028"/>
                </a:lnTo>
                <a:close/>
              </a:path>
              <a:path w="6177281" h="1778750">
                <a:moveTo>
                  <a:pt x="4689619" y="519028"/>
                </a:moveTo>
                <a:lnTo>
                  <a:pt x="4689619" y="509454"/>
                </a:lnTo>
                <a:lnTo>
                  <a:pt x="4681814" y="501694"/>
                </a:lnTo>
                <a:lnTo>
                  <a:pt x="4662558" y="501694"/>
                </a:lnTo>
                <a:lnTo>
                  <a:pt x="4654753" y="509454"/>
                </a:lnTo>
                <a:lnTo>
                  <a:pt x="4654753" y="519028"/>
                </a:lnTo>
                <a:lnTo>
                  <a:pt x="4662558" y="536365"/>
                </a:lnTo>
                <a:lnTo>
                  <a:pt x="4681814" y="536365"/>
                </a:lnTo>
                <a:lnTo>
                  <a:pt x="4689619" y="528603"/>
                </a:lnTo>
                <a:lnTo>
                  <a:pt x="4689619" y="519028"/>
                </a:lnTo>
                <a:close/>
              </a:path>
              <a:path w="6177281" h="1778750">
                <a:moveTo>
                  <a:pt x="1481849" y="519028"/>
                </a:moveTo>
                <a:lnTo>
                  <a:pt x="1481849" y="509454"/>
                </a:lnTo>
                <a:lnTo>
                  <a:pt x="1474044" y="501694"/>
                </a:lnTo>
                <a:lnTo>
                  <a:pt x="1454787" y="501694"/>
                </a:lnTo>
                <a:lnTo>
                  <a:pt x="1446982" y="509454"/>
                </a:lnTo>
                <a:lnTo>
                  <a:pt x="1446982" y="519028"/>
                </a:lnTo>
                <a:lnTo>
                  <a:pt x="1454787" y="536365"/>
                </a:lnTo>
                <a:lnTo>
                  <a:pt x="1474044" y="536365"/>
                </a:lnTo>
                <a:lnTo>
                  <a:pt x="1481849" y="528603"/>
                </a:lnTo>
                <a:lnTo>
                  <a:pt x="1481849" y="519028"/>
                </a:lnTo>
                <a:close/>
              </a:path>
              <a:path w="6177281" h="1778750">
                <a:moveTo>
                  <a:pt x="6142413" y="503676"/>
                </a:moveTo>
                <a:lnTo>
                  <a:pt x="6134608" y="495915"/>
                </a:lnTo>
                <a:lnTo>
                  <a:pt x="6134609" y="530586"/>
                </a:lnTo>
                <a:lnTo>
                  <a:pt x="6142413" y="522824"/>
                </a:lnTo>
                <a:lnTo>
                  <a:pt x="6142413" y="503676"/>
                </a:lnTo>
                <a:close/>
              </a:path>
              <a:path w="6177281" h="1778750">
                <a:moveTo>
                  <a:pt x="6107546" y="503676"/>
                </a:moveTo>
                <a:lnTo>
                  <a:pt x="6115352" y="530586"/>
                </a:lnTo>
                <a:lnTo>
                  <a:pt x="6134609" y="530586"/>
                </a:lnTo>
                <a:lnTo>
                  <a:pt x="6134608" y="495915"/>
                </a:lnTo>
                <a:lnTo>
                  <a:pt x="6115352" y="495915"/>
                </a:lnTo>
                <a:lnTo>
                  <a:pt x="6107546" y="503676"/>
                </a:lnTo>
                <a:close/>
              </a:path>
              <a:path w="6177281" h="1778750">
                <a:moveTo>
                  <a:pt x="6107546" y="513250"/>
                </a:moveTo>
                <a:lnTo>
                  <a:pt x="6107546" y="522824"/>
                </a:lnTo>
                <a:lnTo>
                  <a:pt x="6115352" y="530586"/>
                </a:lnTo>
                <a:lnTo>
                  <a:pt x="6107546" y="503676"/>
                </a:lnTo>
                <a:lnTo>
                  <a:pt x="6107546" y="513250"/>
                </a:lnTo>
                <a:close/>
              </a:path>
              <a:path w="6177281" h="1778750">
                <a:moveTo>
                  <a:pt x="5718197" y="507472"/>
                </a:moveTo>
                <a:lnTo>
                  <a:pt x="5718197" y="497898"/>
                </a:lnTo>
                <a:lnTo>
                  <a:pt x="5710392" y="490137"/>
                </a:lnTo>
                <a:lnTo>
                  <a:pt x="5691135" y="490137"/>
                </a:lnTo>
                <a:lnTo>
                  <a:pt x="5683331" y="497898"/>
                </a:lnTo>
                <a:lnTo>
                  <a:pt x="5683331" y="507472"/>
                </a:lnTo>
                <a:lnTo>
                  <a:pt x="5691135" y="524808"/>
                </a:lnTo>
                <a:lnTo>
                  <a:pt x="5710392" y="524808"/>
                </a:lnTo>
                <a:lnTo>
                  <a:pt x="5718197" y="517047"/>
                </a:lnTo>
                <a:lnTo>
                  <a:pt x="5718197" y="507472"/>
                </a:lnTo>
                <a:close/>
              </a:path>
              <a:path w="6177281" h="1778750">
                <a:moveTo>
                  <a:pt x="3155468" y="507472"/>
                </a:moveTo>
                <a:lnTo>
                  <a:pt x="3155468" y="497898"/>
                </a:lnTo>
                <a:lnTo>
                  <a:pt x="3147663" y="490137"/>
                </a:lnTo>
                <a:lnTo>
                  <a:pt x="3128406" y="490137"/>
                </a:lnTo>
                <a:lnTo>
                  <a:pt x="3120602" y="497898"/>
                </a:lnTo>
                <a:lnTo>
                  <a:pt x="3120602" y="507472"/>
                </a:lnTo>
                <a:lnTo>
                  <a:pt x="3128406" y="524808"/>
                </a:lnTo>
                <a:lnTo>
                  <a:pt x="3147663" y="524808"/>
                </a:lnTo>
                <a:lnTo>
                  <a:pt x="3155468" y="517047"/>
                </a:lnTo>
                <a:lnTo>
                  <a:pt x="3155468" y="507472"/>
                </a:lnTo>
                <a:close/>
              </a:path>
              <a:path w="6177281" h="1778750">
                <a:moveTo>
                  <a:pt x="1935121" y="507472"/>
                </a:moveTo>
                <a:lnTo>
                  <a:pt x="1935121" y="497898"/>
                </a:lnTo>
                <a:lnTo>
                  <a:pt x="1927316" y="490137"/>
                </a:lnTo>
                <a:lnTo>
                  <a:pt x="1908060" y="490137"/>
                </a:lnTo>
                <a:lnTo>
                  <a:pt x="1900255" y="497898"/>
                </a:lnTo>
                <a:lnTo>
                  <a:pt x="1900255" y="507472"/>
                </a:lnTo>
                <a:lnTo>
                  <a:pt x="1908060" y="524808"/>
                </a:lnTo>
                <a:lnTo>
                  <a:pt x="1927316" y="524808"/>
                </a:lnTo>
                <a:lnTo>
                  <a:pt x="1935121" y="517047"/>
                </a:lnTo>
                <a:lnTo>
                  <a:pt x="1935121" y="507472"/>
                </a:lnTo>
                <a:close/>
              </a:path>
              <a:path w="6177281" h="1778750">
                <a:moveTo>
                  <a:pt x="4893011" y="501694"/>
                </a:moveTo>
                <a:lnTo>
                  <a:pt x="4893011" y="492119"/>
                </a:lnTo>
                <a:lnTo>
                  <a:pt x="4885206" y="484358"/>
                </a:lnTo>
                <a:lnTo>
                  <a:pt x="4865950" y="484358"/>
                </a:lnTo>
                <a:lnTo>
                  <a:pt x="4858143" y="492119"/>
                </a:lnTo>
                <a:lnTo>
                  <a:pt x="4858143" y="501694"/>
                </a:lnTo>
                <a:lnTo>
                  <a:pt x="4865950" y="519029"/>
                </a:lnTo>
                <a:lnTo>
                  <a:pt x="4885206" y="519029"/>
                </a:lnTo>
                <a:lnTo>
                  <a:pt x="4893011" y="511268"/>
                </a:lnTo>
                <a:lnTo>
                  <a:pt x="4893011" y="501694"/>
                </a:lnTo>
                <a:close/>
              </a:path>
              <a:path w="6177281" h="1778750">
                <a:moveTo>
                  <a:pt x="4782599" y="501694"/>
                </a:moveTo>
                <a:lnTo>
                  <a:pt x="4782599" y="492119"/>
                </a:lnTo>
                <a:lnTo>
                  <a:pt x="4774793" y="484358"/>
                </a:lnTo>
                <a:lnTo>
                  <a:pt x="4755535" y="484358"/>
                </a:lnTo>
                <a:lnTo>
                  <a:pt x="4747731" y="492119"/>
                </a:lnTo>
                <a:lnTo>
                  <a:pt x="4747731" y="501694"/>
                </a:lnTo>
                <a:lnTo>
                  <a:pt x="4755535" y="519029"/>
                </a:lnTo>
                <a:lnTo>
                  <a:pt x="4774793" y="519029"/>
                </a:lnTo>
                <a:lnTo>
                  <a:pt x="4782599" y="511268"/>
                </a:lnTo>
                <a:lnTo>
                  <a:pt x="4782599" y="501694"/>
                </a:lnTo>
                <a:close/>
              </a:path>
              <a:path w="6177281" h="1778750">
                <a:moveTo>
                  <a:pt x="5259115" y="495915"/>
                </a:moveTo>
                <a:lnTo>
                  <a:pt x="5259115" y="486341"/>
                </a:lnTo>
                <a:lnTo>
                  <a:pt x="5251310" y="478580"/>
                </a:lnTo>
                <a:lnTo>
                  <a:pt x="5232052" y="478580"/>
                </a:lnTo>
                <a:lnTo>
                  <a:pt x="5224246" y="486341"/>
                </a:lnTo>
                <a:lnTo>
                  <a:pt x="5224246" y="495915"/>
                </a:lnTo>
                <a:lnTo>
                  <a:pt x="5232052" y="513251"/>
                </a:lnTo>
                <a:lnTo>
                  <a:pt x="5251310" y="513251"/>
                </a:lnTo>
                <a:lnTo>
                  <a:pt x="5259115" y="505490"/>
                </a:lnTo>
                <a:lnTo>
                  <a:pt x="5259115" y="495915"/>
                </a:lnTo>
                <a:close/>
              </a:path>
              <a:path w="6177281" h="1778750">
                <a:moveTo>
                  <a:pt x="3509951" y="495915"/>
                </a:moveTo>
                <a:lnTo>
                  <a:pt x="3509951" y="486341"/>
                </a:lnTo>
                <a:lnTo>
                  <a:pt x="3502145" y="478580"/>
                </a:lnTo>
                <a:lnTo>
                  <a:pt x="3482888" y="478580"/>
                </a:lnTo>
                <a:lnTo>
                  <a:pt x="3475084" y="486341"/>
                </a:lnTo>
                <a:lnTo>
                  <a:pt x="3475084" y="495915"/>
                </a:lnTo>
                <a:lnTo>
                  <a:pt x="3482888" y="513251"/>
                </a:lnTo>
                <a:lnTo>
                  <a:pt x="3502145" y="513251"/>
                </a:lnTo>
                <a:lnTo>
                  <a:pt x="3509951" y="505490"/>
                </a:lnTo>
                <a:lnTo>
                  <a:pt x="3509951" y="495915"/>
                </a:lnTo>
                <a:close/>
              </a:path>
              <a:path w="6177281" h="1778750">
                <a:moveTo>
                  <a:pt x="953033" y="495915"/>
                </a:moveTo>
                <a:lnTo>
                  <a:pt x="953033" y="486341"/>
                </a:lnTo>
                <a:lnTo>
                  <a:pt x="945227" y="478580"/>
                </a:lnTo>
                <a:lnTo>
                  <a:pt x="925970" y="478580"/>
                </a:lnTo>
                <a:lnTo>
                  <a:pt x="918165" y="486341"/>
                </a:lnTo>
                <a:lnTo>
                  <a:pt x="918165" y="495915"/>
                </a:lnTo>
                <a:lnTo>
                  <a:pt x="925970" y="513251"/>
                </a:lnTo>
                <a:lnTo>
                  <a:pt x="945227" y="513251"/>
                </a:lnTo>
                <a:lnTo>
                  <a:pt x="953033" y="505490"/>
                </a:lnTo>
                <a:lnTo>
                  <a:pt x="953033" y="495915"/>
                </a:lnTo>
                <a:close/>
              </a:path>
              <a:path w="6177281" h="1778750">
                <a:moveTo>
                  <a:pt x="453270" y="495915"/>
                </a:moveTo>
                <a:lnTo>
                  <a:pt x="453270" y="486341"/>
                </a:lnTo>
                <a:lnTo>
                  <a:pt x="445465" y="478580"/>
                </a:lnTo>
                <a:lnTo>
                  <a:pt x="426209" y="478580"/>
                </a:lnTo>
                <a:lnTo>
                  <a:pt x="418404" y="486341"/>
                </a:lnTo>
                <a:lnTo>
                  <a:pt x="418404" y="495915"/>
                </a:lnTo>
                <a:lnTo>
                  <a:pt x="426209" y="513251"/>
                </a:lnTo>
                <a:lnTo>
                  <a:pt x="445465" y="513251"/>
                </a:lnTo>
                <a:lnTo>
                  <a:pt x="453270" y="505490"/>
                </a:lnTo>
                <a:lnTo>
                  <a:pt x="453270" y="495915"/>
                </a:lnTo>
                <a:close/>
              </a:path>
              <a:path w="6177281" h="1778750">
                <a:moveTo>
                  <a:pt x="4497852" y="484358"/>
                </a:moveTo>
                <a:lnTo>
                  <a:pt x="4497852" y="474785"/>
                </a:lnTo>
                <a:lnTo>
                  <a:pt x="4490046" y="467023"/>
                </a:lnTo>
                <a:lnTo>
                  <a:pt x="4470788" y="467023"/>
                </a:lnTo>
                <a:lnTo>
                  <a:pt x="4462984" y="474785"/>
                </a:lnTo>
                <a:lnTo>
                  <a:pt x="4462984" y="484358"/>
                </a:lnTo>
                <a:lnTo>
                  <a:pt x="4470788" y="501694"/>
                </a:lnTo>
                <a:lnTo>
                  <a:pt x="4490046" y="501694"/>
                </a:lnTo>
                <a:lnTo>
                  <a:pt x="4497852" y="493933"/>
                </a:lnTo>
                <a:lnTo>
                  <a:pt x="4497852" y="484358"/>
                </a:lnTo>
                <a:close/>
              </a:path>
              <a:path w="6177281" h="1778750">
                <a:moveTo>
                  <a:pt x="4253781" y="484358"/>
                </a:moveTo>
                <a:lnTo>
                  <a:pt x="4253781" y="474785"/>
                </a:lnTo>
                <a:lnTo>
                  <a:pt x="4245975" y="467023"/>
                </a:lnTo>
                <a:lnTo>
                  <a:pt x="4226720" y="467023"/>
                </a:lnTo>
                <a:lnTo>
                  <a:pt x="4218914" y="474785"/>
                </a:lnTo>
                <a:lnTo>
                  <a:pt x="4218914" y="484358"/>
                </a:lnTo>
                <a:lnTo>
                  <a:pt x="4226720" y="501694"/>
                </a:lnTo>
                <a:lnTo>
                  <a:pt x="4245975" y="501694"/>
                </a:lnTo>
                <a:lnTo>
                  <a:pt x="4253781" y="493933"/>
                </a:lnTo>
                <a:lnTo>
                  <a:pt x="4253781" y="484358"/>
                </a:lnTo>
                <a:close/>
              </a:path>
              <a:path w="6177281" h="1778750">
                <a:moveTo>
                  <a:pt x="5009234" y="478579"/>
                </a:moveTo>
                <a:lnTo>
                  <a:pt x="5009234" y="469005"/>
                </a:lnTo>
                <a:lnTo>
                  <a:pt x="5001428" y="461243"/>
                </a:lnTo>
                <a:lnTo>
                  <a:pt x="4982171" y="461243"/>
                </a:lnTo>
                <a:lnTo>
                  <a:pt x="4974367" y="469005"/>
                </a:lnTo>
                <a:lnTo>
                  <a:pt x="4974367" y="478579"/>
                </a:lnTo>
                <a:lnTo>
                  <a:pt x="4982171" y="495915"/>
                </a:lnTo>
                <a:lnTo>
                  <a:pt x="5001428" y="495915"/>
                </a:lnTo>
                <a:lnTo>
                  <a:pt x="5009234" y="488153"/>
                </a:lnTo>
                <a:lnTo>
                  <a:pt x="5009234" y="478579"/>
                </a:lnTo>
                <a:close/>
              </a:path>
              <a:path w="6177281" h="1778750">
                <a:moveTo>
                  <a:pt x="4120125" y="478579"/>
                </a:moveTo>
                <a:lnTo>
                  <a:pt x="4120125" y="469005"/>
                </a:lnTo>
                <a:lnTo>
                  <a:pt x="4112319" y="461243"/>
                </a:lnTo>
                <a:lnTo>
                  <a:pt x="4093062" y="461243"/>
                </a:lnTo>
                <a:lnTo>
                  <a:pt x="4085257" y="469005"/>
                </a:lnTo>
                <a:lnTo>
                  <a:pt x="4085257" y="478579"/>
                </a:lnTo>
                <a:lnTo>
                  <a:pt x="4093062" y="495915"/>
                </a:lnTo>
                <a:lnTo>
                  <a:pt x="4112319" y="495915"/>
                </a:lnTo>
                <a:lnTo>
                  <a:pt x="4120125" y="488153"/>
                </a:lnTo>
                <a:lnTo>
                  <a:pt x="4120125" y="478579"/>
                </a:lnTo>
                <a:close/>
              </a:path>
              <a:path w="6177281" h="1778750">
                <a:moveTo>
                  <a:pt x="3713341" y="478579"/>
                </a:moveTo>
                <a:lnTo>
                  <a:pt x="3713341" y="469005"/>
                </a:lnTo>
                <a:lnTo>
                  <a:pt x="3705536" y="461243"/>
                </a:lnTo>
                <a:lnTo>
                  <a:pt x="3686279" y="461243"/>
                </a:lnTo>
                <a:lnTo>
                  <a:pt x="3678474" y="469005"/>
                </a:lnTo>
                <a:lnTo>
                  <a:pt x="3678474" y="478579"/>
                </a:lnTo>
                <a:lnTo>
                  <a:pt x="3686279" y="495915"/>
                </a:lnTo>
                <a:lnTo>
                  <a:pt x="3705536" y="495915"/>
                </a:lnTo>
                <a:lnTo>
                  <a:pt x="3713341" y="488153"/>
                </a:lnTo>
                <a:lnTo>
                  <a:pt x="3713341" y="478579"/>
                </a:lnTo>
                <a:close/>
              </a:path>
              <a:path w="6177281" h="1778750">
                <a:moveTo>
                  <a:pt x="3271692" y="478579"/>
                </a:moveTo>
                <a:lnTo>
                  <a:pt x="3271692" y="469005"/>
                </a:lnTo>
                <a:lnTo>
                  <a:pt x="3263887" y="461243"/>
                </a:lnTo>
                <a:lnTo>
                  <a:pt x="3244630" y="461243"/>
                </a:lnTo>
                <a:lnTo>
                  <a:pt x="3236824" y="469005"/>
                </a:lnTo>
                <a:lnTo>
                  <a:pt x="3236824" y="478579"/>
                </a:lnTo>
                <a:lnTo>
                  <a:pt x="3244630" y="495915"/>
                </a:lnTo>
                <a:lnTo>
                  <a:pt x="3263887" y="495915"/>
                </a:lnTo>
                <a:lnTo>
                  <a:pt x="3271692" y="488153"/>
                </a:lnTo>
                <a:lnTo>
                  <a:pt x="3271692" y="478579"/>
                </a:lnTo>
                <a:close/>
              </a:path>
              <a:path w="6177281" h="1778750">
                <a:moveTo>
                  <a:pt x="1075067" y="478579"/>
                </a:moveTo>
                <a:lnTo>
                  <a:pt x="1075067" y="469005"/>
                </a:lnTo>
                <a:lnTo>
                  <a:pt x="1067262" y="461243"/>
                </a:lnTo>
                <a:lnTo>
                  <a:pt x="1048006" y="461243"/>
                </a:lnTo>
                <a:lnTo>
                  <a:pt x="1040199" y="469005"/>
                </a:lnTo>
                <a:lnTo>
                  <a:pt x="1040199" y="478579"/>
                </a:lnTo>
                <a:lnTo>
                  <a:pt x="1048006" y="495915"/>
                </a:lnTo>
                <a:lnTo>
                  <a:pt x="1067262" y="495915"/>
                </a:lnTo>
                <a:lnTo>
                  <a:pt x="1075067" y="488153"/>
                </a:lnTo>
                <a:lnTo>
                  <a:pt x="1075067" y="478579"/>
                </a:lnTo>
                <a:close/>
              </a:path>
              <a:path w="6177281" h="1778750">
                <a:moveTo>
                  <a:pt x="5142891" y="472800"/>
                </a:moveTo>
                <a:lnTo>
                  <a:pt x="5142891" y="463227"/>
                </a:lnTo>
                <a:lnTo>
                  <a:pt x="5135086" y="455465"/>
                </a:lnTo>
                <a:lnTo>
                  <a:pt x="5115829" y="455465"/>
                </a:lnTo>
                <a:lnTo>
                  <a:pt x="5108023" y="463227"/>
                </a:lnTo>
                <a:lnTo>
                  <a:pt x="5108023" y="472800"/>
                </a:lnTo>
                <a:lnTo>
                  <a:pt x="5115829" y="490137"/>
                </a:lnTo>
                <a:lnTo>
                  <a:pt x="5135086" y="490137"/>
                </a:lnTo>
                <a:lnTo>
                  <a:pt x="5142891" y="482375"/>
                </a:lnTo>
                <a:lnTo>
                  <a:pt x="5142891" y="472800"/>
                </a:lnTo>
                <a:close/>
              </a:path>
              <a:path w="6177281" h="1778750">
                <a:moveTo>
                  <a:pt x="4375816" y="472800"/>
                </a:moveTo>
                <a:lnTo>
                  <a:pt x="4375816" y="463227"/>
                </a:lnTo>
                <a:lnTo>
                  <a:pt x="4368011" y="455465"/>
                </a:lnTo>
                <a:lnTo>
                  <a:pt x="4348754" y="455465"/>
                </a:lnTo>
                <a:lnTo>
                  <a:pt x="4340948" y="463227"/>
                </a:lnTo>
                <a:lnTo>
                  <a:pt x="4340948" y="472800"/>
                </a:lnTo>
                <a:lnTo>
                  <a:pt x="4348754" y="490137"/>
                </a:lnTo>
                <a:lnTo>
                  <a:pt x="4368011" y="490137"/>
                </a:lnTo>
                <a:lnTo>
                  <a:pt x="4375816" y="482375"/>
                </a:lnTo>
                <a:lnTo>
                  <a:pt x="4375816" y="472800"/>
                </a:lnTo>
                <a:close/>
              </a:path>
              <a:path w="6177281" h="1778750">
                <a:moveTo>
                  <a:pt x="3998089" y="472800"/>
                </a:moveTo>
                <a:lnTo>
                  <a:pt x="3998089" y="463227"/>
                </a:lnTo>
                <a:lnTo>
                  <a:pt x="3990284" y="455465"/>
                </a:lnTo>
                <a:lnTo>
                  <a:pt x="3971027" y="455465"/>
                </a:lnTo>
                <a:lnTo>
                  <a:pt x="3963222" y="463227"/>
                </a:lnTo>
                <a:lnTo>
                  <a:pt x="3963222" y="472800"/>
                </a:lnTo>
                <a:lnTo>
                  <a:pt x="3971027" y="490137"/>
                </a:lnTo>
                <a:lnTo>
                  <a:pt x="3990284" y="490137"/>
                </a:lnTo>
                <a:lnTo>
                  <a:pt x="3998089" y="482375"/>
                </a:lnTo>
                <a:lnTo>
                  <a:pt x="3998089" y="472800"/>
                </a:lnTo>
                <a:close/>
              </a:path>
              <a:path w="6177281" h="1778750">
                <a:moveTo>
                  <a:pt x="2237303" y="472800"/>
                </a:moveTo>
                <a:lnTo>
                  <a:pt x="2237303" y="463227"/>
                </a:lnTo>
                <a:lnTo>
                  <a:pt x="2229497" y="455465"/>
                </a:lnTo>
                <a:lnTo>
                  <a:pt x="2210241" y="455465"/>
                </a:lnTo>
                <a:lnTo>
                  <a:pt x="2202435" y="463227"/>
                </a:lnTo>
                <a:lnTo>
                  <a:pt x="2202435" y="472800"/>
                </a:lnTo>
                <a:lnTo>
                  <a:pt x="2210241" y="490137"/>
                </a:lnTo>
                <a:lnTo>
                  <a:pt x="2229497" y="490137"/>
                </a:lnTo>
                <a:lnTo>
                  <a:pt x="2237303" y="482375"/>
                </a:lnTo>
                <a:lnTo>
                  <a:pt x="2237303" y="472800"/>
                </a:lnTo>
                <a:close/>
              </a:path>
              <a:path w="6177281" h="1778750">
                <a:moveTo>
                  <a:pt x="1795654" y="472800"/>
                </a:moveTo>
                <a:lnTo>
                  <a:pt x="1795654" y="463227"/>
                </a:lnTo>
                <a:lnTo>
                  <a:pt x="1787848" y="455465"/>
                </a:lnTo>
                <a:lnTo>
                  <a:pt x="1768591" y="455465"/>
                </a:lnTo>
                <a:lnTo>
                  <a:pt x="1760786" y="463227"/>
                </a:lnTo>
                <a:lnTo>
                  <a:pt x="1760786" y="472800"/>
                </a:lnTo>
                <a:lnTo>
                  <a:pt x="1768591" y="490137"/>
                </a:lnTo>
                <a:lnTo>
                  <a:pt x="1787848" y="490137"/>
                </a:lnTo>
                <a:lnTo>
                  <a:pt x="1795654" y="482375"/>
                </a:lnTo>
                <a:lnTo>
                  <a:pt x="1795654" y="472800"/>
                </a:lnTo>
                <a:close/>
              </a:path>
              <a:path w="6177281" h="1778750">
                <a:moveTo>
                  <a:pt x="2812609" y="467023"/>
                </a:moveTo>
                <a:lnTo>
                  <a:pt x="2812609" y="457448"/>
                </a:lnTo>
                <a:lnTo>
                  <a:pt x="2804803" y="449687"/>
                </a:lnTo>
                <a:lnTo>
                  <a:pt x="2785546" y="449687"/>
                </a:lnTo>
                <a:lnTo>
                  <a:pt x="2777742" y="457448"/>
                </a:lnTo>
                <a:lnTo>
                  <a:pt x="2777742" y="467023"/>
                </a:lnTo>
                <a:lnTo>
                  <a:pt x="2785546" y="484358"/>
                </a:lnTo>
                <a:lnTo>
                  <a:pt x="2804803" y="484358"/>
                </a:lnTo>
                <a:lnTo>
                  <a:pt x="2812609" y="476596"/>
                </a:lnTo>
                <a:lnTo>
                  <a:pt x="2812609" y="467023"/>
                </a:lnTo>
                <a:close/>
              </a:path>
              <a:path w="6177281" h="1778750">
                <a:moveTo>
                  <a:pt x="2057157" y="467023"/>
                </a:moveTo>
                <a:lnTo>
                  <a:pt x="2057157" y="457448"/>
                </a:lnTo>
                <a:lnTo>
                  <a:pt x="2049350" y="449687"/>
                </a:lnTo>
                <a:lnTo>
                  <a:pt x="2030094" y="449687"/>
                </a:lnTo>
                <a:lnTo>
                  <a:pt x="2022289" y="457448"/>
                </a:lnTo>
                <a:lnTo>
                  <a:pt x="2022289" y="467023"/>
                </a:lnTo>
                <a:lnTo>
                  <a:pt x="2030094" y="484358"/>
                </a:lnTo>
                <a:lnTo>
                  <a:pt x="2049350" y="484358"/>
                </a:lnTo>
                <a:lnTo>
                  <a:pt x="2057157" y="476596"/>
                </a:lnTo>
                <a:lnTo>
                  <a:pt x="2057157" y="467023"/>
                </a:lnTo>
                <a:close/>
              </a:path>
              <a:path w="6177281" h="1778750">
                <a:moveTo>
                  <a:pt x="1580640" y="467023"/>
                </a:moveTo>
                <a:lnTo>
                  <a:pt x="1580640" y="457448"/>
                </a:lnTo>
                <a:lnTo>
                  <a:pt x="1572835" y="449687"/>
                </a:lnTo>
                <a:lnTo>
                  <a:pt x="1553578" y="449687"/>
                </a:lnTo>
                <a:lnTo>
                  <a:pt x="1545772" y="457448"/>
                </a:lnTo>
                <a:lnTo>
                  <a:pt x="1545772" y="467023"/>
                </a:lnTo>
                <a:lnTo>
                  <a:pt x="1553578" y="484358"/>
                </a:lnTo>
                <a:lnTo>
                  <a:pt x="1572835" y="484358"/>
                </a:lnTo>
                <a:lnTo>
                  <a:pt x="1580640" y="476596"/>
                </a:lnTo>
                <a:lnTo>
                  <a:pt x="1580640" y="467023"/>
                </a:lnTo>
                <a:close/>
              </a:path>
              <a:path w="6177281" h="1778750">
                <a:moveTo>
                  <a:pt x="337047" y="467023"/>
                </a:moveTo>
                <a:lnTo>
                  <a:pt x="337047" y="457448"/>
                </a:lnTo>
                <a:lnTo>
                  <a:pt x="329242" y="449687"/>
                </a:lnTo>
                <a:lnTo>
                  <a:pt x="309986" y="449687"/>
                </a:lnTo>
                <a:lnTo>
                  <a:pt x="302181" y="457448"/>
                </a:lnTo>
                <a:lnTo>
                  <a:pt x="302181" y="467023"/>
                </a:lnTo>
                <a:lnTo>
                  <a:pt x="309986" y="484358"/>
                </a:lnTo>
                <a:lnTo>
                  <a:pt x="329242" y="484358"/>
                </a:lnTo>
                <a:lnTo>
                  <a:pt x="337047" y="476596"/>
                </a:lnTo>
                <a:lnTo>
                  <a:pt x="337047" y="467023"/>
                </a:lnTo>
                <a:close/>
              </a:path>
              <a:path w="6177281" h="1778750">
                <a:moveTo>
                  <a:pt x="3823754" y="461243"/>
                </a:moveTo>
                <a:lnTo>
                  <a:pt x="3823754" y="451669"/>
                </a:lnTo>
                <a:lnTo>
                  <a:pt x="3815949" y="443909"/>
                </a:lnTo>
                <a:lnTo>
                  <a:pt x="3796691" y="443909"/>
                </a:lnTo>
                <a:lnTo>
                  <a:pt x="3788887" y="451669"/>
                </a:lnTo>
                <a:lnTo>
                  <a:pt x="3788887" y="461243"/>
                </a:lnTo>
                <a:lnTo>
                  <a:pt x="3796691" y="478580"/>
                </a:lnTo>
                <a:lnTo>
                  <a:pt x="3815949" y="478580"/>
                </a:lnTo>
                <a:lnTo>
                  <a:pt x="3823754" y="470818"/>
                </a:lnTo>
                <a:lnTo>
                  <a:pt x="3823754" y="461243"/>
                </a:lnTo>
                <a:close/>
              </a:path>
              <a:path w="6177281" h="1778750">
                <a:moveTo>
                  <a:pt x="6037812" y="455465"/>
                </a:moveTo>
                <a:lnTo>
                  <a:pt x="6037812" y="445891"/>
                </a:lnTo>
                <a:lnTo>
                  <a:pt x="6030006" y="438130"/>
                </a:lnTo>
                <a:lnTo>
                  <a:pt x="6010749" y="438130"/>
                </a:lnTo>
                <a:lnTo>
                  <a:pt x="6002945" y="445891"/>
                </a:lnTo>
                <a:lnTo>
                  <a:pt x="6002945" y="455465"/>
                </a:lnTo>
                <a:lnTo>
                  <a:pt x="6010749" y="472801"/>
                </a:lnTo>
                <a:lnTo>
                  <a:pt x="6030006" y="472801"/>
                </a:lnTo>
                <a:lnTo>
                  <a:pt x="6037812" y="465039"/>
                </a:lnTo>
                <a:lnTo>
                  <a:pt x="6037812" y="455465"/>
                </a:lnTo>
                <a:close/>
              </a:path>
              <a:path w="6177281" h="1778750">
                <a:moveTo>
                  <a:pt x="5927401" y="455465"/>
                </a:moveTo>
                <a:lnTo>
                  <a:pt x="5927401" y="445891"/>
                </a:lnTo>
                <a:lnTo>
                  <a:pt x="5919595" y="438130"/>
                </a:lnTo>
                <a:lnTo>
                  <a:pt x="5900338" y="438130"/>
                </a:lnTo>
                <a:lnTo>
                  <a:pt x="5892533" y="445891"/>
                </a:lnTo>
                <a:lnTo>
                  <a:pt x="5892533" y="455465"/>
                </a:lnTo>
                <a:lnTo>
                  <a:pt x="5900338" y="472801"/>
                </a:lnTo>
                <a:lnTo>
                  <a:pt x="5919595" y="472801"/>
                </a:lnTo>
                <a:lnTo>
                  <a:pt x="5927401" y="465039"/>
                </a:lnTo>
                <a:lnTo>
                  <a:pt x="5927401" y="455465"/>
                </a:lnTo>
                <a:close/>
              </a:path>
              <a:path w="6177281" h="1778750">
                <a:moveTo>
                  <a:pt x="3399538" y="455465"/>
                </a:moveTo>
                <a:lnTo>
                  <a:pt x="3399538" y="445891"/>
                </a:lnTo>
                <a:lnTo>
                  <a:pt x="3391733" y="438130"/>
                </a:lnTo>
                <a:lnTo>
                  <a:pt x="3372476" y="438130"/>
                </a:lnTo>
                <a:lnTo>
                  <a:pt x="3364670" y="445891"/>
                </a:lnTo>
                <a:lnTo>
                  <a:pt x="3364670" y="455465"/>
                </a:lnTo>
                <a:lnTo>
                  <a:pt x="3372476" y="472801"/>
                </a:lnTo>
                <a:lnTo>
                  <a:pt x="3391733" y="472801"/>
                </a:lnTo>
                <a:lnTo>
                  <a:pt x="3399538" y="465039"/>
                </a:lnTo>
                <a:lnTo>
                  <a:pt x="3399538" y="455465"/>
                </a:lnTo>
                <a:close/>
              </a:path>
              <a:path w="6177281" h="1778750">
                <a:moveTo>
                  <a:pt x="1307514" y="455465"/>
                </a:moveTo>
                <a:lnTo>
                  <a:pt x="1307514" y="445891"/>
                </a:lnTo>
                <a:lnTo>
                  <a:pt x="1299709" y="438130"/>
                </a:lnTo>
                <a:lnTo>
                  <a:pt x="1280452" y="438130"/>
                </a:lnTo>
                <a:lnTo>
                  <a:pt x="1272646" y="445891"/>
                </a:lnTo>
                <a:lnTo>
                  <a:pt x="1272646" y="455465"/>
                </a:lnTo>
                <a:lnTo>
                  <a:pt x="1280452" y="472801"/>
                </a:lnTo>
                <a:lnTo>
                  <a:pt x="1299709" y="472801"/>
                </a:lnTo>
                <a:lnTo>
                  <a:pt x="1307514" y="465039"/>
                </a:lnTo>
                <a:lnTo>
                  <a:pt x="1307514" y="455465"/>
                </a:lnTo>
                <a:close/>
              </a:path>
              <a:path w="6177281" h="1778750">
                <a:moveTo>
                  <a:pt x="2655708" y="449687"/>
                </a:moveTo>
                <a:lnTo>
                  <a:pt x="2655708" y="440113"/>
                </a:lnTo>
                <a:lnTo>
                  <a:pt x="2647903" y="432352"/>
                </a:lnTo>
                <a:lnTo>
                  <a:pt x="2628645" y="432352"/>
                </a:lnTo>
                <a:lnTo>
                  <a:pt x="2620840" y="440113"/>
                </a:lnTo>
                <a:lnTo>
                  <a:pt x="2620840" y="449687"/>
                </a:lnTo>
                <a:lnTo>
                  <a:pt x="2628645" y="467023"/>
                </a:lnTo>
                <a:lnTo>
                  <a:pt x="2647903" y="467023"/>
                </a:lnTo>
                <a:lnTo>
                  <a:pt x="2655708" y="459262"/>
                </a:lnTo>
                <a:lnTo>
                  <a:pt x="2655708" y="449687"/>
                </a:lnTo>
                <a:close/>
              </a:path>
              <a:path w="6177281" h="1778750">
                <a:moveTo>
                  <a:pt x="2539484" y="449687"/>
                </a:moveTo>
                <a:lnTo>
                  <a:pt x="2539484" y="440113"/>
                </a:lnTo>
                <a:lnTo>
                  <a:pt x="2531678" y="432352"/>
                </a:lnTo>
                <a:lnTo>
                  <a:pt x="2512423" y="432352"/>
                </a:lnTo>
                <a:lnTo>
                  <a:pt x="2504616" y="440113"/>
                </a:lnTo>
                <a:lnTo>
                  <a:pt x="2504616" y="449687"/>
                </a:lnTo>
                <a:lnTo>
                  <a:pt x="2512423" y="467023"/>
                </a:lnTo>
                <a:lnTo>
                  <a:pt x="2531678" y="467023"/>
                </a:lnTo>
                <a:lnTo>
                  <a:pt x="2539484" y="459262"/>
                </a:lnTo>
                <a:lnTo>
                  <a:pt x="2539484" y="449687"/>
                </a:lnTo>
                <a:close/>
              </a:path>
              <a:path w="6177281" h="1778750">
                <a:moveTo>
                  <a:pt x="5625219" y="443909"/>
                </a:moveTo>
                <a:lnTo>
                  <a:pt x="5625219" y="434334"/>
                </a:lnTo>
                <a:lnTo>
                  <a:pt x="5617414" y="426573"/>
                </a:lnTo>
                <a:lnTo>
                  <a:pt x="5598156" y="426573"/>
                </a:lnTo>
                <a:lnTo>
                  <a:pt x="5590352" y="434334"/>
                </a:lnTo>
                <a:lnTo>
                  <a:pt x="5590352" y="443909"/>
                </a:lnTo>
                <a:lnTo>
                  <a:pt x="5598156" y="461244"/>
                </a:lnTo>
                <a:lnTo>
                  <a:pt x="5617414" y="461244"/>
                </a:lnTo>
                <a:lnTo>
                  <a:pt x="5625219" y="453483"/>
                </a:lnTo>
                <a:lnTo>
                  <a:pt x="5625219" y="443909"/>
                </a:lnTo>
                <a:close/>
              </a:path>
              <a:path w="6177281" h="1778750">
                <a:moveTo>
                  <a:pt x="5485752" y="443909"/>
                </a:moveTo>
                <a:lnTo>
                  <a:pt x="5485752" y="434334"/>
                </a:lnTo>
                <a:lnTo>
                  <a:pt x="5477946" y="426573"/>
                </a:lnTo>
                <a:lnTo>
                  <a:pt x="5458688" y="426573"/>
                </a:lnTo>
                <a:lnTo>
                  <a:pt x="5450884" y="434334"/>
                </a:lnTo>
                <a:lnTo>
                  <a:pt x="5450884" y="443909"/>
                </a:lnTo>
                <a:lnTo>
                  <a:pt x="5458688" y="461244"/>
                </a:lnTo>
                <a:lnTo>
                  <a:pt x="5477946" y="461244"/>
                </a:lnTo>
                <a:lnTo>
                  <a:pt x="5485752" y="453483"/>
                </a:lnTo>
                <a:lnTo>
                  <a:pt x="5485752" y="443909"/>
                </a:lnTo>
                <a:close/>
              </a:path>
              <a:path w="6177281" h="1778750">
                <a:moveTo>
                  <a:pt x="110411" y="438130"/>
                </a:moveTo>
                <a:lnTo>
                  <a:pt x="110411" y="428556"/>
                </a:lnTo>
                <a:lnTo>
                  <a:pt x="102605" y="420794"/>
                </a:lnTo>
                <a:lnTo>
                  <a:pt x="83350" y="420794"/>
                </a:lnTo>
                <a:lnTo>
                  <a:pt x="75544" y="428556"/>
                </a:lnTo>
                <a:lnTo>
                  <a:pt x="75544" y="438130"/>
                </a:lnTo>
                <a:lnTo>
                  <a:pt x="83350" y="455465"/>
                </a:lnTo>
                <a:lnTo>
                  <a:pt x="102605" y="455465"/>
                </a:lnTo>
                <a:lnTo>
                  <a:pt x="110411" y="447704"/>
                </a:lnTo>
                <a:lnTo>
                  <a:pt x="110411" y="438130"/>
                </a:lnTo>
                <a:close/>
              </a:path>
              <a:path w="6177281" h="1778750">
                <a:moveTo>
                  <a:pt x="2975322" y="432351"/>
                </a:moveTo>
                <a:lnTo>
                  <a:pt x="2975322" y="422776"/>
                </a:lnTo>
                <a:lnTo>
                  <a:pt x="2967517" y="415015"/>
                </a:lnTo>
                <a:lnTo>
                  <a:pt x="2948260" y="415015"/>
                </a:lnTo>
                <a:lnTo>
                  <a:pt x="2940455" y="422776"/>
                </a:lnTo>
                <a:lnTo>
                  <a:pt x="2940455" y="432351"/>
                </a:lnTo>
                <a:lnTo>
                  <a:pt x="2948260" y="449687"/>
                </a:lnTo>
                <a:lnTo>
                  <a:pt x="2967517" y="449687"/>
                </a:lnTo>
                <a:lnTo>
                  <a:pt x="2975322" y="441925"/>
                </a:lnTo>
                <a:lnTo>
                  <a:pt x="2975322" y="432351"/>
                </a:lnTo>
                <a:close/>
              </a:path>
              <a:path w="6177281" h="1778750">
                <a:moveTo>
                  <a:pt x="2429071" y="432351"/>
                </a:moveTo>
                <a:lnTo>
                  <a:pt x="2429071" y="422776"/>
                </a:lnTo>
                <a:lnTo>
                  <a:pt x="2421266" y="415015"/>
                </a:lnTo>
                <a:lnTo>
                  <a:pt x="2402009" y="415015"/>
                </a:lnTo>
                <a:lnTo>
                  <a:pt x="2394204" y="422776"/>
                </a:lnTo>
                <a:lnTo>
                  <a:pt x="2394204" y="432351"/>
                </a:lnTo>
                <a:lnTo>
                  <a:pt x="2402009" y="449687"/>
                </a:lnTo>
                <a:lnTo>
                  <a:pt x="2421266" y="449687"/>
                </a:lnTo>
                <a:lnTo>
                  <a:pt x="2429071" y="441925"/>
                </a:lnTo>
                <a:lnTo>
                  <a:pt x="2429071" y="432351"/>
                </a:lnTo>
                <a:close/>
              </a:path>
              <a:path w="6177281" h="1778750">
                <a:moveTo>
                  <a:pt x="226635" y="432351"/>
                </a:moveTo>
                <a:lnTo>
                  <a:pt x="226635" y="422776"/>
                </a:lnTo>
                <a:lnTo>
                  <a:pt x="218829" y="415015"/>
                </a:lnTo>
                <a:lnTo>
                  <a:pt x="199574" y="415015"/>
                </a:lnTo>
                <a:lnTo>
                  <a:pt x="191768" y="422776"/>
                </a:lnTo>
                <a:lnTo>
                  <a:pt x="191768" y="432351"/>
                </a:lnTo>
                <a:lnTo>
                  <a:pt x="199574" y="449687"/>
                </a:lnTo>
                <a:lnTo>
                  <a:pt x="218829" y="449687"/>
                </a:lnTo>
                <a:lnTo>
                  <a:pt x="226635" y="441925"/>
                </a:lnTo>
                <a:lnTo>
                  <a:pt x="226635" y="432351"/>
                </a:lnTo>
                <a:close/>
              </a:path>
              <a:path w="6177281" h="1778750">
                <a:moveTo>
                  <a:pt x="4619885" y="426572"/>
                </a:moveTo>
                <a:lnTo>
                  <a:pt x="4619885" y="416999"/>
                </a:lnTo>
                <a:lnTo>
                  <a:pt x="4612079" y="409237"/>
                </a:lnTo>
                <a:lnTo>
                  <a:pt x="4592822" y="409237"/>
                </a:lnTo>
                <a:lnTo>
                  <a:pt x="4585017" y="416999"/>
                </a:lnTo>
                <a:lnTo>
                  <a:pt x="4585017" y="426572"/>
                </a:lnTo>
                <a:lnTo>
                  <a:pt x="4592822" y="443909"/>
                </a:lnTo>
                <a:lnTo>
                  <a:pt x="4612079" y="443909"/>
                </a:lnTo>
                <a:lnTo>
                  <a:pt x="4619885" y="436147"/>
                </a:lnTo>
                <a:lnTo>
                  <a:pt x="4619885" y="426572"/>
                </a:lnTo>
                <a:close/>
              </a:path>
              <a:path w="6177281" h="1778750">
                <a:moveTo>
                  <a:pt x="1423738" y="426572"/>
                </a:moveTo>
                <a:lnTo>
                  <a:pt x="1423738" y="416999"/>
                </a:lnTo>
                <a:lnTo>
                  <a:pt x="1415933" y="409237"/>
                </a:lnTo>
                <a:lnTo>
                  <a:pt x="1396676" y="409237"/>
                </a:lnTo>
                <a:lnTo>
                  <a:pt x="1388870" y="416999"/>
                </a:lnTo>
                <a:lnTo>
                  <a:pt x="1388870" y="426572"/>
                </a:lnTo>
                <a:lnTo>
                  <a:pt x="1396676" y="443909"/>
                </a:lnTo>
                <a:lnTo>
                  <a:pt x="1415933" y="443909"/>
                </a:lnTo>
                <a:lnTo>
                  <a:pt x="1423738" y="436147"/>
                </a:lnTo>
                <a:lnTo>
                  <a:pt x="1423738" y="426572"/>
                </a:lnTo>
                <a:close/>
              </a:path>
              <a:path w="6177281" h="1778750">
                <a:moveTo>
                  <a:pt x="552061" y="426572"/>
                </a:moveTo>
                <a:lnTo>
                  <a:pt x="552061" y="416999"/>
                </a:lnTo>
                <a:lnTo>
                  <a:pt x="544255" y="409237"/>
                </a:lnTo>
                <a:lnTo>
                  <a:pt x="525000" y="409237"/>
                </a:lnTo>
                <a:lnTo>
                  <a:pt x="517194" y="416999"/>
                </a:lnTo>
                <a:lnTo>
                  <a:pt x="517194" y="426572"/>
                </a:lnTo>
                <a:lnTo>
                  <a:pt x="525000" y="443909"/>
                </a:lnTo>
                <a:lnTo>
                  <a:pt x="544255" y="443909"/>
                </a:lnTo>
                <a:lnTo>
                  <a:pt x="552061" y="436147"/>
                </a:lnTo>
                <a:lnTo>
                  <a:pt x="552061" y="426572"/>
                </a:lnTo>
                <a:close/>
              </a:path>
              <a:path w="6177281" h="1778750">
                <a:moveTo>
                  <a:pt x="1702673" y="420794"/>
                </a:moveTo>
                <a:lnTo>
                  <a:pt x="1702673" y="411220"/>
                </a:lnTo>
                <a:lnTo>
                  <a:pt x="1694868" y="403458"/>
                </a:lnTo>
                <a:lnTo>
                  <a:pt x="1675612" y="403458"/>
                </a:lnTo>
                <a:lnTo>
                  <a:pt x="1667807" y="411220"/>
                </a:lnTo>
                <a:lnTo>
                  <a:pt x="1667807" y="420794"/>
                </a:lnTo>
                <a:lnTo>
                  <a:pt x="1675612" y="438130"/>
                </a:lnTo>
                <a:lnTo>
                  <a:pt x="1694868" y="438130"/>
                </a:lnTo>
                <a:lnTo>
                  <a:pt x="1702673" y="430368"/>
                </a:lnTo>
                <a:lnTo>
                  <a:pt x="1702673" y="420794"/>
                </a:lnTo>
                <a:close/>
              </a:path>
              <a:path w="6177281" h="1778750">
                <a:moveTo>
                  <a:pt x="1162235" y="415015"/>
                </a:moveTo>
                <a:lnTo>
                  <a:pt x="1162235" y="405442"/>
                </a:lnTo>
                <a:lnTo>
                  <a:pt x="1154429" y="397680"/>
                </a:lnTo>
                <a:lnTo>
                  <a:pt x="1135172" y="397680"/>
                </a:lnTo>
                <a:lnTo>
                  <a:pt x="1127367" y="405442"/>
                </a:lnTo>
                <a:lnTo>
                  <a:pt x="1127367" y="415015"/>
                </a:lnTo>
                <a:lnTo>
                  <a:pt x="1135172" y="432352"/>
                </a:lnTo>
                <a:lnTo>
                  <a:pt x="1154429" y="432352"/>
                </a:lnTo>
                <a:lnTo>
                  <a:pt x="1162235" y="424590"/>
                </a:lnTo>
                <a:lnTo>
                  <a:pt x="1162235" y="415015"/>
                </a:lnTo>
                <a:close/>
              </a:path>
              <a:path w="6177281" h="1778750">
                <a:moveTo>
                  <a:pt x="883298" y="415015"/>
                </a:moveTo>
                <a:lnTo>
                  <a:pt x="883298" y="405442"/>
                </a:lnTo>
                <a:lnTo>
                  <a:pt x="875492" y="397680"/>
                </a:lnTo>
                <a:lnTo>
                  <a:pt x="856236" y="397680"/>
                </a:lnTo>
                <a:lnTo>
                  <a:pt x="848431" y="405442"/>
                </a:lnTo>
                <a:lnTo>
                  <a:pt x="848431" y="415015"/>
                </a:lnTo>
                <a:lnTo>
                  <a:pt x="856236" y="432352"/>
                </a:lnTo>
                <a:lnTo>
                  <a:pt x="875492" y="432352"/>
                </a:lnTo>
                <a:lnTo>
                  <a:pt x="883298" y="424590"/>
                </a:lnTo>
                <a:lnTo>
                  <a:pt x="883298" y="415015"/>
                </a:lnTo>
                <a:close/>
              </a:path>
              <a:path w="6177281" h="1778750">
                <a:moveTo>
                  <a:pt x="668284" y="415015"/>
                </a:moveTo>
                <a:lnTo>
                  <a:pt x="668284" y="405442"/>
                </a:lnTo>
                <a:lnTo>
                  <a:pt x="660478" y="397680"/>
                </a:lnTo>
                <a:lnTo>
                  <a:pt x="641222" y="397680"/>
                </a:lnTo>
                <a:lnTo>
                  <a:pt x="633417" y="405442"/>
                </a:lnTo>
                <a:lnTo>
                  <a:pt x="633417" y="415015"/>
                </a:lnTo>
                <a:lnTo>
                  <a:pt x="641222" y="432352"/>
                </a:lnTo>
                <a:lnTo>
                  <a:pt x="660478" y="432352"/>
                </a:lnTo>
                <a:lnTo>
                  <a:pt x="668284" y="424590"/>
                </a:lnTo>
                <a:lnTo>
                  <a:pt x="668284" y="415015"/>
                </a:lnTo>
                <a:close/>
              </a:path>
              <a:path w="6177281" h="1778750">
                <a:moveTo>
                  <a:pt x="3614552" y="409238"/>
                </a:moveTo>
                <a:lnTo>
                  <a:pt x="3614552" y="399663"/>
                </a:lnTo>
                <a:lnTo>
                  <a:pt x="3606746" y="391902"/>
                </a:lnTo>
                <a:lnTo>
                  <a:pt x="3587490" y="391902"/>
                </a:lnTo>
                <a:lnTo>
                  <a:pt x="3579684" y="399663"/>
                </a:lnTo>
                <a:lnTo>
                  <a:pt x="3579684" y="409238"/>
                </a:lnTo>
                <a:lnTo>
                  <a:pt x="3587490" y="426573"/>
                </a:lnTo>
                <a:lnTo>
                  <a:pt x="3606746" y="426573"/>
                </a:lnTo>
                <a:lnTo>
                  <a:pt x="3614552" y="418811"/>
                </a:lnTo>
                <a:lnTo>
                  <a:pt x="3614552" y="409238"/>
                </a:lnTo>
                <a:close/>
              </a:path>
              <a:path w="6177281" h="1778750">
                <a:moveTo>
                  <a:pt x="5822798" y="403458"/>
                </a:moveTo>
                <a:lnTo>
                  <a:pt x="5822798" y="393884"/>
                </a:lnTo>
                <a:lnTo>
                  <a:pt x="5814993" y="386124"/>
                </a:lnTo>
                <a:lnTo>
                  <a:pt x="5795737" y="386124"/>
                </a:lnTo>
                <a:lnTo>
                  <a:pt x="5787932" y="393884"/>
                </a:lnTo>
                <a:lnTo>
                  <a:pt x="5787932" y="403458"/>
                </a:lnTo>
                <a:lnTo>
                  <a:pt x="5795737" y="420795"/>
                </a:lnTo>
                <a:lnTo>
                  <a:pt x="5814993" y="420795"/>
                </a:lnTo>
                <a:lnTo>
                  <a:pt x="5822798" y="413033"/>
                </a:lnTo>
                <a:lnTo>
                  <a:pt x="5822798" y="403458"/>
                </a:lnTo>
                <a:close/>
              </a:path>
              <a:path w="6177281" h="1778750">
                <a:moveTo>
                  <a:pt x="1923500" y="403458"/>
                </a:moveTo>
                <a:lnTo>
                  <a:pt x="1923500" y="393884"/>
                </a:lnTo>
                <a:lnTo>
                  <a:pt x="1915694" y="386124"/>
                </a:lnTo>
                <a:lnTo>
                  <a:pt x="1896437" y="386124"/>
                </a:lnTo>
                <a:lnTo>
                  <a:pt x="1888632" y="393884"/>
                </a:lnTo>
                <a:lnTo>
                  <a:pt x="1888632" y="403458"/>
                </a:lnTo>
                <a:lnTo>
                  <a:pt x="1896437" y="420795"/>
                </a:lnTo>
                <a:lnTo>
                  <a:pt x="1915694" y="420795"/>
                </a:lnTo>
                <a:lnTo>
                  <a:pt x="1923500" y="413033"/>
                </a:lnTo>
                <a:lnTo>
                  <a:pt x="1923500" y="403458"/>
                </a:lnTo>
                <a:close/>
              </a:path>
              <a:path w="6177281" h="1778750">
                <a:moveTo>
                  <a:pt x="5369528" y="397680"/>
                </a:moveTo>
                <a:lnTo>
                  <a:pt x="5369528" y="388105"/>
                </a:lnTo>
                <a:lnTo>
                  <a:pt x="5361722" y="380344"/>
                </a:lnTo>
                <a:lnTo>
                  <a:pt x="5342465" y="380344"/>
                </a:lnTo>
                <a:lnTo>
                  <a:pt x="5334660" y="388105"/>
                </a:lnTo>
                <a:lnTo>
                  <a:pt x="5334660" y="397680"/>
                </a:lnTo>
                <a:lnTo>
                  <a:pt x="5342465" y="415015"/>
                </a:lnTo>
                <a:lnTo>
                  <a:pt x="5361722" y="415015"/>
                </a:lnTo>
                <a:lnTo>
                  <a:pt x="5369528" y="407254"/>
                </a:lnTo>
                <a:lnTo>
                  <a:pt x="5369528" y="397680"/>
                </a:lnTo>
                <a:close/>
              </a:path>
              <a:path w="6177281" h="1778750">
                <a:moveTo>
                  <a:pt x="3079923" y="397680"/>
                </a:moveTo>
                <a:lnTo>
                  <a:pt x="3079923" y="388105"/>
                </a:lnTo>
                <a:lnTo>
                  <a:pt x="3072118" y="380344"/>
                </a:lnTo>
                <a:lnTo>
                  <a:pt x="3052861" y="380344"/>
                </a:lnTo>
                <a:lnTo>
                  <a:pt x="3045056" y="388105"/>
                </a:lnTo>
                <a:lnTo>
                  <a:pt x="3045056" y="397680"/>
                </a:lnTo>
                <a:lnTo>
                  <a:pt x="3052861" y="415015"/>
                </a:lnTo>
                <a:lnTo>
                  <a:pt x="3072118" y="415015"/>
                </a:lnTo>
                <a:lnTo>
                  <a:pt x="3079923" y="407254"/>
                </a:lnTo>
                <a:lnTo>
                  <a:pt x="3079923" y="397680"/>
                </a:lnTo>
                <a:close/>
              </a:path>
              <a:path w="6177281" h="1778750">
                <a:moveTo>
                  <a:pt x="2312849" y="397680"/>
                </a:moveTo>
                <a:lnTo>
                  <a:pt x="2312849" y="388105"/>
                </a:lnTo>
                <a:lnTo>
                  <a:pt x="2305043" y="380344"/>
                </a:lnTo>
                <a:lnTo>
                  <a:pt x="2285786" y="380344"/>
                </a:lnTo>
                <a:lnTo>
                  <a:pt x="2277981" y="388105"/>
                </a:lnTo>
                <a:lnTo>
                  <a:pt x="2277981" y="397680"/>
                </a:lnTo>
                <a:lnTo>
                  <a:pt x="2285786" y="415015"/>
                </a:lnTo>
                <a:lnTo>
                  <a:pt x="2305043" y="415015"/>
                </a:lnTo>
                <a:lnTo>
                  <a:pt x="2312849" y="407254"/>
                </a:lnTo>
                <a:lnTo>
                  <a:pt x="2312849" y="397680"/>
                </a:lnTo>
                <a:close/>
              </a:path>
              <a:path w="6177281" h="1778750">
                <a:moveTo>
                  <a:pt x="778697" y="397680"/>
                </a:moveTo>
                <a:lnTo>
                  <a:pt x="778697" y="388105"/>
                </a:lnTo>
                <a:lnTo>
                  <a:pt x="770892" y="380344"/>
                </a:lnTo>
                <a:lnTo>
                  <a:pt x="751635" y="380344"/>
                </a:lnTo>
                <a:lnTo>
                  <a:pt x="743830" y="388105"/>
                </a:lnTo>
                <a:lnTo>
                  <a:pt x="743830" y="397680"/>
                </a:lnTo>
                <a:lnTo>
                  <a:pt x="751635" y="415015"/>
                </a:lnTo>
                <a:lnTo>
                  <a:pt x="770892" y="415015"/>
                </a:lnTo>
                <a:lnTo>
                  <a:pt x="778697" y="407254"/>
                </a:lnTo>
                <a:lnTo>
                  <a:pt x="778697" y="397680"/>
                </a:lnTo>
                <a:close/>
              </a:path>
              <a:path w="6177281" h="1778750">
                <a:moveTo>
                  <a:pt x="6154036" y="382327"/>
                </a:moveTo>
                <a:lnTo>
                  <a:pt x="6146231" y="374566"/>
                </a:lnTo>
                <a:lnTo>
                  <a:pt x="6146232" y="409237"/>
                </a:lnTo>
                <a:lnTo>
                  <a:pt x="6154036" y="401476"/>
                </a:lnTo>
                <a:lnTo>
                  <a:pt x="6154036" y="382327"/>
                </a:lnTo>
                <a:close/>
              </a:path>
              <a:path w="6177281" h="1778750">
                <a:moveTo>
                  <a:pt x="6136603" y="374566"/>
                </a:moveTo>
                <a:lnTo>
                  <a:pt x="6126974" y="374566"/>
                </a:lnTo>
                <a:lnTo>
                  <a:pt x="6126975" y="409237"/>
                </a:lnTo>
                <a:lnTo>
                  <a:pt x="6146232" y="409237"/>
                </a:lnTo>
                <a:lnTo>
                  <a:pt x="6146231" y="374566"/>
                </a:lnTo>
                <a:lnTo>
                  <a:pt x="6136603" y="374566"/>
                </a:lnTo>
                <a:close/>
              </a:path>
              <a:path w="6177281" h="1778750">
                <a:moveTo>
                  <a:pt x="6126975" y="409237"/>
                </a:moveTo>
                <a:lnTo>
                  <a:pt x="6126974" y="374566"/>
                </a:lnTo>
                <a:lnTo>
                  <a:pt x="6119169" y="382327"/>
                </a:lnTo>
                <a:lnTo>
                  <a:pt x="6119169" y="401476"/>
                </a:lnTo>
                <a:lnTo>
                  <a:pt x="6126975" y="409237"/>
                </a:lnTo>
                <a:close/>
              </a:path>
              <a:path w="6177281" h="1778750">
                <a:moveTo>
                  <a:pt x="5247492" y="386123"/>
                </a:moveTo>
                <a:lnTo>
                  <a:pt x="5247492" y="376549"/>
                </a:lnTo>
                <a:lnTo>
                  <a:pt x="5239687" y="368787"/>
                </a:lnTo>
                <a:lnTo>
                  <a:pt x="5220430" y="368787"/>
                </a:lnTo>
                <a:lnTo>
                  <a:pt x="5212626" y="376549"/>
                </a:lnTo>
                <a:lnTo>
                  <a:pt x="5212626" y="386123"/>
                </a:lnTo>
                <a:lnTo>
                  <a:pt x="5220430" y="403458"/>
                </a:lnTo>
                <a:lnTo>
                  <a:pt x="5239687" y="403458"/>
                </a:lnTo>
                <a:lnTo>
                  <a:pt x="5247492" y="395697"/>
                </a:lnTo>
                <a:lnTo>
                  <a:pt x="5247492" y="386123"/>
                </a:lnTo>
                <a:close/>
              </a:path>
              <a:path w="6177281" h="1778750">
                <a:moveTo>
                  <a:pt x="5078968" y="386123"/>
                </a:moveTo>
                <a:lnTo>
                  <a:pt x="5078968" y="376549"/>
                </a:lnTo>
                <a:lnTo>
                  <a:pt x="5071163" y="368787"/>
                </a:lnTo>
                <a:lnTo>
                  <a:pt x="5051906" y="368787"/>
                </a:lnTo>
                <a:lnTo>
                  <a:pt x="5044102" y="376549"/>
                </a:lnTo>
                <a:lnTo>
                  <a:pt x="5044102" y="386123"/>
                </a:lnTo>
                <a:lnTo>
                  <a:pt x="5051906" y="403458"/>
                </a:lnTo>
                <a:lnTo>
                  <a:pt x="5071163" y="403458"/>
                </a:lnTo>
                <a:lnTo>
                  <a:pt x="5078968" y="395697"/>
                </a:lnTo>
                <a:lnTo>
                  <a:pt x="5078968" y="386123"/>
                </a:lnTo>
                <a:close/>
              </a:path>
              <a:path w="6177281" h="1778750">
                <a:moveTo>
                  <a:pt x="4811655" y="386123"/>
                </a:moveTo>
                <a:lnTo>
                  <a:pt x="4811655" y="376549"/>
                </a:lnTo>
                <a:lnTo>
                  <a:pt x="4803849" y="368787"/>
                </a:lnTo>
                <a:lnTo>
                  <a:pt x="4784592" y="368787"/>
                </a:lnTo>
                <a:lnTo>
                  <a:pt x="4776787" y="376549"/>
                </a:lnTo>
                <a:lnTo>
                  <a:pt x="4776787" y="386123"/>
                </a:lnTo>
                <a:lnTo>
                  <a:pt x="4784592" y="403458"/>
                </a:lnTo>
                <a:lnTo>
                  <a:pt x="4803849" y="403458"/>
                </a:lnTo>
                <a:lnTo>
                  <a:pt x="4811655" y="395697"/>
                </a:lnTo>
                <a:lnTo>
                  <a:pt x="4811655" y="386123"/>
                </a:lnTo>
                <a:close/>
              </a:path>
              <a:path w="6177281" h="1778750">
                <a:moveTo>
                  <a:pt x="3504139" y="380345"/>
                </a:moveTo>
                <a:lnTo>
                  <a:pt x="3504139" y="370771"/>
                </a:lnTo>
                <a:lnTo>
                  <a:pt x="3496334" y="363009"/>
                </a:lnTo>
                <a:lnTo>
                  <a:pt x="3477077" y="363009"/>
                </a:lnTo>
                <a:lnTo>
                  <a:pt x="3469271" y="370771"/>
                </a:lnTo>
                <a:lnTo>
                  <a:pt x="3469271" y="380345"/>
                </a:lnTo>
                <a:lnTo>
                  <a:pt x="3477077" y="397680"/>
                </a:lnTo>
                <a:lnTo>
                  <a:pt x="3496334" y="397680"/>
                </a:lnTo>
                <a:lnTo>
                  <a:pt x="3504139" y="389919"/>
                </a:lnTo>
                <a:lnTo>
                  <a:pt x="3504139" y="380345"/>
                </a:lnTo>
                <a:close/>
              </a:path>
              <a:path w="6177281" h="1778750">
                <a:moveTo>
                  <a:pt x="4933689" y="374566"/>
                </a:moveTo>
                <a:lnTo>
                  <a:pt x="4933689" y="364991"/>
                </a:lnTo>
                <a:lnTo>
                  <a:pt x="4925884" y="357230"/>
                </a:lnTo>
                <a:lnTo>
                  <a:pt x="4906627" y="357230"/>
                </a:lnTo>
                <a:lnTo>
                  <a:pt x="4898821" y="364991"/>
                </a:lnTo>
                <a:lnTo>
                  <a:pt x="4898821" y="374566"/>
                </a:lnTo>
                <a:lnTo>
                  <a:pt x="4906627" y="391902"/>
                </a:lnTo>
                <a:lnTo>
                  <a:pt x="4925884" y="391902"/>
                </a:lnTo>
                <a:lnTo>
                  <a:pt x="4933689" y="384140"/>
                </a:lnTo>
                <a:lnTo>
                  <a:pt x="4933689" y="374566"/>
                </a:lnTo>
                <a:close/>
              </a:path>
              <a:path w="6177281" h="1778750">
                <a:moveTo>
                  <a:pt x="4503662" y="374566"/>
                </a:moveTo>
                <a:lnTo>
                  <a:pt x="4503662" y="364991"/>
                </a:lnTo>
                <a:lnTo>
                  <a:pt x="4495857" y="357230"/>
                </a:lnTo>
                <a:lnTo>
                  <a:pt x="4476600" y="357230"/>
                </a:lnTo>
                <a:lnTo>
                  <a:pt x="4468794" y="364991"/>
                </a:lnTo>
                <a:lnTo>
                  <a:pt x="4468794" y="374566"/>
                </a:lnTo>
                <a:lnTo>
                  <a:pt x="4476600" y="391902"/>
                </a:lnTo>
                <a:lnTo>
                  <a:pt x="4495857" y="391902"/>
                </a:lnTo>
                <a:lnTo>
                  <a:pt x="4503662" y="384140"/>
                </a:lnTo>
                <a:lnTo>
                  <a:pt x="4503662" y="374566"/>
                </a:lnTo>
                <a:close/>
              </a:path>
              <a:path w="6177281" h="1778750">
                <a:moveTo>
                  <a:pt x="4166613" y="374566"/>
                </a:moveTo>
                <a:lnTo>
                  <a:pt x="4166613" y="364991"/>
                </a:lnTo>
                <a:lnTo>
                  <a:pt x="4158809" y="357230"/>
                </a:lnTo>
                <a:lnTo>
                  <a:pt x="4139552" y="357230"/>
                </a:lnTo>
                <a:lnTo>
                  <a:pt x="4131746" y="364991"/>
                </a:lnTo>
                <a:lnTo>
                  <a:pt x="4131746" y="374566"/>
                </a:lnTo>
                <a:lnTo>
                  <a:pt x="4139552" y="391902"/>
                </a:lnTo>
                <a:lnTo>
                  <a:pt x="4158809" y="391902"/>
                </a:lnTo>
                <a:lnTo>
                  <a:pt x="4166613" y="384140"/>
                </a:lnTo>
                <a:lnTo>
                  <a:pt x="4166613" y="374566"/>
                </a:lnTo>
                <a:close/>
              </a:path>
              <a:path w="6177281" h="1778750">
                <a:moveTo>
                  <a:pt x="3318182" y="374566"/>
                </a:moveTo>
                <a:lnTo>
                  <a:pt x="3318182" y="364991"/>
                </a:lnTo>
                <a:lnTo>
                  <a:pt x="3310376" y="357230"/>
                </a:lnTo>
                <a:lnTo>
                  <a:pt x="3291119" y="357230"/>
                </a:lnTo>
                <a:lnTo>
                  <a:pt x="3283314" y="364991"/>
                </a:lnTo>
                <a:lnTo>
                  <a:pt x="3283314" y="374566"/>
                </a:lnTo>
                <a:lnTo>
                  <a:pt x="3291119" y="391902"/>
                </a:lnTo>
                <a:lnTo>
                  <a:pt x="3310376" y="391902"/>
                </a:lnTo>
                <a:lnTo>
                  <a:pt x="3318182" y="384140"/>
                </a:lnTo>
                <a:lnTo>
                  <a:pt x="3318182" y="374566"/>
                </a:lnTo>
                <a:close/>
              </a:path>
              <a:path w="6177281" h="1778750">
                <a:moveTo>
                  <a:pt x="3196146" y="374566"/>
                </a:moveTo>
                <a:lnTo>
                  <a:pt x="3196146" y="364991"/>
                </a:lnTo>
                <a:lnTo>
                  <a:pt x="3188341" y="357230"/>
                </a:lnTo>
                <a:lnTo>
                  <a:pt x="3169084" y="357230"/>
                </a:lnTo>
                <a:lnTo>
                  <a:pt x="3161278" y="364991"/>
                </a:lnTo>
                <a:lnTo>
                  <a:pt x="3161278" y="374566"/>
                </a:lnTo>
                <a:lnTo>
                  <a:pt x="3169084" y="391902"/>
                </a:lnTo>
                <a:lnTo>
                  <a:pt x="3188341" y="391902"/>
                </a:lnTo>
                <a:lnTo>
                  <a:pt x="3196146" y="384140"/>
                </a:lnTo>
                <a:lnTo>
                  <a:pt x="3196146" y="374566"/>
                </a:lnTo>
                <a:close/>
              </a:path>
              <a:path w="6177281" h="1778750">
                <a:moveTo>
                  <a:pt x="2150135" y="374566"/>
                </a:moveTo>
                <a:lnTo>
                  <a:pt x="2150135" y="364991"/>
                </a:lnTo>
                <a:lnTo>
                  <a:pt x="2142329" y="357230"/>
                </a:lnTo>
                <a:lnTo>
                  <a:pt x="2123074" y="357230"/>
                </a:lnTo>
                <a:lnTo>
                  <a:pt x="2115268" y="364991"/>
                </a:lnTo>
                <a:lnTo>
                  <a:pt x="2115268" y="374566"/>
                </a:lnTo>
                <a:lnTo>
                  <a:pt x="2123074" y="391902"/>
                </a:lnTo>
                <a:lnTo>
                  <a:pt x="2142329" y="391902"/>
                </a:lnTo>
                <a:lnTo>
                  <a:pt x="2150135" y="384140"/>
                </a:lnTo>
                <a:lnTo>
                  <a:pt x="2150135" y="374566"/>
                </a:lnTo>
                <a:close/>
              </a:path>
              <a:path w="6177281" h="1778750">
                <a:moveTo>
                  <a:pt x="1016955" y="374566"/>
                </a:moveTo>
                <a:lnTo>
                  <a:pt x="1016955" y="364991"/>
                </a:lnTo>
                <a:lnTo>
                  <a:pt x="1009149" y="357230"/>
                </a:lnTo>
                <a:lnTo>
                  <a:pt x="989893" y="357230"/>
                </a:lnTo>
                <a:lnTo>
                  <a:pt x="982088" y="364991"/>
                </a:lnTo>
                <a:lnTo>
                  <a:pt x="982088" y="374566"/>
                </a:lnTo>
                <a:lnTo>
                  <a:pt x="989893" y="391902"/>
                </a:lnTo>
                <a:lnTo>
                  <a:pt x="1009149" y="391902"/>
                </a:lnTo>
                <a:lnTo>
                  <a:pt x="1016955" y="384140"/>
                </a:lnTo>
                <a:lnTo>
                  <a:pt x="1016955" y="374566"/>
                </a:lnTo>
                <a:close/>
              </a:path>
              <a:path w="6177281" h="1778750">
                <a:moveTo>
                  <a:pt x="435838" y="374566"/>
                </a:moveTo>
                <a:lnTo>
                  <a:pt x="435838" y="364991"/>
                </a:lnTo>
                <a:lnTo>
                  <a:pt x="428033" y="357230"/>
                </a:lnTo>
                <a:lnTo>
                  <a:pt x="408776" y="357230"/>
                </a:lnTo>
                <a:lnTo>
                  <a:pt x="400970" y="364991"/>
                </a:lnTo>
                <a:lnTo>
                  <a:pt x="400970" y="374566"/>
                </a:lnTo>
                <a:lnTo>
                  <a:pt x="408776" y="391902"/>
                </a:lnTo>
                <a:lnTo>
                  <a:pt x="428033" y="391902"/>
                </a:lnTo>
                <a:lnTo>
                  <a:pt x="435838" y="384140"/>
                </a:lnTo>
                <a:lnTo>
                  <a:pt x="435838" y="374566"/>
                </a:lnTo>
                <a:close/>
              </a:path>
              <a:path w="6177281" h="1778750">
                <a:moveTo>
                  <a:pt x="3922544" y="368787"/>
                </a:moveTo>
                <a:lnTo>
                  <a:pt x="3922544" y="359214"/>
                </a:lnTo>
                <a:lnTo>
                  <a:pt x="3914739" y="351452"/>
                </a:lnTo>
                <a:lnTo>
                  <a:pt x="3895481" y="351452"/>
                </a:lnTo>
                <a:lnTo>
                  <a:pt x="3887675" y="359214"/>
                </a:lnTo>
                <a:lnTo>
                  <a:pt x="3887675" y="368787"/>
                </a:lnTo>
                <a:lnTo>
                  <a:pt x="3895481" y="386124"/>
                </a:lnTo>
                <a:lnTo>
                  <a:pt x="3914739" y="386124"/>
                </a:lnTo>
                <a:lnTo>
                  <a:pt x="3922544" y="378362"/>
                </a:lnTo>
                <a:lnTo>
                  <a:pt x="3922544" y="368787"/>
                </a:lnTo>
                <a:close/>
              </a:path>
              <a:path w="6177281" h="1778750">
                <a:moveTo>
                  <a:pt x="2864910" y="368787"/>
                </a:moveTo>
                <a:lnTo>
                  <a:pt x="2864910" y="359214"/>
                </a:lnTo>
                <a:lnTo>
                  <a:pt x="2857105" y="351452"/>
                </a:lnTo>
                <a:lnTo>
                  <a:pt x="2837848" y="351452"/>
                </a:lnTo>
                <a:lnTo>
                  <a:pt x="2830043" y="359214"/>
                </a:lnTo>
                <a:lnTo>
                  <a:pt x="2830043" y="368787"/>
                </a:lnTo>
                <a:lnTo>
                  <a:pt x="2837848" y="386124"/>
                </a:lnTo>
                <a:lnTo>
                  <a:pt x="2857105" y="386124"/>
                </a:lnTo>
                <a:lnTo>
                  <a:pt x="2864910" y="378362"/>
                </a:lnTo>
                <a:lnTo>
                  <a:pt x="2864910" y="368787"/>
                </a:lnTo>
                <a:close/>
              </a:path>
              <a:path w="6177281" h="1778750">
                <a:moveTo>
                  <a:pt x="2737064" y="368787"/>
                </a:moveTo>
                <a:lnTo>
                  <a:pt x="2737064" y="359214"/>
                </a:lnTo>
                <a:lnTo>
                  <a:pt x="2729259" y="351452"/>
                </a:lnTo>
                <a:lnTo>
                  <a:pt x="2710003" y="351452"/>
                </a:lnTo>
                <a:lnTo>
                  <a:pt x="2702198" y="359214"/>
                </a:lnTo>
                <a:lnTo>
                  <a:pt x="2702198" y="368787"/>
                </a:lnTo>
                <a:lnTo>
                  <a:pt x="2710003" y="386124"/>
                </a:lnTo>
                <a:lnTo>
                  <a:pt x="2729259" y="386124"/>
                </a:lnTo>
                <a:lnTo>
                  <a:pt x="2737064" y="378362"/>
                </a:lnTo>
                <a:lnTo>
                  <a:pt x="2737064" y="368787"/>
                </a:lnTo>
                <a:close/>
              </a:path>
              <a:path w="6177281" h="1778750">
                <a:moveTo>
                  <a:pt x="5724009" y="357230"/>
                </a:moveTo>
                <a:lnTo>
                  <a:pt x="5724009" y="347657"/>
                </a:lnTo>
                <a:lnTo>
                  <a:pt x="5716203" y="339895"/>
                </a:lnTo>
                <a:lnTo>
                  <a:pt x="5696946" y="339895"/>
                </a:lnTo>
                <a:lnTo>
                  <a:pt x="5689141" y="347657"/>
                </a:lnTo>
                <a:lnTo>
                  <a:pt x="5689141" y="357230"/>
                </a:lnTo>
                <a:lnTo>
                  <a:pt x="5696946" y="374567"/>
                </a:lnTo>
                <a:lnTo>
                  <a:pt x="5716203" y="374567"/>
                </a:lnTo>
                <a:lnTo>
                  <a:pt x="5724009" y="366805"/>
                </a:lnTo>
                <a:lnTo>
                  <a:pt x="5724009" y="357230"/>
                </a:lnTo>
                <a:close/>
              </a:path>
              <a:path w="6177281" h="1778750">
                <a:moveTo>
                  <a:pt x="4701242" y="357230"/>
                </a:moveTo>
                <a:lnTo>
                  <a:pt x="4701242" y="347657"/>
                </a:lnTo>
                <a:lnTo>
                  <a:pt x="4693437" y="339895"/>
                </a:lnTo>
                <a:lnTo>
                  <a:pt x="4674179" y="339895"/>
                </a:lnTo>
                <a:lnTo>
                  <a:pt x="4666374" y="347657"/>
                </a:lnTo>
                <a:lnTo>
                  <a:pt x="4666374" y="357230"/>
                </a:lnTo>
                <a:lnTo>
                  <a:pt x="4674179" y="374567"/>
                </a:lnTo>
                <a:lnTo>
                  <a:pt x="4693437" y="374567"/>
                </a:lnTo>
                <a:lnTo>
                  <a:pt x="4701242" y="366805"/>
                </a:lnTo>
                <a:lnTo>
                  <a:pt x="4701242" y="357230"/>
                </a:lnTo>
                <a:close/>
              </a:path>
              <a:path w="6177281" h="1778750">
                <a:moveTo>
                  <a:pt x="4387438" y="357230"/>
                </a:moveTo>
                <a:lnTo>
                  <a:pt x="4387438" y="347657"/>
                </a:lnTo>
                <a:lnTo>
                  <a:pt x="4379633" y="339895"/>
                </a:lnTo>
                <a:lnTo>
                  <a:pt x="4360376" y="339895"/>
                </a:lnTo>
                <a:lnTo>
                  <a:pt x="4352570" y="347657"/>
                </a:lnTo>
                <a:lnTo>
                  <a:pt x="4352570" y="357230"/>
                </a:lnTo>
                <a:lnTo>
                  <a:pt x="4360376" y="374567"/>
                </a:lnTo>
                <a:lnTo>
                  <a:pt x="4379633" y="374567"/>
                </a:lnTo>
                <a:lnTo>
                  <a:pt x="4387438" y="366805"/>
                </a:lnTo>
                <a:lnTo>
                  <a:pt x="4387438" y="357230"/>
                </a:lnTo>
                <a:close/>
              </a:path>
              <a:path w="6177281" h="1778750">
                <a:moveTo>
                  <a:pt x="4277025" y="357230"/>
                </a:moveTo>
                <a:lnTo>
                  <a:pt x="4277025" y="347657"/>
                </a:lnTo>
                <a:lnTo>
                  <a:pt x="4269220" y="339895"/>
                </a:lnTo>
                <a:lnTo>
                  <a:pt x="4249964" y="339895"/>
                </a:lnTo>
                <a:lnTo>
                  <a:pt x="4242159" y="347657"/>
                </a:lnTo>
                <a:lnTo>
                  <a:pt x="4242159" y="357230"/>
                </a:lnTo>
                <a:lnTo>
                  <a:pt x="4249964" y="374567"/>
                </a:lnTo>
                <a:lnTo>
                  <a:pt x="4269220" y="374567"/>
                </a:lnTo>
                <a:lnTo>
                  <a:pt x="4277025" y="366805"/>
                </a:lnTo>
                <a:lnTo>
                  <a:pt x="4277025" y="357230"/>
                </a:lnTo>
                <a:close/>
              </a:path>
              <a:path w="6177281" h="1778750">
                <a:moveTo>
                  <a:pt x="4032957" y="357230"/>
                </a:moveTo>
                <a:lnTo>
                  <a:pt x="4032957" y="347657"/>
                </a:lnTo>
                <a:lnTo>
                  <a:pt x="4025151" y="339895"/>
                </a:lnTo>
                <a:lnTo>
                  <a:pt x="4005893" y="339895"/>
                </a:lnTo>
                <a:lnTo>
                  <a:pt x="3998089" y="347657"/>
                </a:lnTo>
                <a:lnTo>
                  <a:pt x="3998089" y="357230"/>
                </a:lnTo>
                <a:lnTo>
                  <a:pt x="4005893" y="374567"/>
                </a:lnTo>
                <a:lnTo>
                  <a:pt x="4025151" y="374567"/>
                </a:lnTo>
                <a:lnTo>
                  <a:pt x="4032957" y="366805"/>
                </a:lnTo>
                <a:lnTo>
                  <a:pt x="4032957" y="357230"/>
                </a:lnTo>
                <a:close/>
              </a:path>
              <a:path w="6177281" h="1778750">
                <a:moveTo>
                  <a:pt x="3800509" y="351452"/>
                </a:moveTo>
                <a:lnTo>
                  <a:pt x="3800509" y="341877"/>
                </a:lnTo>
                <a:lnTo>
                  <a:pt x="3792703" y="334116"/>
                </a:lnTo>
                <a:lnTo>
                  <a:pt x="3773446" y="334116"/>
                </a:lnTo>
                <a:lnTo>
                  <a:pt x="3765642" y="341877"/>
                </a:lnTo>
                <a:lnTo>
                  <a:pt x="3765642" y="351452"/>
                </a:lnTo>
                <a:lnTo>
                  <a:pt x="3773446" y="368787"/>
                </a:lnTo>
                <a:lnTo>
                  <a:pt x="3792703" y="368787"/>
                </a:lnTo>
                <a:lnTo>
                  <a:pt x="3800509" y="361026"/>
                </a:lnTo>
                <a:lnTo>
                  <a:pt x="3800509" y="351452"/>
                </a:lnTo>
                <a:close/>
              </a:path>
              <a:path w="6177281" h="1778750">
                <a:moveTo>
                  <a:pt x="2028101" y="351452"/>
                </a:moveTo>
                <a:lnTo>
                  <a:pt x="2028101" y="341877"/>
                </a:lnTo>
                <a:lnTo>
                  <a:pt x="2020295" y="334116"/>
                </a:lnTo>
                <a:lnTo>
                  <a:pt x="2001038" y="334116"/>
                </a:lnTo>
                <a:lnTo>
                  <a:pt x="1993233" y="341877"/>
                </a:lnTo>
                <a:lnTo>
                  <a:pt x="1993233" y="351452"/>
                </a:lnTo>
                <a:lnTo>
                  <a:pt x="2001038" y="368787"/>
                </a:lnTo>
                <a:lnTo>
                  <a:pt x="2020295" y="368787"/>
                </a:lnTo>
                <a:lnTo>
                  <a:pt x="2028101" y="361026"/>
                </a:lnTo>
                <a:lnTo>
                  <a:pt x="2028101" y="351452"/>
                </a:lnTo>
                <a:close/>
              </a:path>
              <a:path w="6177281" h="1778750">
                <a:moveTo>
                  <a:pt x="1319137" y="351452"/>
                </a:moveTo>
                <a:lnTo>
                  <a:pt x="1319137" y="341877"/>
                </a:lnTo>
                <a:lnTo>
                  <a:pt x="1311332" y="334116"/>
                </a:lnTo>
                <a:lnTo>
                  <a:pt x="1292075" y="334116"/>
                </a:lnTo>
                <a:lnTo>
                  <a:pt x="1284269" y="341877"/>
                </a:lnTo>
                <a:lnTo>
                  <a:pt x="1284269" y="351452"/>
                </a:lnTo>
                <a:lnTo>
                  <a:pt x="1292075" y="368787"/>
                </a:lnTo>
                <a:lnTo>
                  <a:pt x="1311332" y="368787"/>
                </a:lnTo>
                <a:lnTo>
                  <a:pt x="1319137" y="361026"/>
                </a:lnTo>
                <a:lnTo>
                  <a:pt x="1319137" y="351452"/>
                </a:lnTo>
                <a:close/>
              </a:path>
              <a:path w="6177281" h="1778750">
                <a:moveTo>
                  <a:pt x="1522528" y="345673"/>
                </a:moveTo>
                <a:lnTo>
                  <a:pt x="1522528" y="336099"/>
                </a:lnTo>
                <a:lnTo>
                  <a:pt x="1514722" y="328338"/>
                </a:lnTo>
                <a:lnTo>
                  <a:pt x="1495465" y="328338"/>
                </a:lnTo>
                <a:lnTo>
                  <a:pt x="1487660" y="336099"/>
                </a:lnTo>
                <a:lnTo>
                  <a:pt x="1487660" y="345673"/>
                </a:lnTo>
                <a:lnTo>
                  <a:pt x="1495465" y="363009"/>
                </a:lnTo>
                <a:lnTo>
                  <a:pt x="1514722" y="363009"/>
                </a:lnTo>
                <a:lnTo>
                  <a:pt x="1522528" y="355248"/>
                </a:lnTo>
                <a:lnTo>
                  <a:pt x="1522528" y="345673"/>
                </a:lnTo>
                <a:close/>
              </a:path>
              <a:path w="6177281" h="1778750">
                <a:moveTo>
                  <a:pt x="313803" y="345673"/>
                </a:moveTo>
                <a:lnTo>
                  <a:pt x="313803" y="336099"/>
                </a:lnTo>
                <a:lnTo>
                  <a:pt x="305997" y="328338"/>
                </a:lnTo>
                <a:lnTo>
                  <a:pt x="286741" y="328338"/>
                </a:lnTo>
                <a:lnTo>
                  <a:pt x="278936" y="336099"/>
                </a:lnTo>
                <a:lnTo>
                  <a:pt x="278936" y="345673"/>
                </a:lnTo>
                <a:lnTo>
                  <a:pt x="286741" y="363009"/>
                </a:lnTo>
                <a:lnTo>
                  <a:pt x="305997" y="363009"/>
                </a:lnTo>
                <a:lnTo>
                  <a:pt x="313803" y="355248"/>
                </a:lnTo>
                <a:lnTo>
                  <a:pt x="313803" y="345673"/>
                </a:lnTo>
                <a:close/>
              </a:path>
              <a:path w="6177281" h="1778750">
                <a:moveTo>
                  <a:pt x="6020380" y="339895"/>
                </a:moveTo>
                <a:lnTo>
                  <a:pt x="6020380" y="330320"/>
                </a:lnTo>
                <a:lnTo>
                  <a:pt x="6012573" y="322559"/>
                </a:lnTo>
                <a:lnTo>
                  <a:pt x="5993317" y="322559"/>
                </a:lnTo>
                <a:lnTo>
                  <a:pt x="5985512" y="330320"/>
                </a:lnTo>
                <a:lnTo>
                  <a:pt x="5985512" y="339895"/>
                </a:lnTo>
                <a:lnTo>
                  <a:pt x="5993317" y="357230"/>
                </a:lnTo>
                <a:lnTo>
                  <a:pt x="6012573" y="357230"/>
                </a:lnTo>
                <a:lnTo>
                  <a:pt x="6020380" y="349469"/>
                </a:lnTo>
                <a:lnTo>
                  <a:pt x="6020380" y="339895"/>
                </a:lnTo>
                <a:close/>
              </a:path>
              <a:path w="6177281" h="1778750">
                <a:moveTo>
                  <a:pt x="1632940" y="339895"/>
                </a:moveTo>
                <a:lnTo>
                  <a:pt x="1632940" y="330320"/>
                </a:lnTo>
                <a:lnTo>
                  <a:pt x="1625135" y="322559"/>
                </a:lnTo>
                <a:lnTo>
                  <a:pt x="1605879" y="322559"/>
                </a:lnTo>
                <a:lnTo>
                  <a:pt x="1598074" y="330320"/>
                </a:lnTo>
                <a:lnTo>
                  <a:pt x="1598074" y="339895"/>
                </a:lnTo>
                <a:lnTo>
                  <a:pt x="1605879" y="357230"/>
                </a:lnTo>
                <a:lnTo>
                  <a:pt x="1625135" y="357230"/>
                </a:lnTo>
                <a:lnTo>
                  <a:pt x="1632940" y="349469"/>
                </a:lnTo>
                <a:lnTo>
                  <a:pt x="1632940" y="339895"/>
                </a:lnTo>
                <a:close/>
              </a:path>
              <a:path w="6177281" h="1778750">
                <a:moveTo>
                  <a:pt x="5596163" y="334116"/>
                </a:moveTo>
                <a:lnTo>
                  <a:pt x="5596163" y="324542"/>
                </a:lnTo>
                <a:lnTo>
                  <a:pt x="5588358" y="316781"/>
                </a:lnTo>
                <a:lnTo>
                  <a:pt x="5569101" y="316781"/>
                </a:lnTo>
                <a:lnTo>
                  <a:pt x="5561295" y="324542"/>
                </a:lnTo>
                <a:lnTo>
                  <a:pt x="5561295" y="334116"/>
                </a:lnTo>
                <a:lnTo>
                  <a:pt x="5569101" y="351452"/>
                </a:lnTo>
                <a:lnTo>
                  <a:pt x="5588358" y="351452"/>
                </a:lnTo>
                <a:lnTo>
                  <a:pt x="5596163" y="343691"/>
                </a:lnTo>
                <a:lnTo>
                  <a:pt x="5596163" y="334116"/>
                </a:lnTo>
                <a:close/>
              </a:path>
              <a:path w="6177281" h="1778750">
                <a:moveTo>
                  <a:pt x="3690098" y="334116"/>
                </a:moveTo>
                <a:lnTo>
                  <a:pt x="3690098" y="324542"/>
                </a:lnTo>
                <a:lnTo>
                  <a:pt x="3682292" y="316781"/>
                </a:lnTo>
                <a:lnTo>
                  <a:pt x="3663034" y="316781"/>
                </a:lnTo>
                <a:lnTo>
                  <a:pt x="3655230" y="324542"/>
                </a:lnTo>
                <a:lnTo>
                  <a:pt x="3655230" y="334116"/>
                </a:lnTo>
                <a:lnTo>
                  <a:pt x="3663034" y="351452"/>
                </a:lnTo>
                <a:lnTo>
                  <a:pt x="3682292" y="351452"/>
                </a:lnTo>
                <a:lnTo>
                  <a:pt x="3690098" y="343691"/>
                </a:lnTo>
                <a:lnTo>
                  <a:pt x="3690098" y="334116"/>
                </a:lnTo>
                <a:close/>
              </a:path>
              <a:path w="6177281" h="1778750">
                <a:moveTo>
                  <a:pt x="2603407" y="334116"/>
                </a:moveTo>
                <a:lnTo>
                  <a:pt x="2603407" y="324542"/>
                </a:lnTo>
                <a:lnTo>
                  <a:pt x="2595601" y="316781"/>
                </a:lnTo>
                <a:lnTo>
                  <a:pt x="2576343" y="316781"/>
                </a:lnTo>
                <a:lnTo>
                  <a:pt x="2568539" y="324542"/>
                </a:lnTo>
                <a:lnTo>
                  <a:pt x="2568539" y="334116"/>
                </a:lnTo>
                <a:lnTo>
                  <a:pt x="2576343" y="351452"/>
                </a:lnTo>
                <a:lnTo>
                  <a:pt x="2595601" y="351452"/>
                </a:lnTo>
                <a:lnTo>
                  <a:pt x="2603407" y="343691"/>
                </a:lnTo>
                <a:lnTo>
                  <a:pt x="2603407" y="334116"/>
                </a:lnTo>
                <a:close/>
              </a:path>
              <a:path w="6177281" h="1778750">
                <a:moveTo>
                  <a:pt x="1853765" y="334116"/>
                </a:moveTo>
                <a:lnTo>
                  <a:pt x="1853765" y="324542"/>
                </a:lnTo>
                <a:lnTo>
                  <a:pt x="1845960" y="316781"/>
                </a:lnTo>
                <a:lnTo>
                  <a:pt x="1826703" y="316781"/>
                </a:lnTo>
                <a:lnTo>
                  <a:pt x="1818897" y="324542"/>
                </a:lnTo>
                <a:lnTo>
                  <a:pt x="1818897" y="334116"/>
                </a:lnTo>
                <a:lnTo>
                  <a:pt x="1826703" y="351452"/>
                </a:lnTo>
                <a:lnTo>
                  <a:pt x="1845960" y="351452"/>
                </a:lnTo>
                <a:lnTo>
                  <a:pt x="1853765" y="343691"/>
                </a:lnTo>
                <a:lnTo>
                  <a:pt x="1853765" y="334116"/>
                </a:lnTo>
                <a:close/>
              </a:path>
              <a:path w="6177281" h="1778750">
                <a:moveTo>
                  <a:pt x="81356" y="328338"/>
                </a:moveTo>
                <a:lnTo>
                  <a:pt x="81356" y="318764"/>
                </a:lnTo>
                <a:lnTo>
                  <a:pt x="73550" y="311002"/>
                </a:lnTo>
                <a:lnTo>
                  <a:pt x="54295" y="311002"/>
                </a:lnTo>
                <a:lnTo>
                  <a:pt x="46489" y="318764"/>
                </a:lnTo>
                <a:lnTo>
                  <a:pt x="46489" y="328338"/>
                </a:lnTo>
                <a:lnTo>
                  <a:pt x="54295" y="345673"/>
                </a:lnTo>
                <a:lnTo>
                  <a:pt x="73550" y="345673"/>
                </a:lnTo>
                <a:lnTo>
                  <a:pt x="81356" y="337912"/>
                </a:lnTo>
                <a:lnTo>
                  <a:pt x="81356" y="328338"/>
                </a:lnTo>
                <a:close/>
              </a:path>
              <a:path w="6177281" h="1778750">
                <a:moveTo>
                  <a:pt x="5479939" y="322560"/>
                </a:moveTo>
                <a:lnTo>
                  <a:pt x="5479939" y="312986"/>
                </a:lnTo>
                <a:lnTo>
                  <a:pt x="5472134" y="305224"/>
                </a:lnTo>
                <a:lnTo>
                  <a:pt x="5452877" y="305224"/>
                </a:lnTo>
                <a:lnTo>
                  <a:pt x="5445071" y="312986"/>
                </a:lnTo>
                <a:lnTo>
                  <a:pt x="5445071" y="322560"/>
                </a:lnTo>
                <a:lnTo>
                  <a:pt x="5452877" y="339895"/>
                </a:lnTo>
                <a:lnTo>
                  <a:pt x="5472134" y="339895"/>
                </a:lnTo>
                <a:lnTo>
                  <a:pt x="5479939" y="332134"/>
                </a:lnTo>
                <a:lnTo>
                  <a:pt x="5479939" y="322560"/>
                </a:lnTo>
                <a:close/>
              </a:path>
              <a:path w="6177281" h="1778750">
                <a:moveTo>
                  <a:pt x="2981133" y="316781"/>
                </a:moveTo>
                <a:lnTo>
                  <a:pt x="2981133" y="307206"/>
                </a:lnTo>
                <a:lnTo>
                  <a:pt x="2973327" y="299445"/>
                </a:lnTo>
                <a:lnTo>
                  <a:pt x="2954070" y="299445"/>
                </a:lnTo>
                <a:lnTo>
                  <a:pt x="2946266" y="307206"/>
                </a:lnTo>
                <a:lnTo>
                  <a:pt x="2946266" y="316781"/>
                </a:lnTo>
                <a:lnTo>
                  <a:pt x="2954070" y="334117"/>
                </a:lnTo>
                <a:lnTo>
                  <a:pt x="2973327" y="334117"/>
                </a:lnTo>
                <a:lnTo>
                  <a:pt x="2981133" y="326355"/>
                </a:lnTo>
                <a:lnTo>
                  <a:pt x="2981133" y="316781"/>
                </a:lnTo>
                <a:close/>
              </a:path>
              <a:path w="6177281" h="1778750">
                <a:moveTo>
                  <a:pt x="2487183" y="316781"/>
                </a:moveTo>
                <a:lnTo>
                  <a:pt x="2487183" y="307206"/>
                </a:lnTo>
                <a:lnTo>
                  <a:pt x="2479379" y="299445"/>
                </a:lnTo>
                <a:lnTo>
                  <a:pt x="2460120" y="299445"/>
                </a:lnTo>
                <a:lnTo>
                  <a:pt x="2452316" y="307206"/>
                </a:lnTo>
                <a:lnTo>
                  <a:pt x="2452316" y="316781"/>
                </a:lnTo>
                <a:lnTo>
                  <a:pt x="2460120" y="334117"/>
                </a:lnTo>
                <a:lnTo>
                  <a:pt x="2479379" y="334117"/>
                </a:lnTo>
                <a:lnTo>
                  <a:pt x="2487183" y="326355"/>
                </a:lnTo>
                <a:lnTo>
                  <a:pt x="2487183" y="316781"/>
                </a:lnTo>
                <a:close/>
              </a:path>
              <a:path w="6177281" h="1778750">
                <a:moveTo>
                  <a:pt x="5915779" y="311001"/>
                </a:moveTo>
                <a:lnTo>
                  <a:pt x="5915779" y="301428"/>
                </a:lnTo>
                <a:lnTo>
                  <a:pt x="5907972" y="293667"/>
                </a:lnTo>
                <a:lnTo>
                  <a:pt x="5888715" y="293667"/>
                </a:lnTo>
                <a:lnTo>
                  <a:pt x="5880911" y="301428"/>
                </a:lnTo>
                <a:lnTo>
                  <a:pt x="5880911" y="311001"/>
                </a:lnTo>
                <a:lnTo>
                  <a:pt x="5888715" y="328338"/>
                </a:lnTo>
                <a:lnTo>
                  <a:pt x="5907972" y="328338"/>
                </a:lnTo>
                <a:lnTo>
                  <a:pt x="5915779" y="320575"/>
                </a:lnTo>
                <a:lnTo>
                  <a:pt x="5915779" y="311001"/>
                </a:lnTo>
                <a:close/>
              </a:path>
              <a:path w="6177281" h="1778750">
                <a:moveTo>
                  <a:pt x="1208725" y="311001"/>
                </a:moveTo>
                <a:lnTo>
                  <a:pt x="1208725" y="301428"/>
                </a:lnTo>
                <a:lnTo>
                  <a:pt x="1200919" y="293667"/>
                </a:lnTo>
                <a:lnTo>
                  <a:pt x="1181662" y="293667"/>
                </a:lnTo>
                <a:lnTo>
                  <a:pt x="1173857" y="301428"/>
                </a:lnTo>
                <a:lnTo>
                  <a:pt x="1173857" y="311001"/>
                </a:lnTo>
                <a:lnTo>
                  <a:pt x="1181662" y="328338"/>
                </a:lnTo>
                <a:lnTo>
                  <a:pt x="1200919" y="328338"/>
                </a:lnTo>
                <a:lnTo>
                  <a:pt x="1208725" y="320575"/>
                </a:lnTo>
                <a:lnTo>
                  <a:pt x="1208725" y="311001"/>
                </a:lnTo>
                <a:close/>
              </a:path>
              <a:path w="6177281" h="1778750">
                <a:moveTo>
                  <a:pt x="185957" y="311001"/>
                </a:moveTo>
                <a:lnTo>
                  <a:pt x="185957" y="301428"/>
                </a:lnTo>
                <a:lnTo>
                  <a:pt x="178151" y="293667"/>
                </a:lnTo>
                <a:lnTo>
                  <a:pt x="158896" y="293667"/>
                </a:lnTo>
                <a:lnTo>
                  <a:pt x="151090" y="301428"/>
                </a:lnTo>
                <a:lnTo>
                  <a:pt x="151090" y="311001"/>
                </a:lnTo>
                <a:lnTo>
                  <a:pt x="158896" y="328338"/>
                </a:lnTo>
                <a:lnTo>
                  <a:pt x="178151" y="328338"/>
                </a:lnTo>
                <a:lnTo>
                  <a:pt x="185957" y="320575"/>
                </a:lnTo>
                <a:lnTo>
                  <a:pt x="185957" y="311001"/>
                </a:lnTo>
                <a:close/>
              </a:path>
              <a:path w="6177281" h="1778750">
                <a:moveTo>
                  <a:pt x="3422783" y="305222"/>
                </a:moveTo>
                <a:lnTo>
                  <a:pt x="3422783" y="295649"/>
                </a:lnTo>
                <a:lnTo>
                  <a:pt x="3414977" y="287888"/>
                </a:lnTo>
                <a:lnTo>
                  <a:pt x="3395720" y="287888"/>
                </a:lnTo>
                <a:lnTo>
                  <a:pt x="3387916" y="295649"/>
                </a:lnTo>
                <a:lnTo>
                  <a:pt x="3387916" y="305222"/>
                </a:lnTo>
                <a:lnTo>
                  <a:pt x="3395720" y="322559"/>
                </a:lnTo>
                <a:lnTo>
                  <a:pt x="3414977" y="322559"/>
                </a:lnTo>
                <a:lnTo>
                  <a:pt x="3422783" y="314797"/>
                </a:lnTo>
                <a:lnTo>
                  <a:pt x="3422783" y="305222"/>
                </a:lnTo>
                <a:close/>
              </a:path>
              <a:path w="6177281" h="1778750">
                <a:moveTo>
                  <a:pt x="5189381" y="299444"/>
                </a:moveTo>
                <a:lnTo>
                  <a:pt x="5189381" y="289871"/>
                </a:lnTo>
                <a:lnTo>
                  <a:pt x="5181575" y="282110"/>
                </a:lnTo>
                <a:lnTo>
                  <a:pt x="5162318" y="282110"/>
                </a:lnTo>
                <a:lnTo>
                  <a:pt x="5154514" y="289871"/>
                </a:lnTo>
                <a:lnTo>
                  <a:pt x="5154514" y="299444"/>
                </a:lnTo>
                <a:lnTo>
                  <a:pt x="5162318" y="316781"/>
                </a:lnTo>
                <a:lnTo>
                  <a:pt x="5181575" y="316781"/>
                </a:lnTo>
                <a:lnTo>
                  <a:pt x="5189381" y="309018"/>
                </a:lnTo>
                <a:lnTo>
                  <a:pt x="5189381" y="299444"/>
                </a:lnTo>
                <a:close/>
              </a:path>
              <a:path w="6177281" h="1778750">
                <a:moveTo>
                  <a:pt x="2376770" y="299444"/>
                </a:moveTo>
                <a:lnTo>
                  <a:pt x="2376770" y="289871"/>
                </a:lnTo>
                <a:lnTo>
                  <a:pt x="2368965" y="282110"/>
                </a:lnTo>
                <a:lnTo>
                  <a:pt x="2349708" y="282110"/>
                </a:lnTo>
                <a:lnTo>
                  <a:pt x="2341904" y="289871"/>
                </a:lnTo>
                <a:lnTo>
                  <a:pt x="2341904" y="299444"/>
                </a:lnTo>
                <a:lnTo>
                  <a:pt x="2349708" y="316781"/>
                </a:lnTo>
                <a:lnTo>
                  <a:pt x="2368965" y="316781"/>
                </a:lnTo>
                <a:lnTo>
                  <a:pt x="2376770" y="309018"/>
                </a:lnTo>
                <a:lnTo>
                  <a:pt x="2376770" y="299444"/>
                </a:lnTo>
                <a:close/>
              </a:path>
              <a:path w="6177281" h="1778750">
                <a:moveTo>
                  <a:pt x="2243114" y="299444"/>
                </a:moveTo>
                <a:lnTo>
                  <a:pt x="2243114" y="289871"/>
                </a:lnTo>
                <a:lnTo>
                  <a:pt x="2235309" y="282110"/>
                </a:lnTo>
                <a:lnTo>
                  <a:pt x="2216052" y="282110"/>
                </a:lnTo>
                <a:lnTo>
                  <a:pt x="2208246" y="289871"/>
                </a:lnTo>
                <a:lnTo>
                  <a:pt x="2208246" y="299444"/>
                </a:lnTo>
                <a:lnTo>
                  <a:pt x="2216052" y="316781"/>
                </a:lnTo>
                <a:lnTo>
                  <a:pt x="2235309" y="316781"/>
                </a:lnTo>
                <a:lnTo>
                  <a:pt x="2243114" y="309018"/>
                </a:lnTo>
                <a:lnTo>
                  <a:pt x="2243114" y="299444"/>
                </a:lnTo>
                <a:close/>
              </a:path>
              <a:path w="6177281" h="1778750">
                <a:moveTo>
                  <a:pt x="1417927" y="299444"/>
                </a:moveTo>
                <a:lnTo>
                  <a:pt x="1417927" y="289871"/>
                </a:lnTo>
                <a:lnTo>
                  <a:pt x="1410121" y="282110"/>
                </a:lnTo>
                <a:lnTo>
                  <a:pt x="1390865" y="282110"/>
                </a:lnTo>
                <a:lnTo>
                  <a:pt x="1383060" y="289871"/>
                </a:lnTo>
                <a:lnTo>
                  <a:pt x="1383060" y="299444"/>
                </a:lnTo>
                <a:lnTo>
                  <a:pt x="1390865" y="316781"/>
                </a:lnTo>
                <a:lnTo>
                  <a:pt x="1410121" y="316781"/>
                </a:lnTo>
                <a:lnTo>
                  <a:pt x="1417927" y="309018"/>
                </a:lnTo>
                <a:lnTo>
                  <a:pt x="1417927" y="299444"/>
                </a:lnTo>
                <a:close/>
              </a:path>
              <a:path w="6177281" h="1778750">
                <a:moveTo>
                  <a:pt x="889109" y="299444"/>
                </a:moveTo>
                <a:lnTo>
                  <a:pt x="889109" y="289871"/>
                </a:lnTo>
                <a:lnTo>
                  <a:pt x="881303" y="282110"/>
                </a:lnTo>
                <a:lnTo>
                  <a:pt x="862048" y="282110"/>
                </a:lnTo>
                <a:lnTo>
                  <a:pt x="854242" y="289871"/>
                </a:lnTo>
                <a:lnTo>
                  <a:pt x="854242" y="299444"/>
                </a:lnTo>
                <a:lnTo>
                  <a:pt x="862048" y="316781"/>
                </a:lnTo>
                <a:lnTo>
                  <a:pt x="881303" y="316781"/>
                </a:lnTo>
                <a:lnTo>
                  <a:pt x="889109" y="309018"/>
                </a:lnTo>
                <a:lnTo>
                  <a:pt x="889109" y="299444"/>
                </a:lnTo>
                <a:close/>
              </a:path>
              <a:path w="6177281" h="1778750">
                <a:moveTo>
                  <a:pt x="552061" y="299444"/>
                </a:moveTo>
                <a:lnTo>
                  <a:pt x="552061" y="289871"/>
                </a:lnTo>
                <a:lnTo>
                  <a:pt x="544255" y="282110"/>
                </a:lnTo>
                <a:lnTo>
                  <a:pt x="525000" y="282110"/>
                </a:lnTo>
                <a:lnTo>
                  <a:pt x="517194" y="289871"/>
                </a:lnTo>
                <a:lnTo>
                  <a:pt x="517194" y="299444"/>
                </a:lnTo>
                <a:lnTo>
                  <a:pt x="525000" y="316781"/>
                </a:lnTo>
                <a:lnTo>
                  <a:pt x="544255" y="316781"/>
                </a:lnTo>
                <a:lnTo>
                  <a:pt x="552061" y="309018"/>
                </a:lnTo>
                <a:lnTo>
                  <a:pt x="552061" y="299444"/>
                </a:lnTo>
                <a:close/>
              </a:path>
              <a:path w="6177281" h="1778750">
                <a:moveTo>
                  <a:pt x="6136603" y="284092"/>
                </a:moveTo>
                <a:lnTo>
                  <a:pt x="6128797" y="276331"/>
                </a:lnTo>
                <a:lnTo>
                  <a:pt x="6128799" y="311002"/>
                </a:lnTo>
                <a:lnTo>
                  <a:pt x="6136603" y="303241"/>
                </a:lnTo>
                <a:lnTo>
                  <a:pt x="6136603" y="284092"/>
                </a:lnTo>
                <a:close/>
              </a:path>
              <a:path w="6177281" h="1778750">
                <a:moveTo>
                  <a:pt x="6119169" y="276331"/>
                </a:moveTo>
                <a:lnTo>
                  <a:pt x="6109540" y="276331"/>
                </a:lnTo>
                <a:lnTo>
                  <a:pt x="6109542" y="311002"/>
                </a:lnTo>
                <a:lnTo>
                  <a:pt x="6128799" y="311002"/>
                </a:lnTo>
                <a:lnTo>
                  <a:pt x="6128797" y="276331"/>
                </a:lnTo>
                <a:lnTo>
                  <a:pt x="6119169" y="276331"/>
                </a:lnTo>
                <a:close/>
              </a:path>
              <a:path w="6177281" h="1778750">
                <a:moveTo>
                  <a:pt x="6109542" y="311002"/>
                </a:moveTo>
                <a:lnTo>
                  <a:pt x="6109540" y="276331"/>
                </a:lnTo>
                <a:lnTo>
                  <a:pt x="6101736" y="284092"/>
                </a:lnTo>
                <a:lnTo>
                  <a:pt x="6101736" y="303241"/>
                </a:lnTo>
                <a:lnTo>
                  <a:pt x="6109542" y="311002"/>
                </a:lnTo>
                <a:close/>
              </a:path>
              <a:path w="6177281" h="1778750">
                <a:moveTo>
                  <a:pt x="5340471" y="293667"/>
                </a:moveTo>
                <a:lnTo>
                  <a:pt x="5340471" y="284092"/>
                </a:lnTo>
                <a:lnTo>
                  <a:pt x="5332666" y="276331"/>
                </a:lnTo>
                <a:lnTo>
                  <a:pt x="5313408" y="276331"/>
                </a:lnTo>
                <a:lnTo>
                  <a:pt x="5305604" y="284092"/>
                </a:lnTo>
                <a:lnTo>
                  <a:pt x="5305604" y="293667"/>
                </a:lnTo>
                <a:lnTo>
                  <a:pt x="5313408" y="311002"/>
                </a:lnTo>
                <a:lnTo>
                  <a:pt x="5332666" y="311002"/>
                </a:lnTo>
                <a:lnTo>
                  <a:pt x="5340471" y="303241"/>
                </a:lnTo>
                <a:lnTo>
                  <a:pt x="5340471" y="293667"/>
                </a:lnTo>
                <a:close/>
              </a:path>
              <a:path w="6177281" h="1778750">
                <a:moveTo>
                  <a:pt x="1766597" y="293667"/>
                </a:moveTo>
                <a:lnTo>
                  <a:pt x="1766597" y="284092"/>
                </a:lnTo>
                <a:lnTo>
                  <a:pt x="1758792" y="276331"/>
                </a:lnTo>
                <a:lnTo>
                  <a:pt x="1739535" y="276331"/>
                </a:lnTo>
                <a:lnTo>
                  <a:pt x="1731730" y="284092"/>
                </a:lnTo>
                <a:lnTo>
                  <a:pt x="1731730" y="293667"/>
                </a:lnTo>
                <a:lnTo>
                  <a:pt x="1739535" y="311002"/>
                </a:lnTo>
                <a:lnTo>
                  <a:pt x="1758792" y="311002"/>
                </a:lnTo>
                <a:lnTo>
                  <a:pt x="1766597" y="303241"/>
                </a:lnTo>
                <a:lnTo>
                  <a:pt x="1766597" y="293667"/>
                </a:lnTo>
                <a:close/>
              </a:path>
              <a:path w="6177281" h="1778750">
                <a:moveTo>
                  <a:pt x="668284" y="293667"/>
                </a:moveTo>
                <a:lnTo>
                  <a:pt x="668284" y="284092"/>
                </a:lnTo>
                <a:lnTo>
                  <a:pt x="660478" y="276331"/>
                </a:lnTo>
                <a:lnTo>
                  <a:pt x="641222" y="276331"/>
                </a:lnTo>
                <a:lnTo>
                  <a:pt x="633417" y="284092"/>
                </a:lnTo>
                <a:lnTo>
                  <a:pt x="633417" y="293667"/>
                </a:lnTo>
                <a:lnTo>
                  <a:pt x="641222" y="311002"/>
                </a:lnTo>
                <a:lnTo>
                  <a:pt x="660478" y="311002"/>
                </a:lnTo>
                <a:lnTo>
                  <a:pt x="668284" y="303241"/>
                </a:lnTo>
                <a:lnTo>
                  <a:pt x="668284" y="293667"/>
                </a:lnTo>
                <a:close/>
              </a:path>
              <a:path w="6177281" h="1778750">
                <a:moveTo>
                  <a:pt x="4573395" y="282110"/>
                </a:moveTo>
                <a:lnTo>
                  <a:pt x="4573395" y="272535"/>
                </a:lnTo>
                <a:lnTo>
                  <a:pt x="4565590" y="264774"/>
                </a:lnTo>
                <a:lnTo>
                  <a:pt x="4546334" y="264774"/>
                </a:lnTo>
                <a:lnTo>
                  <a:pt x="4538529" y="272535"/>
                </a:lnTo>
                <a:lnTo>
                  <a:pt x="4538529" y="282110"/>
                </a:lnTo>
                <a:lnTo>
                  <a:pt x="4546334" y="299445"/>
                </a:lnTo>
                <a:lnTo>
                  <a:pt x="4565590" y="299445"/>
                </a:lnTo>
                <a:lnTo>
                  <a:pt x="4573395" y="291684"/>
                </a:lnTo>
                <a:lnTo>
                  <a:pt x="4573395" y="282110"/>
                </a:lnTo>
                <a:close/>
              </a:path>
              <a:path w="6177281" h="1778750">
                <a:moveTo>
                  <a:pt x="4817465" y="276331"/>
                </a:moveTo>
                <a:lnTo>
                  <a:pt x="4817465" y="266757"/>
                </a:lnTo>
                <a:lnTo>
                  <a:pt x="4809660" y="258996"/>
                </a:lnTo>
                <a:lnTo>
                  <a:pt x="4790403" y="258996"/>
                </a:lnTo>
                <a:lnTo>
                  <a:pt x="4782599" y="266757"/>
                </a:lnTo>
                <a:lnTo>
                  <a:pt x="4782599" y="276331"/>
                </a:lnTo>
                <a:lnTo>
                  <a:pt x="4790403" y="293667"/>
                </a:lnTo>
                <a:lnTo>
                  <a:pt x="4809660" y="293667"/>
                </a:lnTo>
                <a:lnTo>
                  <a:pt x="4817465" y="285906"/>
                </a:lnTo>
                <a:lnTo>
                  <a:pt x="4817465" y="276331"/>
                </a:lnTo>
                <a:close/>
              </a:path>
              <a:path w="6177281" h="1778750">
                <a:moveTo>
                  <a:pt x="3550629" y="276331"/>
                </a:moveTo>
                <a:lnTo>
                  <a:pt x="3550629" y="266757"/>
                </a:lnTo>
                <a:lnTo>
                  <a:pt x="3542823" y="258996"/>
                </a:lnTo>
                <a:lnTo>
                  <a:pt x="3523566" y="258996"/>
                </a:lnTo>
                <a:lnTo>
                  <a:pt x="3515761" y="266757"/>
                </a:lnTo>
                <a:lnTo>
                  <a:pt x="3515761" y="276331"/>
                </a:lnTo>
                <a:lnTo>
                  <a:pt x="3523566" y="293667"/>
                </a:lnTo>
                <a:lnTo>
                  <a:pt x="3542823" y="293667"/>
                </a:lnTo>
                <a:lnTo>
                  <a:pt x="3550629" y="285906"/>
                </a:lnTo>
                <a:lnTo>
                  <a:pt x="3550629" y="276331"/>
                </a:lnTo>
                <a:close/>
              </a:path>
              <a:path w="6177281" h="1778750">
                <a:moveTo>
                  <a:pt x="1104122" y="276331"/>
                </a:moveTo>
                <a:lnTo>
                  <a:pt x="1104122" y="266757"/>
                </a:lnTo>
                <a:lnTo>
                  <a:pt x="1096317" y="258996"/>
                </a:lnTo>
                <a:lnTo>
                  <a:pt x="1077061" y="258996"/>
                </a:lnTo>
                <a:lnTo>
                  <a:pt x="1069256" y="266757"/>
                </a:lnTo>
                <a:lnTo>
                  <a:pt x="1069256" y="276331"/>
                </a:lnTo>
                <a:lnTo>
                  <a:pt x="1077061" y="293667"/>
                </a:lnTo>
                <a:lnTo>
                  <a:pt x="1096317" y="293667"/>
                </a:lnTo>
                <a:lnTo>
                  <a:pt x="1104122" y="285906"/>
                </a:lnTo>
                <a:lnTo>
                  <a:pt x="1104122" y="276331"/>
                </a:lnTo>
                <a:close/>
              </a:path>
              <a:path w="6177281" h="1778750">
                <a:moveTo>
                  <a:pt x="4962744" y="270553"/>
                </a:moveTo>
                <a:lnTo>
                  <a:pt x="4962744" y="260979"/>
                </a:lnTo>
                <a:lnTo>
                  <a:pt x="4954939" y="253217"/>
                </a:lnTo>
                <a:lnTo>
                  <a:pt x="4935682" y="253217"/>
                </a:lnTo>
                <a:lnTo>
                  <a:pt x="4927878" y="260979"/>
                </a:lnTo>
                <a:lnTo>
                  <a:pt x="4927878" y="270553"/>
                </a:lnTo>
                <a:lnTo>
                  <a:pt x="4935682" y="287888"/>
                </a:lnTo>
                <a:lnTo>
                  <a:pt x="4954939" y="287888"/>
                </a:lnTo>
                <a:lnTo>
                  <a:pt x="4962744" y="280127"/>
                </a:lnTo>
                <a:lnTo>
                  <a:pt x="4962744" y="270553"/>
                </a:lnTo>
                <a:close/>
              </a:path>
              <a:path w="6177281" h="1778750">
                <a:moveTo>
                  <a:pt x="4096879" y="270553"/>
                </a:moveTo>
                <a:lnTo>
                  <a:pt x="4096879" y="260979"/>
                </a:lnTo>
                <a:lnTo>
                  <a:pt x="4089074" y="253217"/>
                </a:lnTo>
                <a:lnTo>
                  <a:pt x="4069816" y="253217"/>
                </a:lnTo>
                <a:lnTo>
                  <a:pt x="4062011" y="260979"/>
                </a:lnTo>
                <a:lnTo>
                  <a:pt x="4062011" y="270553"/>
                </a:lnTo>
                <a:lnTo>
                  <a:pt x="4069816" y="287888"/>
                </a:lnTo>
                <a:lnTo>
                  <a:pt x="4089074" y="287888"/>
                </a:lnTo>
                <a:lnTo>
                  <a:pt x="4096879" y="280127"/>
                </a:lnTo>
                <a:lnTo>
                  <a:pt x="4096879" y="270553"/>
                </a:lnTo>
                <a:close/>
              </a:path>
              <a:path w="6177281" h="1778750">
                <a:moveTo>
                  <a:pt x="3103168" y="270553"/>
                </a:moveTo>
                <a:lnTo>
                  <a:pt x="3103168" y="260979"/>
                </a:lnTo>
                <a:lnTo>
                  <a:pt x="3095363" y="253217"/>
                </a:lnTo>
                <a:lnTo>
                  <a:pt x="3076105" y="253217"/>
                </a:lnTo>
                <a:lnTo>
                  <a:pt x="3068300" y="260979"/>
                </a:lnTo>
                <a:lnTo>
                  <a:pt x="3068300" y="270553"/>
                </a:lnTo>
                <a:lnTo>
                  <a:pt x="3076105" y="287888"/>
                </a:lnTo>
                <a:lnTo>
                  <a:pt x="3095363" y="287888"/>
                </a:lnTo>
                <a:lnTo>
                  <a:pt x="3103168" y="280127"/>
                </a:lnTo>
                <a:lnTo>
                  <a:pt x="3103168" y="270553"/>
                </a:lnTo>
                <a:close/>
              </a:path>
              <a:path w="6177281" h="1778750">
                <a:moveTo>
                  <a:pt x="5816988" y="264774"/>
                </a:moveTo>
                <a:lnTo>
                  <a:pt x="5816988" y="255200"/>
                </a:lnTo>
                <a:lnTo>
                  <a:pt x="5809183" y="247437"/>
                </a:lnTo>
                <a:lnTo>
                  <a:pt x="5789926" y="247437"/>
                </a:lnTo>
                <a:lnTo>
                  <a:pt x="5782120" y="255200"/>
                </a:lnTo>
                <a:lnTo>
                  <a:pt x="5782120" y="264774"/>
                </a:lnTo>
                <a:lnTo>
                  <a:pt x="5789926" y="282110"/>
                </a:lnTo>
                <a:lnTo>
                  <a:pt x="5809183" y="282110"/>
                </a:lnTo>
                <a:lnTo>
                  <a:pt x="5816988" y="274347"/>
                </a:lnTo>
                <a:lnTo>
                  <a:pt x="5816988" y="264774"/>
                </a:lnTo>
                <a:close/>
              </a:path>
              <a:path w="6177281" h="1778750">
                <a:moveTo>
                  <a:pt x="5078968" y="264774"/>
                </a:moveTo>
                <a:lnTo>
                  <a:pt x="5078968" y="255200"/>
                </a:lnTo>
                <a:lnTo>
                  <a:pt x="5071163" y="247437"/>
                </a:lnTo>
                <a:lnTo>
                  <a:pt x="5051906" y="247437"/>
                </a:lnTo>
                <a:lnTo>
                  <a:pt x="5044102" y="255200"/>
                </a:lnTo>
                <a:lnTo>
                  <a:pt x="5044102" y="264774"/>
                </a:lnTo>
                <a:lnTo>
                  <a:pt x="5051906" y="282110"/>
                </a:lnTo>
                <a:lnTo>
                  <a:pt x="5071163" y="282110"/>
                </a:lnTo>
                <a:lnTo>
                  <a:pt x="5078968" y="274347"/>
                </a:lnTo>
                <a:lnTo>
                  <a:pt x="5078968" y="264774"/>
                </a:lnTo>
                <a:close/>
              </a:path>
              <a:path w="6177281" h="1778750">
                <a:moveTo>
                  <a:pt x="4451361" y="264774"/>
                </a:moveTo>
                <a:lnTo>
                  <a:pt x="4451361" y="255200"/>
                </a:lnTo>
                <a:lnTo>
                  <a:pt x="4443556" y="247437"/>
                </a:lnTo>
                <a:lnTo>
                  <a:pt x="4424299" y="247437"/>
                </a:lnTo>
                <a:lnTo>
                  <a:pt x="4416493" y="255200"/>
                </a:lnTo>
                <a:lnTo>
                  <a:pt x="4416493" y="264774"/>
                </a:lnTo>
                <a:lnTo>
                  <a:pt x="4424299" y="282110"/>
                </a:lnTo>
                <a:lnTo>
                  <a:pt x="4443556" y="282110"/>
                </a:lnTo>
                <a:lnTo>
                  <a:pt x="4451361" y="274347"/>
                </a:lnTo>
                <a:lnTo>
                  <a:pt x="4451361" y="264774"/>
                </a:lnTo>
                <a:close/>
              </a:path>
              <a:path w="6177281" h="1778750">
                <a:moveTo>
                  <a:pt x="2103645" y="264774"/>
                </a:moveTo>
                <a:lnTo>
                  <a:pt x="2103645" y="255200"/>
                </a:lnTo>
                <a:lnTo>
                  <a:pt x="2095840" y="247437"/>
                </a:lnTo>
                <a:lnTo>
                  <a:pt x="2076584" y="247437"/>
                </a:lnTo>
                <a:lnTo>
                  <a:pt x="2068779" y="255200"/>
                </a:lnTo>
                <a:lnTo>
                  <a:pt x="2068779" y="264774"/>
                </a:lnTo>
                <a:lnTo>
                  <a:pt x="2076584" y="282110"/>
                </a:lnTo>
                <a:lnTo>
                  <a:pt x="2095840" y="282110"/>
                </a:lnTo>
                <a:lnTo>
                  <a:pt x="2103645" y="274347"/>
                </a:lnTo>
                <a:lnTo>
                  <a:pt x="2103645" y="264774"/>
                </a:lnTo>
                <a:close/>
              </a:path>
              <a:path w="6177281" h="1778750">
                <a:moveTo>
                  <a:pt x="772886" y="264774"/>
                </a:moveTo>
                <a:lnTo>
                  <a:pt x="772886" y="255200"/>
                </a:lnTo>
                <a:lnTo>
                  <a:pt x="765081" y="247437"/>
                </a:lnTo>
                <a:lnTo>
                  <a:pt x="745825" y="247437"/>
                </a:lnTo>
                <a:lnTo>
                  <a:pt x="738019" y="255200"/>
                </a:lnTo>
                <a:lnTo>
                  <a:pt x="738019" y="264774"/>
                </a:lnTo>
                <a:lnTo>
                  <a:pt x="745825" y="282110"/>
                </a:lnTo>
                <a:lnTo>
                  <a:pt x="765081" y="282110"/>
                </a:lnTo>
                <a:lnTo>
                  <a:pt x="772886" y="274347"/>
                </a:lnTo>
                <a:lnTo>
                  <a:pt x="772886" y="264774"/>
                </a:lnTo>
                <a:close/>
              </a:path>
              <a:path w="6177281" h="1778750">
                <a:moveTo>
                  <a:pt x="424215" y="264774"/>
                </a:moveTo>
                <a:lnTo>
                  <a:pt x="424215" y="255200"/>
                </a:lnTo>
                <a:lnTo>
                  <a:pt x="416410" y="247437"/>
                </a:lnTo>
                <a:lnTo>
                  <a:pt x="397154" y="247437"/>
                </a:lnTo>
                <a:lnTo>
                  <a:pt x="389348" y="255200"/>
                </a:lnTo>
                <a:lnTo>
                  <a:pt x="389348" y="264774"/>
                </a:lnTo>
                <a:lnTo>
                  <a:pt x="397154" y="282110"/>
                </a:lnTo>
                <a:lnTo>
                  <a:pt x="416410" y="282110"/>
                </a:lnTo>
                <a:lnTo>
                  <a:pt x="424215" y="274347"/>
                </a:lnTo>
                <a:lnTo>
                  <a:pt x="424215" y="264774"/>
                </a:lnTo>
                <a:close/>
              </a:path>
              <a:path w="6177281" h="1778750">
                <a:moveTo>
                  <a:pt x="5671709" y="253216"/>
                </a:moveTo>
                <a:lnTo>
                  <a:pt x="5671709" y="243643"/>
                </a:lnTo>
                <a:lnTo>
                  <a:pt x="5663904" y="235882"/>
                </a:lnTo>
                <a:lnTo>
                  <a:pt x="5644647" y="235882"/>
                </a:lnTo>
                <a:lnTo>
                  <a:pt x="5636841" y="243643"/>
                </a:lnTo>
                <a:lnTo>
                  <a:pt x="5636841" y="253216"/>
                </a:lnTo>
                <a:lnTo>
                  <a:pt x="5644647" y="270553"/>
                </a:lnTo>
                <a:lnTo>
                  <a:pt x="5663904" y="270553"/>
                </a:lnTo>
                <a:lnTo>
                  <a:pt x="5671709" y="262790"/>
                </a:lnTo>
                <a:lnTo>
                  <a:pt x="5671709" y="253216"/>
                </a:lnTo>
                <a:close/>
              </a:path>
              <a:path w="6177281" h="1778750">
                <a:moveTo>
                  <a:pt x="3899300" y="253216"/>
                </a:moveTo>
                <a:lnTo>
                  <a:pt x="3899300" y="243643"/>
                </a:lnTo>
                <a:lnTo>
                  <a:pt x="3891494" y="235882"/>
                </a:lnTo>
                <a:lnTo>
                  <a:pt x="3872238" y="235882"/>
                </a:lnTo>
                <a:lnTo>
                  <a:pt x="3864433" y="243643"/>
                </a:lnTo>
                <a:lnTo>
                  <a:pt x="3864433" y="253216"/>
                </a:lnTo>
                <a:lnTo>
                  <a:pt x="3872238" y="270553"/>
                </a:lnTo>
                <a:lnTo>
                  <a:pt x="3891494" y="270553"/>
                </a:lnTo>
                <a:lnTo>
                  <a:pt x="3899300" y="262790"/>
                </a:lnTo>
                <a:lnTo>
                  <a:pt x="3899300" y="253216"/>
                </a:lnTo>
                <a:close/>
              </a:path>
              <a:path w="6177281" h="1778750">
                <a:moveTo>
                  <a:pt x="2766119" y="253216"/>
                </a:moveTo>
                <a:lnTo>
                  <a:pt x="2766119" y="243643"/>
                </a:lnTo>
                <a:lnTo>
                  <a:pt x="2758314" y="235882"/>
                </a:lnTo>
                <a:lnTo>
                  <a:pt x="2739058" y="235882"/>
                </a:lnTo>
                <a:lnTo>
                  <a:pt x="2731253" y="243643"/>
                </a:lnTo>
                <a:lnTo>
                  <a:pt x="2731253" y="253216"/>
                </a:lnTo>
                <a:lnTo>
                  <a:pt x="2739058" y="270553"/>
                </a:lnTo>
                <a:lnTo>
                  <a:pt x="2758314" y="270553"/>
                </a:lnTo>
                <a:lnTo>
                  <a:pt x="2766119" y="262790"/>
                </a:lnTo>
                <a:lnTo>
                  <a:pt x="2766119" y="253216"/>
                </a:lnTo>
                <a:close/>
              </a:path>
              <a:path w="6177281" h="1778750">
                <a:moveTo>
                  <a:pt x="1958366" y="253216"/>
                </a:moveTo>
                <a:lnTo>
                  <a:pt x="1958366" y="243643"/>
                </a:lnTo>
                <a:lnTo>
                  <a:pt x="1950561" y="235882"/>
                </a:lnTo>
                <a:lnTo>
                  <a:pt x="1931304" y="235882"/>
                </a:lnTo>
                <a:lnTo>
                  <a:pt x="1923498" y="243643"/>
                </a:lnTo>
                <a:lnTo>
                  <a:pt x="1923498" y="253216"/>
                </a:lnTo>
                <a:lnTo>
                  <a:pt x="1931304" y="270553"/>
                </a:lnTo>
                <a:lnTo>
                  <a:pt x="1950561" y="270553"/>
                </a:lnTo>
                <a:lnTo>
                  <a:pt x="1958366" y="262790"/>
                </a:lnTo>
                <a:lnTo>
                  <a:pt x="1958366" y="253216"/>
                </a:lnTo>
                <a:close/>
              </a:path>
              <a:path w="6177281" h="1778750">
                <a:moveTo>
                  <a:pt x="993711" y="253216"/>
                </a:moveTo>
                <a:lnTo>
                  <a:pt x="993711" y="243643"/>
                </a:lnTo>
                <a:lnTo>
                  <a:pt x="985906" y="235882"/>
                </a:lnTo>
                <a:lnTo>
                  <a:pt x="966649" y="235882"/>
                </a:lnTo>
                <a:lnTo>
                  <a:pt x="958843" y="243643"/>
                </a:lnTo>
                <a:lnTo>
                  <a:pt x="958843" y="253216"/>
                </a:lnTo>
                <a:lnTo>
                  <a:pt x="966649" y="270553"/>
                </a:lnTo>
                <a:lnTo>
                  <a:pt x="985906" y="270553"/>
                </a:lnTo>
                <a:lnTo>
                  <a:pt x="993711" y="262790"/>
                </a:lnTo>
                <a:lnTo>
                  <a:pt x="993711" y="253216"/>
                </a:lnTo>
                <a:close/>
              </a:path>
              <a:path w="6177281" h="1778750">
                <a:moveTo>
                  <a:pt x="4213103" y="247437"/>
                </a:moveTo>
                <a:lnTo>
                  <a:pt x="4213103" y="237864"/>
                </a:lnTo>
                <a:lnTo>
                  <a:pt x="4205297" y="230103"/>
                </a:lnTo>
                <a:lnTo>
                  <a:pt x="4186040" y="230103"/>
                </a:lnTo>
                <a:lnTo>
                  <a:pt x="4178235" y="237864"/>
                </a:lnTo>
                <a:lnTo>
                  <a:pt x="4178235" y="247437"/>
                </a:lnTo>
                <a:lnTo>
                  <a:pt x="4186040" y="264774"/>
                </a:lnTo>
                <a:lnTo>
                  <a:pt x="4205297" y="264774"/>
                </a:lnTo>
                <a:lnTo>
                  <a:pt x="4213103" y="257012"/>
                </a:lnTo>
                <a:lnTo>
                  <a:pt x="4213103" y="247437"/>
                </a:lnTo>
                <a:close/>
              </a:path>
              <a:path w="6177281" h="1778750">
                <a:moveTo>
                  <a:pt x="3219392" y="247437"/>
                </a:moveTo>
                <a:lnTo>
                  <a:pt x="3219392" y="237864"/>
                </a:lnTo>
                <a:lnTo>
                  <a:pt x="3211587" y="230103"/>
                </a:lnTo>
                <a:lnTo>
                  <a:pt x="3192329" y="230103"/>
                </a:lnTo>
                <a:lnTo>
                  <a:pt x="3184525" y="237864"/>
                </a:lnTo>
                <a:lnTo>
                  <a:pt x="3184525" y="247437"/>
                </a:lnTo>
                <a:lnTo>
                  <a:pt x="3192329" y="264774"/>
                </a:lnTo>
                <a:lnTo>
                  <a:pt x="3211587" y="264774"/>
                </a:lnTo>
                <a:lnTo>
                  <a:pt x="3219392" y="257012"/>
                </a:lnTo>
                <a:lnTo>
                  <a:pt x="3219392" y="247437"/>
                </a:lnTo>
                <a:close/>
              </a:path>
              <a:path w="6177281" h="1778750">
                <a:moveTo>
                  <a:pt x="3323992" y="241659"/>
                </a:moveTo>
                <a:lnTo>
                  <a:pt x="3323992" y="232086"/>
                </a:lnTo>
                <a:lnTo>
                  <a:pt x="3316187" y="224325"/>
                </a:lnTo>
                <a:lnTo>
                  <a:pt x="3296931" y="224325"/>
                </a:lnTo>
                <a:lnTo>
                  <a:pt x="3289126" y="232086"/>
                </a:lnTo>
                <a:lnTo>
                  <a:pt x="3289126" y="241659"/>
                </a:lnTo>
                <a:lnTo>
                  <a:pt x="3296931" y="258996"/>
                </a:lnTo>
                <a:lnTo>
                  <a:pt x="3316187" y="258996"/>
                </a:lnTo>
                <a:lnTo>
                  <a:pt x="3323992" y="251233"/>
                </a:lnTo>
                <a:lnTo>
                  <a:pt x="3323992" y="241659"/>
                </a:lnTo>
                <a:close/>
              </a:path>
              <a:path w="6177281" h="1778750">
                <a:moveTo>
                  <a:pt x="4695431" y="235882"/>
                </a:moveTo>
                <a:lnTo>
                  <a:pt x="4695431" y="226307"/>
                </a:lnTo>
                <a:lnTo>
                  <a:pt x="4687625" y="218546"/>
                </a:lnTo>
                <a:lnTo>
                  <a:pt x="4668368" y="218546"/>
                </a:lnTo>
                <a:lnTo>
                  <a:pt x="4660563" y="226307"/>
                </a:lnTo>
                <a:lnTo>
                  <a:pt x="4660563" y="235882"/>
                </a:lnTo>
                <a:lnTo>
                  <a:pt x="4668368" y="253217"/>
                </a:lnTo>
                <a:lnTo>
                  <a:pt x="4687625" y="253217"/>
                </a:lnTo>
                <a:lnTo>
                  <a:pt x="4695431" y="245456"/>
                </a:lnTo>
                <a:lnTo>
                  <a:pt x="4695431" y="235882"/>
                </a:lnTo>
                <a:close/>
              </a:path>
              <a:path w="6177281" h="1778750">
                <a:moveTo>
                  <a:pt x="2870721" y="235882"/>
                </a:moveTo>
                <a:lnTo>
                  <a:pt x="2870721" y="226307"/>
                </a:lnTo>
                <a:lnTo>
                  <a:pt x="2862916" y="218546"/>
                </a:lnTo>
                <a:lnTo>
                  <a:pt x="2843659" y="218546"/>
                </a:lnTo>
                <a:lnTo>
                  <a:pt x="2835854" y="226307"/>
                </a:lnTo>
                <a:lnTo>
                  <a:pt x="2835854" y="235882"/>
                </a:lnTo>
                <a:lnTo>
                  <a:pt x="2843659" y="253217"/>
                </a:lnTo>
                <a:lnTo>
                  <a:pt x="2862916" y="253217"/>
                </a:lnTo>
                <a:lnTo>
                  <a:pt x="2870721" y="245456"/>
                </a:lnTo>
                <a:lnTo>
                  <a:pt x="2870721" y="235882"/>
                </a:lnTo>
                <a:close/>
              </a:path>
              <a:path w="6177281" h="1778750">
                <a:moveTo>
                  <a:pt x="2655708" y="235882"/>
                </a:moveTo>
                <a:lnTo>
                  <a:pt x="2655708" y="226307"/>
                </a:lnTo>
                <a:lnTo>
                  <a:pt x="2647903" y="218546"/>
                </a:lnTo>
                <a:lnTo>
                  <a:pt x="2628645" y="218546"/>
                </a:lnTo>
                <a:lnTo>
                  <a:pt x="2620840" y="226307"/>
                </a:lnTo>
                <a:lnTo>
                  <a:pt x="2620840" y="235882"/>
                </a:lnTo>
                <a:lnTo>
                  <a:pt x="2628645" y="253217"/>
                </a:lnTo>
                <a:lnTo>
                  <a:pt x="2647903" y="253217"/>
                </a:lnTo>
                <a:lnTo>
                  <a:pt x="2655708" y="245456"/>
                </a:lnTo>
                <a:lnTo>
                  <a:pt x="2655708" y="235882"/>
                </a:lnTo>
                <a:close/>
              </a:path>
              <a:path w="6177281" h="1778750">
                <a:moveTo>
                  <a:pt x="278936" y="235882"/>
                </a:moveTo>
                <a:lnTo>
                  <a:pt x="278936" y="226307"/>
                </a:lnTo>
                <a:lnTo>
                  <a:pt x="271131" y="218546"/>
                </a:lnTo>
                <a:lnTo>
                  <a:pt x="251874" y="218546"/>
                </a:lnTo>
                <a:lnTo>
                  <a:pt x="244068" y="226307"/>
                </a:lnTo>
                <a:lnTo>
                  <a:pt x="244068" y="235882"/>
                </a:lnTo>
                <a:lnTo>
                  <a:pt x="251874" y="253217"/>
                </a:lnTo>
                <a:lnTo>
                  <a:pt x="271131" y="253217"/>
                </a:lnTo>
                <a:lnTo>
                  <a:pt x="278936" y="245456"/>
                </a:lnTo>
                <a:lnTo>
                  <a:pt x="278936" y="235882"/>
                </a:lnTo>
                <a:close/>
              </a:path>
              <a:path w="6177281" h="1778750">
                <a:moveTo>
                  <a:pt x="3783076" y="230103"/>
                </a:moveTo>
                <a:lnTo>
                  <a:pt x="3783076" y="220529"/>
                </a:lnTo>
                <a:lnTo>
                  <a:pt x="3775270" y="212768"/>
                </a:lnTo>
                <a:lnTo>
                  <a:pt x="3756014" y="212768"/>
                </a:lnTo>
                <a:lnTo>
                  <a:pt x="3748209" y="220529"/>
                </a:lnTo>
                <a:lnTo>
                  <a:pt x="3748209" y="230103"/>
                </a:lnTo>
                <a:lnTo>
                  <a:pt x="3756014" y="247439"/>
                </a:lnTo>
                <a:lnTo>
                  <a:pt x="3775270" y="247439"/>
                </a:lnTo>
                <a:lnTo>
                  <a:pt x="3783076" y="239678"/>
                </a:lnTo>
                <a:lnTo>
                  <a:pt x="3783076" y="230103"/>
                </a:lnTo>
                <a:close/>
              </a:path>
              <a:path w="6177281" h="1778750">
                <a:moveTo>
                  <a:pt x="1644562" y="230103"/>
                </a:moveTo>
                <a:lnTo>
                  <a:pt x="1644562" y="220529"/>
                </a:lnTo>
                <a:lnTo>
                  <a:pt x="1636756" y="212768"/>
                </a:lnTo>
                <a:lnTo>
                  <a:pt x="1617501" y="212768"/>
                </a:lnTo>
                <a:lnTo>
                  <a:pt x="1609695" y="220529"/>
                </a:lnTo>
                <a:lnTo>
                  <a:pt x="1609695" y="230103"/>
                </a:lnTo>
                <a:lnTo>
                  <a:pt x="1617501" y="247439"/>
                </a:lnTo>
                <a:lnTo>
                  <a:pt x="1636756" y="247439"/>
                </a:lnTo>
                <a:lnTo>
                  <a:pt x="1644562" y="239678"/>
                </a:lnTo>
                <a:lnTo>
                  <a:pt x="1644562" y="230103"/>
                </a:lnTo>
                <a:close/>
              </a:path>
              <a:path w="6177281" h="1778750">
                <a:moveTo>
                  <a:pt x="4329327" y="224323"/>
                </a:moveTo>
                <a:lnTo>
                  <a:pt x="4329327" y="214750"/>
                </a:lnTo>
                <a:lnTo>
                  <a:pt x="4321521" y="206988"/>
                </a:lnTo>
                <a:lnTo>
                  <a:pt x="4302264" y="206988"/>
                </a:lnTo>
                <a:lnTo>
                  <a:pt x="4294459" y="214750"/>
                </a:lnTo>
                <a:lnTo>
                  <a:pt x="4294459" y="224323"/>
                </a:lnTo>
                <a:lnTo>
                  <a:pt x="4302264" y="241659"/>
                </a:lnTo>
                <a:lnTo>
                  <a:pt x="4321521" y="241659"/>
                </a:lnTo>
                <a:lnTo>
                  <a:pt x="4329327" y="233898"/>
                </a:lnTo>
                <a:lnTo>
                  <a:pt x="4329327" y="224323"/>
                </a:lnTo>
                <a:close/>
              </a:path>
              <a:path w="6177281" h="1778750">
                <a:moveTo>
                  <a:pt x="3661041" y="224323"/>
                </a:moveTo>
                <a:lnTo>
                  <a:pt x="3661041" y="214750"/>
                </a:lnTo>
                <a:lnTo>
                  <a:pt x="3653236" y="206988"/>
                </a:lnTo>
                <a:lnTo>
                  <a:pt x="3633979" y="206988"/>
                </a:lnTo>
                <a:lnTo>
                  <a:pt x="3626173" y="214750"/>
                </a:lnTo>
                <a:lnTo>
                  <a:pt x="3626173" y="224323"/>
                </a:lnTo>
                <a:lnTo>
                  <a:pt x="3633979" y="241659"/>
                </a:lnTo>
                <a:lnTo>
                  <a:pt x="3653236" y="241659"/>
                </a:lnTo>
                <a:lnTo>
                  <a:pt x="3661041" y="233898"/>
                </a:lnTo>
                <a:lnTo>
                  <a:pt x="3661041" y="224323"/>
                </a:lnTo>
                <a:close/>
              </a:path>
              <a:path w="6177281" h="1778750">
                <a:moveTo>
                  <a:pt x="6037812" y="218545"/>
                </a:moveTo>
                <a:lnTo>
                  <a:pt x="6037812" y="208972"/>
                </a:lnTo>
                <a:lnTo>
                  <a:pt x="6030006" y="201209"/>
                </a:lnTo>
                <a:lnTo>
                  <a:pt x="6010749" y="201209"/>
                </a:lnTo>
                <a:lnTo>
                  <a:pt x="6002945" y="208972"/>
                </a:lnTo>
                <a:lnTo>
                  <a:pt x="6002945" y="218545"/>
                </a:lnTo>
                <a:lnTo>
                  <a:pt x="6010749" y="235882"/>
                </a:lnTo>
                <a:lnTo>
                  <a:pt x="6030006" y="235882"/>
                </a:lnTo>
                <a:lnTo>
                  <a:pt x="6037812" y="228119"/>
                </a:lnTo>
                <a:lnTo>
                  <a:pt x="6037812" y="218545"/>
                </a:lnTo>
                <a:close/>
              </a:path>
              <a:path w="6177281" h="1778750">
                <a:moveTo>
                  <a:pt x="1290081" y="218545"/>
                </a:moveTo>
                <a:lnTo>
                  <a:pt x="1290081" y="208972"/>
                </a:lnTo>
                <a:lnTo>
                  <a:pt x="1282275" y="201209"/>
                </a:lnTo>
                <a:lnTo>
                  <a:pt x="1263020" y="201209"/>
                </a:lnTo>
                <a:lnTo>
                  <a:pt x="1255213" y="208972"/>
                </a:lnTo>
                <a:lnTo>
                  <a:pt x="1255213" y="218545"/>
                </a:lnTo>
                <a:lnTo>
                  <a:pt x="1263020" y="235882"/>
                </a:lnTo>
                <a:lnTo>
                  <a:pt x="1282275" y="235882"/>
                </a:lnTo>
                <a:lnTo>
                  <a:pt x="1290081" y="228119"/>
                </a:lnTo>
                <a:lnTo>
                  <a:pt x="1290081" y="218545"/>
                </a:lnTo>
                <a:close/>
              </a:path>
              <a:path w="6177281" h="1778750">
                <a:moveTo>
                  <a:pt x="5543863" y="212766"/>
                </a:moveTo>
                <a:lnTo>
                  <a:pt x="5543863" y="203193"/>
                </a:lnTo>
                <a:lnTo>
                  <a:pt x="5536058" y="195431"/>
                </a:lnTo>
                <a:lnTo>
                  <a:pt x="5516799" y="195431"/>
                </a:lnTo>
                <a:lnTo>
                  <a:pt x="5508995" y="203193"/>
                </a:lnTo>
                <a:lnTo>
                  <a:pt x="5508995" y="212766"/>
                </a:lnTo>
                <a:lnTo>
                  <a:pt x="5516799" y="230103"/>
                </a:lnTo>
                <a:lnTo>
                  <a:pt x="5536058" y="230103"/>
                </a:lnTo>
                <a:lnTo>
                  <a:pt x="5543863" y="222341"/>
                </a:lnTo>
                <a:lnTo>
                  <a:pt x="5543863" y="212766"/>
                </a:lnTo>
                <a:close/>
              </a:path>
              <a:path w="6177281" h="1778750">
                <a:moveTo>
                  <a:pt x="1516716" y="212766"/>
                </a:moveTo>
                <a:lnTo>
                  <a:pt x="1516716" y="203193"/>
                </a:lnTo>
                <a:lnTo>
                  <a:pt x="1508911" y="195431"/>
                </a:lnTo>
                <a:lnTo>
                  <a:pt x="1489655" y="195431"/>
                </a:lnTo>
                <a:lnTo>
                  <a:pt x="1481849" y="203193"/>
                </a:lnTo>
                <a:lnTo>
                  <a:pt x="1481849" y="212766"/>
                </a:lnTo>
                <a:lnTo>
                  <a:pt x="1489655" y="230103"/>
                </a:lnTo>
                <a:lnTo>
                  <a:pt x="1508911" y="230103"/>
                </a:lnTo>
                <a:lnTo>
                  <a:pt x="1516716" y="222341"/>
                </a:lnTo>
                <a:lnTo>
                  <a:pt x="1516716" y="212766"/>
                </a:lnTo>
                <a:close/>
              </a:path>
              <a:path w="6177281" h="1778750">
                <a:moveTo>
                  <a:pt x="5421828" y="206989"/>
                </a:moveTo>
                <a:lnTo>
                  <a:pt x="5421828" y="197415"/>
                </a:lnTo>
                <a:lnTo>
                  <a:pt x="5414022" y="189652"/>
                </a:lnTo>
                <a:lnTo>
                  <a:pt x="5394765" y="189652"/>
                </a:lnTo>
                <a:lnTo>
                  <a:pt x="5386961" y="197415"/>
                </a:lnTo>
                <a:lnTo>
                  <a:pt x="5386961" y="206989"/>
                </a:lnTo>
                <a:lnTo>
                  <a:pt x="5394765" y="224325"/>
                </a:lnTo>
                <a:lnTo>
                  <a:pt x="5414022" y="224325"/>
                </a:lnTo>
                <a:lnTo>
                  <a:pt x="5421828" y="216562"/>
                </a:lnTo>
                <a:lnTo>
                  <a:pt x="5421828" y="206989"/>
                </a:lnTo>
                <a:close/>
              </a:path>
              <a:path w="6177281" h="1778750">
                <a:moveTo>
                  <a:pt x="4003901" y="206989"/>
                </a:moveTo>
                <a:lnTo>
                  <a:pt x="4003901" y="197415"/>
                </a:lnTo>
                <a:lnTo>
                  <a:pt x="3996095" y="189652"/>
                </a:lnTo>
                <a:lnTo>
                  <a:pt x="3976838" y="189652"/>
                </a:lnTo>
                <a:lnTo>
                  <a:pt x="3969033" y="197415"/>
                </a:lnTo>
                <a:lnTo>
                  <a:pt x="3969033" y="206989"/>
                </a:lnTo>
                <a:lnTo>
                  <a:pt x="3976838" y="224325"/>
                </a:lnTo>
                <a:lnTo>
                  <a:pt x="3996095" y="224325"/>
                </a:lnTo>
                <a:lnTo>
                  <a:pt x="4003901" y="216562"/>
                </a:lnTo>
                <a:lnTo>
                  <a:pt x="4003901" y="206989"/>
                </a:lnTo>
                <a:close/>
              </a:path>
              <a:path w="6177281" h="1778750">
                <a:moveTo>
                  <a:pt x="2992754" y="206989"/>
                </a:moveTo>
                <a:lnTo>
                  <a:pt x="2992754" y="197415"/>
                </a:lnTo>
                <a:lnTo>
                  <a:pt x="2984950" y="189652"/>
                </a:lnTo>
                <a:lnTo>
                  <a:pt x="2965692" y="189652"/>
                </a:lnTo>
                <a:lnTo>
                  <a:pt x="2957887" y="197415"/>
                </a:lnTo>
                <a:lnTo>
                  <a:pt x="2957887" y="206989"/>
                </a:lnTo>
                <a:lnTo>
                  <a:pt x="2965692" y="224325"/>
                </a:lnTo>
                <a:lnTo>
                  <a:pt x="2984950" y="224325"/>
                </a:lnTo>
                <a:lnTo>
                  <a:pt x="2992754" y="216562"/>
                </a:lnTo>
                <a:lnTo>
                  <a:pt x="2992754" y="206989"/>
                </a:lnTo>
                <a:close/>
              </a:path>
              <a:path w="6177281" h="1778750">
                <a:moveTo>
                  <a:pt x="5288170" y="201209"/>
                </a:moveTo>
                <a:lnTo>
                  <a:pt x="5288170" y="191635"/>
                </a:lnTo>
                <a:lnTo>
                  <a:pt x="5280365" y="183874"/>
                </a:lnTo>
                <a:lnTo>
                  <a:pt x="5261108" y="183874"/>
                </a:lnTo>
                <a:lnTo>
                  <a:pt x="5253302" y="191635"/>
                </a:lnTo>
                <a:lnTo>
                  <a:pt x="5253302" y="201209"/>
                </a:lnTo>
                <a:lnTo>
                  <a:pt x="5261108" y="218546"/>
                </a:lnTo>
                <a:lnTo>
                  <a:pt x="5280365" y="218546"/>
                </a:lnTo>
                <a:lnTo>
                  <a:pt x="5288170" y="210784"/>
                </a:lnTo>
                <a:lnTo>
                  <a:pt x="5288170" y="201209"/>
                </a:lnTo>
                <a:close/>
              </a:path>
              <a:path w="6177281" h="1778750">
                <a:moveTo>
                  <a:pt x="2539484" y="201209"/>
                </a:moveTo>
                <a:lnTo>
                  <a:pt x="2539484" y="191635"/>
                </a:lnTo>
                <a:lnTo>
                  <a:pt x="2531678" y="183874"/>
                </a:lnTo>
                <a:lnTo>
                  <a:pt x="2512423" y="183874"/>
                </a:lnTo>
                <a:lnTo>
                  <a:pt x="2504616" y="191635"/>
                </a:lnTo>
                <a:lnTo>
                  <a:pt x="2504616" y="201209"/>
                </a:lnTo>
                <a:lnTo>
                  <a:pt x="2512423" y="218546"/>
                </a:lnTo>
                <a:lnTo>
                  <a:pt x="2531678" y="218546"/>
                </a:lnTo>
                <a:lnTo>
                  <a:pt x="2539484" y="210784"/>
                </a:lnTo>
                <a:lnTo>
                  <a:pt x="2539484" y="201209"/>
                </a:lnTo>
                <a:close/>
              </a:path>
              <a:path w="6177281" h="1778750">
                <a:moveTo>
                  <a:pt x="46489" y="201209"/>
                </a:moveTo>
                <a:lnTo>
                  <a:pt x="46489" y="191635"/>
                </a:lnTo>
                <a:lnTo>
                  <a:pt x="38684" y="183874"/>
                </a:lnTo>
                <a:lnTo>
                  <a:pt x="19427" y="183874"/>
                </a:lnTo>
                <a:lnTo>
                  <a:pt x="11621" y="191635"/>
                </a:lnTo>
                <a:lnTo>
                  <a:pt x="11621" y="201209"/>
                </a:lnTo>
                <a:lnTo>
                  <a:pt x="19427" y="218546"/>
                </a:lnTo>
                <a:lnTo>
                  <a:pt x="38684" y="218546"/>
                </a:lnTo>
                <a:lnTo>
                  <a:pt x="46489" y="210784"/>
                </a:lnTo>
                <a:lnTo>
                  <a:pt x="46489" y="201209"/>
                </a:lnTo>
                <a:close/>
              </a:path>
              <a:path w="6177281" h="1778750">
                <a:moveTo>
                  <a:pt x="6150220" y="212768"/>
                </a:moveTo>
                <a:lnTo>
                  <a:pt x="6169475" y="212768"/>
                </a:lnTo>
                <a:lnTo>
                  <a:pt x="6177281" y="205005"/>
                </a:lnTo>
                <a:lnTo>
                  <a:pt x="6177281" y="185858"/>
                </a:lnTo>
                <a:lnTo>
                  <a:pt x="6169475" y="178097"/>
                </a:lnTo>
                <a:lnTo>
                  <a:pt x="6159847" y="178097"/>
                </a:lnTo>
                <a:lnTo>
                  <a:pt x="6150220" y="212768"/>
                </a:lnTo>
                <a:close/>
              </a:path>
              <a:path w="6177281" h="1778750">
                <a:moveTo>
                  <a:pt x="6150220" y="212768"/>
                </a:moveTo>
                <a:lnTo>
                  <a:pt x="6159847" y="178097"/>
                </a:lnTo>
                <a:lnTo>
                  <a:pt x="6150218" y="178097"/>
                </a:lnTo>
                <a:lnTo>
                  <a:pt x="6142414" y="185858"/>
                </a:lnTo>
                <a:lnTo>
                  <a:pt x="6142414" y="205005"/>
                </a:lnTo>
                <a:lnTo>
                  <a:pt x="6150220" y="212768"/>
                </a:lnTo>
                <a:close/>
              </a:path>
              <a:path w="6177281" h="1778750">
                <a:moveTo>
                  <a:pt x="2318659" y="189652"/>
                </a:moveTo>
                <a:lnTo>
                  <a:pt x="2318659" y="180079"/>
                </a:lnTo>
                <a:lnTo>
                  <a:pt x="2310853" y="172318"/>
                </a:lnTo>
                <a:lnTo>
                  <a:pt x="2291598" y="172318"/>
                </a:lnTo>
                <a:lnTo>
                  <a:pt x="2283792" y="180079"/>
                </a:lnTo>
                <a:lnTo>
                  <a:pt x="2283792" y="189652"/>
                </a:lnTo>
                <a:lnTo>
                  <a:pt x="2291598" y="206989"/>
                </a:lnTo>
                <a:lnTo>
                  <a:pt x="2310853" y="206989"/>
                </a:lnTo>
                <a:lnTo>
                  <a:pt x="2318659" y="199227"/>
                </a:lnTo>
                <a:lnTo>
                  <a:pt x="2318659" y="189652"/>
                </a:lnTo>
                <a:close/>
              </a:path>
              <a:path w="6177281" h="1778750">
                <a:moveTo>
                  <a:pt x="2196625" y="189652"/>
                </a:moveTo>
                <a:lnTo>
                  <a:pt x="2196625" y="180079"/>
                </a:lnTo>
                <a:lnTo>
                  <a:pt x="2188819" y="172318"/>
                </a:lnTo>
                <a:lnTo>
                  <a:pt x="2169562" y="172318"/>
                </a:lnTo>
                <a:lnTo>
                  <a:pt x="2161757" y="180079"/>
                </a:lnTo>
                <a:lnTo>
                  <a:pt x="2161757" y="189652"/>
                </a:lnTo>
                <a:lnTo>
                  <a:pt x="2169562" y="206989"/>
                </a:lnTo>
                <a:lnTo>
                  <a:pt x="2188819" y="206989"/>
                </a:lnTo>
                <a:lnTo>
                  <a:pt x="2196625" y="199227"/>
                </a:lnTo>
                <a:lnTo>
                  <a:pt x="2196625" y="189652"/>
                </a:lnTo>
                <a:close/>
              </a:path>
              <a:path w="6177281" h="1778750">
                <a:moveTo>
                  <a:pt x="621795" y="189652"/>
                </a:moveTo>
                <a:lnTo>
                  <a:pt x="621795" y="180079"/>
                </a:lnTo>
                <a:lnTo>
                  <a:pt x="613990" y="172318"/>
                </a:lnTo>
                <a:lnTo>
                  <a:pt x="594733" y="172318"/>
                </a:lnTo>
                <a:lnTo>
                  <a:pt x="586927" y="180079"/>
                </a:lnTo>
                <a:lnTo>
                  <a:pt x="586927" y="189652"/>
                </a:lnTo>
                <a:lnTo>
                  <a:pt x="594733" y="206989"/>
                </a:lnTo>
                <a:lnTo>
                  <a:pt x="613990" y="206989"/>
                </a:lnTo>
                <a:lnTo>
                  <a:pt x="621795" y="199227"/>
                </a:lnTo>
                <a:lnTo>
                  <a:pt x="621795" y="189652"/>
                </a:lnTo>
                <a:close/>
              </a:path>
              <a:path w="6177281" h="1778750">
                <a:moveTo>
                  <a:pt x="5933211" y="178097"/>
                </a:moveTo>
                <a:lnTo>
                  <a:pt x="5933211" y="168522"/>
                </a:lnTo>
                <a:lnTo>
                  <a:pt x="5925407" y="160760"/>
                </a:lnTo>
                <a:lnTo>
                  <a:pt x="5906150" y="160760"/>
                </a:lnTo>
                <a:lnTo>
                  <a:pt x="5898344" y="168522"/>
                </a:lnTo>
                <a:lnTo>
                  <a:pt x="5898344" y="178097"/>
                </a:lnTo>
                <a:lnTo>
                  <a:pt x="5906150" y="195431"/>
                </a:lnTo>
                <a:lnTo>
                  <a:pt x="5925407" y="195431"/>
                </a:lnTo>
                <a:lnTo>
                  <a:pt x="5933211" y="187670"/>
                </a:lnTo>
                <a:lnTo>
                  <a:pt x="5933211" y="178097"/>
                </a:lnTo>
                <a:close/>
              </a:path>
              <a:path w="6177281" h="1778750">
                <a:moveTo>
                  <a:pt x="5154514" y="178097"/>
                </a:moveTo>
                <a:lnTo>
                  <a:pt x="5154514" y="168522"/>
                </a:lnTo>
                <a:lnTo>
                  <a:pt x="5146709" y="160760"/>
                </a:lnTo>
                <a:lnTo>
                  <a:pt x="5127452" y="160760"/>
                </a:lnTo>
                <a:lnTo>
                  <a:pt x="5119646" y="168522"/>
                </a:lnTo>
                <a:lnTo>
                  <a:pt x="5119646" y="178097"/>
                </a:lnTo>
                <a:lnTo>
                  <a:pt x="5127452" y="195431"/>
                </a:lnTo>
                <a:lnTo>
                  <a:pt x="5146709" y="195431"/>
                </a:lnTo>
                <a:lnTo>
                  <a:pt x="5154514" y="187670"/>
                </a:lnTo>
                <a:lnTo>
                  <a:pt x="5154514" y="178097"/>
                </a:lnTo>
                <a:close/>
              </a:path>
              <a:path w="6177281" h="1778750">
                <a:moveTo>
                  <a:pt x="3411160" y="178097"/>
                </a:moveTo>
                <a:lnTo>
                  <a:pt x="3411160" y="168522"/>
                </a:lnTo>
                <a:lnTo>
                  <a:pt x="3403354" y="160760"/>
                </a:lnTo>
                <a:lnTo>
                  <a:pt x="3384099" y="160760"/>
                </a:lnTo>
                <a:lnTo>
                  <a:pt x="3376293" y="168522"/>
                </a:lnTo>
                <a:lnTo>
                  <a:pt x="3376293" y="178097"/>
                </a:lnTo>
                <a:lnTo>
                  <a:pt x="3384099" y="195431"/>
                </a:lnTo>
                <a:lnTo>
                  <a:pt x="3403354" y="195431"/>
                </a:lnTo>
                <a:lnTo>
                  <a:pt x="3411160" y="187670"/>
                </a:lnTo>
                <a:lnTo>
                  <a:pt x="3411160" y="178097"/>
                </a:lnTo>
                <a:close/>
              </a:path>
              <a:path w="6177281" h="1778750">
                <a:moveTo>
                  <a:pt x="1778219" y="178097"/>
                </a:moveTo>
                <a:lnTo>
                  <a:pt x="1778219" y="168522"/>
                </a:lnTo>
                <a:lnTo>
                  <a:pt x="1770414" y="160760"/>
                </a:lnTo>
                <a:lnTo>
                  <a:pt x="1751158" y="160760"/>
                </a:lnTo>
                <a:lnTo>
                  <a:pt x="1743353" y="168522"/>
                </a:lnTo>
                <a:lnTo>
                  <a:pt x="1743353" y="178097"/>
                </a:lnTo>
                <a:lnTo>
                  <a:pt x="1751158" y="195431"/>
                </a:lnTo>
                <a:lnTo>
                  <a:pt x="1770414" y="195431"/>
                </a:lnTo>
                <a:lnTo>
                  <a:pt x="1778219" y="187670"/>
                </a:lnTo>
                <a:lnTo>
                  <a:pt x="1778219" y="178097"/>
                </a:lnTo>
                <a:close/>
              </a:path>
              <a:path w="6177281" h="1778750">
                <a:moveTo>
                  <a:pt x="1394682" y="178097"/>
                </a:moveTo>
                <a:lnTo>
                  <a:pt x="1394682" y="168522"/>
                </a:lnTo>
                <a:lnTo>
                  <a:pt x="1386876" y="160760"/>
                </a:lnTo>
                <a:lnTo>
                  <a:pt x="1367619" y="160760"/>
                </a:lnTo>
                <a:lnTo>
                  <a:pt x="1359814" y="168522"/>
                </a:lnTo>
                <a:lnTo>
                  <a:pt x="1359814" y="178097"/>
                </a:lnTo>
                <a:lnTo>
                  <a:pt x="1367619" y="195431"/>
                </a:lnTo>
                <a:lnTo>
                  <a:pt x="1386876" y="195431"/>
                </a:lnTo>
                <a:lnTo>
                  <a:pt x="1394682" y="187670"/>
                </a:lnTo>
                <a:lnTo>
                  <a:pt x="1394682" y="178097"/>
                </a:lnTo>
                <a:close/>
              </a:path>
              <a:path w="6177281" h="1778750">
                <a:moveTo>
                  <a:pt x="4951122" y="172317"/>
                </a:moveTo>
                <a:lnTo>
                  <a:pt x="4951122" y="162742"/>
                </a:lnTo>
                <a:lnTo>
                  <a:pt x="4943317" y="154981"/>
                </a:lnTo>
                <a:lnTo>
                  <a:pt x="4924061" y="154981"/>
                </a:lnTo>
                <a:lnTo>
                  <a:pt x="4916256" y="162742"/>
                </a:lnTo>
                <a:lnTo>
                  <a:pt x="4916256" y="172317"/>
                </a:lnTo>
                <a:lnTo>
                  <a:pt x="4924061" y="189652"/>
                </a:lnTo>
                <a:lnTo>
                  <a:pt x="4943317" y="189652"/>
                </a:lnTo>
                <a:lnTo>
                  <a:pt x="4951122" y="181891"/>
                </a:lnTo>
                <a:lnTo>
                  <a:pt x="4951122" y="172317"/>
                </a:lnTo>
                <a:close/>
              </a:path>
              <a:path w="6177281" h="1778750">
                <a:moveTo>
                  <a:pt x="1168046" y="172317"/>
                </a:moveTo>
                <a:lnTo>
                  <a:pt x="1168046" y="162742"/>
                </a:lnTo>
                <a:lnTo>
                  <a:pt x="1160241" y="154981"/>
                </a:lnTo>
                <a:lnTo>
                  <a:pt x="1140984" y="154981"/>
                </a:lnTo>
                <a:lnTo>
                  <a:pt x="1133179" y="162742"/>
                </a:lnTo>
                <a:lnTo>
                  <a:pt x="1133179" y="172317"/>
                </a:lnTo>
                <a:lnTo>
                  <a:pt x="1140984" y="189652"/>
                </a:lnTo>
                <a:lnTo>
                  <a:pt x="1160241" y="189652"/>
                </a:lnTo>
                <a:lnTo>
                  <a:pt x="1168046" y="181891"/>
                </a:lnTo>
                <a:lnTo>
                  <a:pt x="1168046" y="172317"/>
                </a:lnTo>
                <a:close/>
              </a:path>
              <a:path w="6177281" h="1778750">
                <a:moveTo>
                  <a:pt x="493949" y="172317"/>
                </a:moveTo>
                <a:lnTo>
                  <a:pt x="493949" y="162742"/>
                </a:lnTo>
                <a:lnTo>
                  <a:pt x="486144" y="154981"/>
                </a:lnTo>
                <a:lnTo>
                  <a:pt x="466887" y="154981"/>
                </a:lnTo>
                <a:lnTo>
                  <a:pt x="459082" y="162742"/>
                </a:lnTo>
                <a:lnTo>
                  <a:pt x="459082" y="172317"/>
                </a:lnTo>
                <a:lnTo>
                  <a:pt x="466887" y="189652"/>
                </a:lnTo>
                <a:lnTo>
                  <a:pt x="486144" y="189652"/>
                </a:lnTo>
                <a:lnTo>
                  <a:pt x="493949" y="181891"/>
                </a:lnTo>
                <a:lnTo>
                  <a:pt x="493949" y="172317"/>
                </a:lnTo>
                <a:close/>
              </a:path>
              <a:path w="6177281" h="1778750">
                <a:moveTo>
                  <a:pt x="145279" y="172317"/>
                </a:moveTo>
                <a:lnTo>
                  <a:pt x="145279" y="162742"/>
                </a:lnTo>
                <a:lnTo>
                  <a:pt x="137473" y="154981"/>
                </a:lnTo>
                <a:lnTo>
                  <a:pt x="118216" y="154981"/>
                </a:lnTo>
                <a:lnTo>
                  <a:pt x="110411" y="162742"/>
                </a:lnTo>
                <a:lnTo>
                  <a:pt x="110411" y="172317"/>
                </a:lnTo>
                <a:lnTo>
                  <a:pt x="118216" y="189652"/>
                </a:lnTo>
                <a:lnTo>
                  <a:pt x="137473" y="189652"/>
                </a:lnTo>
                <a:lnTo>
                  <a:pt x="145279" y="181891"/>
                </a:lnTo>
                <a:lnTo>
                  <a:pt x="145279" y="172317"/>
                </a:lnTo>
                <a:close/>
              </a:path>
              <a:path w="6177281" h="1778750">
                <a:moveTo>
                  <a:pt x="4823277" y="166538"/>
                </a:moveTo>
                <a:lnTo>
                  <a:pt x="4823277" y="156965"/>
                </a:lnTo>
                <a:lnTo>
                  <a:pt x="4815471" y="149203"/>
                </a:lnTo>
                <a:lnTo>
                  <a:pt x="4796214" y="149203"/>
                </a:lnTo>
                <a:lnTo>
                  <a:pt x="4788409" y="156965"/>
                </a:lnTo>
                <a:lnTo>
                  <a:pt x="4788409" y="166538"/>
                </a:lnTo>
                <a:lnTo>
                  <a:pt x="4796214" y="183874"/>
                </a:lnTo>
                <a:lnTo>
                  <a:pt x="4815471" y="183874"/>
                </a:lnTo>
                <a:lnTo>
                  <a:pt x="4823277" y="176113"/>
                </a:lnTo>
                <a:lnTo>
                  <a:pt x="4823277" y="166538"/>
                </a:lnTo>
                <a:close/>
              </a:path>
              <a:path w="6177281" h="1778750">
                <a:moveTo>
                  <a:pt x="3533195" y="166538"/>
                </a:moveTo>
                <a:lnTo>
                  <a:pt x="3533195" y="156965"/>
                </a:lnTo>
                <a:lnTo>
                  <a:pt x="3525390" y="149203"/>
                </a:lnTo>
                <a:lnTo>
                  <a:pt x="3506133" y="149203"/>
                </a:lnTo>
                <a:lnTo>
                  <a:pt x="3498328" y="156965"/>
                </a:lnTo>
                <a:lnTo>
                  <a:pt x="3498328" y="166538"/>
                </a:lnTo>
                <a:lnTo>
                  <a:pt x="3506133" y="183874"/>
                </a:lnTo>
                <a:lnTo>
                  <a:pt x="3525390" y="183874"/>
                </a:lnTo>
                <a:lnTo>
                  <a:pt x="3533195" y="176113"/>
                </a:lnTo>
                <a:lnTo>
                  <a:pt x="3533195" y="166538"/>
                </a:lnTo>
                <a:close/>
              </a:path>
              <a:path w="6177281" h="1778750">
                <a:moveTo>
                  <a:pt x="2429071" y="166538"/>
                </a:moveTo>
                <a:lnTo>
                  <a:pt x="2429071" y="156965"/>
                </a:lnTo>
                <a:lnTo>
                  <a:pt x="2421266" y="149203"/>
                </a:lnTo>
                <a:lnTo>
                  <a:pt x="2402009" y="149203"/>
                </a:lnTo>
                <a:lnTo>
                  <a:pt x="2394204" y="156965"/>
                </a:lnTo>
                <a:lnTo>
                  <a:pt x="2394204" y="166538"/>
                </a:lnTo>
                <a:lnTo>
                  <a:pt x="2402009" y="183874"/>
                </a:lnTo>
                <a:lnTo>
                  <a:pt x="2421266" y="183874"/>
                </a:lnTo>
                <a:lnTo>
                  <a:pt x="2429071" y="176113"/>
                </a:lnTo>
                <a:lnTo>
                  <a:pt x="2429071" y="166538"/>
                </a:lnTo>
                <a:close/>
              </a:path>
              <a:path w="6177281" h="1778750">
                <a:moveTo>
                  <a:pt x="1877010" y="166538"/>
                </a:moveTo>
                <a:lnTo>
                  <a:pt x="1877010" y="156965"/>
                </a:lnTo>
                <a:lnTo>
                  <a:pt x="1869205" y="149203"/>
                </a:lnTo>
                <a:lnTo>
                  <a:pt x="1849949" y="149203"/>
                </a:lnTo>
                <a:lnTo>
                  <a:pt x="1842142" y="156965"/>
                </a:lnTo>
                <a:lnTo>
                  <a:pt x="1842142" y="166538"/>
                </a:lnTo>
                <a:lnTo>
                  <a:pt x="1849949" y="183874"/>
                </a:lnTo>
                <a:lnTo>
                  <a:pt x="1869205" y="183874"/>
                </a:lnTo>
                <a:lnTo>
                  <a:pt x="1877010" y="176113"/>
                </a:lnTo>
                <a:lnTo>
                  <a:pt x="1877010" y="166538"/>
                </a:lnTo>
                <a:close/>
              </a:path>
              <a:path w="6177281" h="1778750">
                <a:moveTo>
                  <a:pt x="906543" y="166538"/>
                </a:moveTo>
                <a:lnTo>
                  <a:pt x="906543" y="156965"/>
                </a:lnTo>
                <a:lnTo>
                  <a:pt x="898738" y="149203"/>
                </a:lnTo>
                <a:lnTo>
                  <a:pt x="879481" y="149203"/>
                </a:lnTo>
                <a:lnTo>
                  <a:pt x="871675" y="156965"/>
                </a:lnTo>
                <a:lnTo>
                  <a:pt x="871675" y="166538"/>
                </a:lnTo>
                <a:lnTo>
                  <a:pt x="879481" y="183874"/>
                </a:lnTo>
                <a:lnTo>
                  <a:pt x="898738" y="183874"/>
                </a:lnTo>
                <a:lnTo>
                  <a:pt x="906543" y="176113"/>
                </a:lnTo>
                <a:lnTo>
                  <a:pt x="906543" y="166538"/>
                </a:lnTo>
                <a:close/>
              </a:path>
              <a:path w="6177281" h="1778750">
                <a:moveTo>
                  <a:pt x="5729820" y="160760"/>
                </a:moveTo>
                <a:lnTo>
                  <a:pt x="5729820" y="151187"/>
                </a:lnTo>
                <a:lnTo>
                  <a:pt x="5722015" y="143424"/>
                </a:lnTo>
                <a:lnTo>
                  <a:pt x="5702758" y="143424"/>
                </a:lnTo>
                <a:lnTo>
                  <a:pt x="5694953" y="151187"/>
                </a:lnTo>
                <a:lnTo>
                  <a:pt x="5694953" y="160760"/>
                </a:lnTo>
                <a:lnTo>
                  <a:pt x="5702758" y="178097"/>
                </a:lnTo>
                <a:lnTo>
                  <a:pt x="5722015" y="178097"/>
                </a:lnTo>
                <a:lnTo>
                  <a:pt x="5729820" y="170334"/>
                </a:lnTo>
                <a:lnTo>
                  <a:pt x="5729820" y="160760"/>
                </a:lnTo>
                <a:close/>
              </a:path>
              <a:path w="6177281" h="1778750">
                <a:moveTo>
                  <a:pt x="4509474" y="160760"/>
                </a:moveTo>
                <a:lnTo>
                  <a:pt x="4509474" y="151187"/>
                </a:lnTo>
                <a:lnTo>
                  <a:pt x="4501668" y="143424"/>
                </a:lnTo>
                <a:lnTo>
                  <a:pt x="4482411" y="143424"/>
                </a:lnTo>
                <a:lnTo>
                  <a:pt x="4474606" y="151187"/>
                </a:lnTo>
                <a:lnTo>
                  <a:pt x="4474606" y="160760"/>
                </a:lnTo>
                <a:lnTo>
                  <a:pt x="4482411" y="178097"/>
                </a:lnTo>
                <a:lnTo>
                  <a:pt x="4501668" y="178097"/>
                </a:lnTo>
                <a:lnTo>
                  <a:pt x="4509474" y="170334"/>
                </a:lnTo>
                <a:lnTo>
                  <a:pt x="4509474" y="160760"/>
                </a:lnTo>
                <a:close/>
              </a:path>
              <a:path w="6177281" h="1778750">
                <a:moveTo>
                  <a:pt x="2074589" y="160760"/>
                </a:moveTo>
                <a:lnTo>
                  <a:pt x="2074589" y="151187"/>
                </a:lnTo>
                <a:lnTo>
                  <a:pt x="2066784" y="143424"/>
                </a:lnTo>
                <a:lnTo>
                  <a:pt x="2047528" y="143424"/>
                </a:lnTo>
                <a:lnTo>
                  <a:pt x="2039722" y="151187"/>
                </a:lnTo>
                <a:lnTo>
                  <a:pt x="2039722" y="160760"/>
                </a:lnTo>
                <a:lnTo>
                  <a:pt x="2047528" y="178097"/>
                </a:lnTo>
                <a:lnTo>
                  <a:pt x="2066784" y="178097"/>
                </a:lnTo>
                <a:lnTo>
                  <a:pt x="2074589" y="170334"/>
                </a:lnTo>
                <a:lnTo>
                  <a:pt x="2074589" y="160760"/>
                </a:lnTo>
                <a:close/>
              </a:path>
              <a:path w="6177281" h="1778750">
                <a:moveTo>
                  <a:pt x="790319" y="160760"/>
                </a:moveTo>
                <a:lnTo>
                  <a:pt x="790319" y="151187"/>
                </a:lnTo>
                <a:lnTo>
                  <a:pt x="782514" y="143424"/>
                </a:lnTo>
                <a:lnTo>
                  <a:pt x="763257" y="143424"/>
                </a:lnTo>
                <a:lnTo>
                  <a:pt x="755451" y="151187"/>
                </a:lnTo>
                <a:lnTo>
                  <a:pt x="755451" y="160760"/>
                </a:lnTo>
                <a:lnTo>
                  <a:pt x="763257" y="178097"/>
                </a:lnTo>
                <a:lnTo>
                  <a:pt x="782514" y="178097"/>
                </a:lnTo>
                <a:lnTo>
                  <a:pt x="790319" y="170334"/>
                </a:lnTo>
                <a:lnTo>
                  <a:pt x="790319" y="160760"/>
                </a:lnTo>
                <a:close/>
              </a:path>
              <a:path w="6177281" h="1778750">
                <a:moveTo>
                  <a:pt x="371914" y="160760"/>
                </a:moveTo>
                <a:lnTo>
                  <a:pt x="371914" y="151187"/>
                </a:lnTo>
                <a:lnTo>
                  <a:pt x="364108" y="143424"/>
                </a:lnTo>
                <a:lnTo>
                  <a:pt x="344853" y="143424"/>
                </a:lnTo>
                <a:lnTo>
                  <a:pt x="337047" y="151187"/>
                </a:lnTo>
                <a:lnTo>
                  <a:pt x="337047" y="160760"/>
                </a:lnTo>
                <a:lnTo>
                  <a:pt x="344853" y="178097"/>
                </a:lnTo>
                <a:lnTo>
                  <a:pt x="364108" y="178097"/>
                </a:lnTo>
                <a:lnTo>
                  <a:pt x="371914" y="170334"/>
                </a:lnTo>
                <a:lnTo>
                  <a:pt x="371914" y="160760"/>
                </a:lnTo>
                <a:close/>
              </a:path>
              <a:path w="6177281" h="1778750">
                <a:moveTo>
                  <a:pt x="4619885" y="154981"/>
                </a:moveTo>
                <a:lnTo>
                  <a:pt x="4619885" y="145408"/>
                </a:lnTo>
                <a:lnTo>
                  <a:pt x="4612079" y="137646"/>
                </a:lnTo>
                <a:lnTo>
                  <a:pt x="4592822" y="137646"/>
                </a:lnTo>
                <a:lnTo>
                  <a:pt x="4585017" y="145408"/>
                </a:lnTo>
                <a:lnTo>
                  <a:pt x="4585017" y="154981"/>
                </a:lnTo>
                <a:lnTo>
                  <a:pt x="4592822" y="172318"/>
                </a:lnTo>
                <a:lnTo>
                  <a:pt x="4612079" y="172318"/>
                </a:lnTo>
                <a:lnTo>
                  <a:pt x="4619885" y="164556"/>
                </a:lnTo>
                <a:lnTo>
                  <a:pt x="4619885" y="154981"/>
                </a:lnTo>
                <a:close/>
              </a:path>
              <a:path w="6177281" h="1778750">
                <a:moveTo>
                  <a:pt x="3138035" y="154981"/>
                </a:moveTo>
                <a:lnTo>
                  <a:pt x="3138035" y="145408"/>
                </a:lnTo>
                <a:lnTo>
                  <a:pt x="3130229" y="137646"/>
                </a:lnTo>
                <a:lnTo>
                  <a:pt x="3110972" y="137646"/>
                </a:lnTo>
                <a:lnTo>
                  <a:pt x="3103167" y="145408"/>
                </a:lnTo>
                <a:lnTo>
                  <a:pt x="3103167" y="154981"/>
                </a:lnTo>
                <a:lnTo>
                  <a:pt x="3110972" y="172318"/>
                </a:lnTo>
                <a:lnTo>
                  <a:pt x="3130229" y="172318"/>
                </a:lnTo>
                <a:lnTo>
                  <a:pt x="3138035" y="164556"/>
                </a:lnTo>
                <a:lnTo>
                  <a:pt x="3138035" y="154981"/>
                </a:lnTo>
                <a:close/>
              </a:path>
              <a:path w="6177281" h="1778750">
                <a:moveTo>
                  <a:pt x="4114313" y="143424"/>
                </a:moveTo>
                <a:lnTo>
                  <a:pt x="4114313" y="133850"/>
                </a:lnTo>
                <a:lnTo>
                  <a:pt x="4106508" y="126089"/>
                </a:lnTo>
                <a:lnTo>
                  <a:pt x="4087251" y="126089"/>
                </a:lnTo>
                <a:lnTo>
                  <a:pt x="4079447" y="133850"/>
                </a:lnTo>
                <a:lnTo>
                  <a:pt x="4079447" y="143424"/>
                </a:lnTo>
                <a:lnTo>
                  <a:pt x="4087251" y="160761"/>
                </a:lnTo>
                <a:lnTo>
                  <a:pt x="4106508" y="160761"/>
                </a:lnTo>
                <a:lnTo>
                  <a:pt x="4114313" y="152999"/>
                </a:lnTo>
                <a:lnTo>
                  <a:pt x="4114313" y="143424"/>
                </a:lnTo>
                <a:close/>
              </a:path>
              <a:path w="6177281" h="1778750">
                <a:moveTo>
                  <a:pt x="1040199" y="143424"/>
                </a:moveTo>
                <a:lnTo>
                  <a:pt x="1040199" y="133850"/>
                </a:lnTo>
                <a:lnTo>
                  <a:pt x="1032394" y="126089"/>
                </a:lnTo>
                <a:lnTo>
                  <a:pt x="1013138" y="126089"/>
                </a:lnTo>
                <a:lnTo>
                  <a:pt x="1005333" y="133850"/>
                </a:lnTo>
                <a:lnTo>
                  <a:pt x="1005333" y="143424"/>
                </a:lnTo>
                <a:lnTo>
                  <a:pt x="1013138" y="160761"/>
                </a:lnTo>
                <a:lnTo>
                  <a:pt x="1032394" y="160761"/>
                </a:lnTo>
                <a:lnTo>
                  <a:pt x="1040199" y="152999"/>
                </a:lnTo>
                <a:lnTo>
                  <a:pt x="1040199" y="143424"/>
                </a:lnTo>
                <a:close/>
              </a:path>
              <a:path w="6177281" h="1778750">
                <a:moveTo>
                  <a:pt x="4404871" y="131867"/>
                </a:moveTo>
                <a:lnTo>
                  <a:pt x="4404871" y="122293"/>
                </a:lnTo>
                <a:lnTo>
                  <a:pt x="4397066" y="114532"/>
                </a:lnTo>
                <a:lnTo>
                  <a:pt x="4377809" y="114532"/>
                </a:lnTo>
                <a:lnTo>
                  <a:pt x="4370005" y="122293"/>
                </a:lnTo>
                <a:lnTo>
                  <a:pt x="4370005" y="131867"/>
                </a:lnTo>
                <a:lnTo>
                  <a:pt x="4377809" y="149203"/>
                </a:lnTo>
                <a:lnTo>
                  <a:pt x="4397066" y="149203"/>
                </a:lnTo>
                <a:lnTo>
                  <a:pt x="4404871" y="141442"/>
                </a:lnTo>
                <a:lnTo>
                  <a:pt x="4404871" y="131867"/>
                </a:lnTo>
                <a:close/>
              </a:path>
              <a:path w="6177281" h="1778750">
                <a:moveTo>
                  <a:pt x="4236347" y="131867"/>
                </a:moveTo>
                <a:lnTo>
                  <a:pt x="4236347" y="122293"/>
                </a:lnTo>
                <a:lnTo>
                  <a:pt x="4228542" y="114532"/>
                </a:lnTo>
                <a:lnTo>
                  <a:pt x="4209284" y="114532"/>
                </a:lnTo>
                <a:lnTo>
                  <a:pt x="4201480" y="122293"/>
                </a:lnTo>
                <a:lnTo>
                  <a:pt x="4201480" y="131867"/>
                </a:lnTo>
                <a:lnTo>
                  <a:pt x="4209284" y="149203"/>
                </a:lnTo>
                <a:lnTo>
                  <a:pt x="4228542" y="149203"/>
                </a:lnTo>
                <a:lnTo>
                  <a:pt x="4236347" y="141442"/>
                </a:lnTo>
                <a:lnTo>
                  <a:pt x="4236347" y="131867"/>
                </a:lnTo>
                <a:close/>
              </a:path>
              <a:path w="6177281" h="1778750">
                <a:moveTo>
                  <a:pt x="5840233" y="126089"/>
                </a:moveTo>
                <a:lnTo>
                  <a:pt x="5840233" y="116514"/>
                </a:lnTo>
                <a:lnTo>
                  <a:pt x="5832428" y="108753"/>
                </a:lnTo>
                <a:lnTo>
                  <a:pt x="5813171" y="108753"/>
                </a:lnTo>
                <a:lnTo>
                  <a:pt x="5805365" y="116514"/>
                </a:lnTo>
                <a:lnTo>
                  <a:pt x="5805365" y="126089"/>
                </a:lnTo>
                <a:lnTo>
                  <a:pt x="5813171" y="143424"/>
                </a:lnTo>
                <a:lnTo>
                  <a:pt x="5832428" y="143424"/>
                </a:lnTo>
                <a:lnTo>
                  <a:pt x="5840233" y="135663"/>
                </a:lnTo>
                <a:lnTo>
                  <a:pt x="5840233" y="126089"/>
                </a:lnTo>
                <a:close/>
              </a:path>
              <a:path w="6177281" h="1778750">
                <a:moveTo>
                  <a:pt x="5055725" y="126089"/>
                </a:moveTo>
                <a:lnTo>
                  <a:pt x="5055725" y="116514"/>
                </a:lnTo>
                <a:lnTo>
                  <a:pt x="5047919" y="108753"/>
                </a:lnTo>
                <a:lnTo>
                  <a:pt x="5028661" y="108753"/>
                </a:lnTo>
                <a:lnTo>
                  <a:pt x="5020856" y="116514"/>
                </a:lnTo>
                <a:lnTo>
                  <a:pt x="5020856" y="126089"/>
                </a:lnTo>
                <a:lnTo>
                  <a:pt x="5028661" y="143424"/>
                </a:lnTo>
                <a:lnTo>
                  <a:pt x="5047919" y="143424"/>
                </a:lnTo>
                <a:lnTo>
                  <a:pt x="5055725" y="135663"/>
                </a:lnTo>
                <a:lnTo>
                  <a:pt x="5055725" y="126089"/>
                </a:lnTo>
                <a:close/>
              </a:path>
              <a:path w="6177281" h="1778750">
                <a:moveTo>
                  <a:pt x="2789364" y="126089"/>
                </a:moveTo>
                <a:lnTo>
                  <a:pt x="2789364" y="116514"/>
                </a:lnTo>
                <a:lnTo>
                  <a:pt x="2781559" y="108753"/>
                </a:lnTo>
                <a:lnTo>
                  <a:pt x="2762302" y="108753"/>
                </a:lnTo>
                <a:lnTo>
                  <a:pt x="2754496" y="116514"/>
                </a:lnTo>
                <a:lnTo>
                  <a:pt x="2754496" y="126089"/>
                </a:lnTo>
                <a:lnTo>
                  <a:pt x="2762302" y="143424"/>
                </a:lnTo>
                <a:lnTo>
                  <a:pt x="2781559" y="143424"/>
                </a:lnTo>
                <a:lnTo>
                  <a:pt x="2789364" y="135663"/>
                </a:lnTo>
                <a:lnTo>
                  <a:pt x="2789364" y="126089"/>
                </a:lnTo>
                <a:close/>
              </a:path>
              <a:path w="6177281" h="1778750">
                <a:moveTo>
                  <a:pt x="2847044" y="0"/>
                </a:moveTo>
                <a:lnTo>
                  <a:pt x="2813041" y="0"/>
                </a:lnTo>
                <a:lnTo>
                  <a:pt x="2830042" y="16297"/>
                </a:lnTo>
                <a:lnTo>
                  <a:pt x="2834857" y="16297"/>
                </a:lnTo>
                <a:lnTo>
                  <a:pt x="2839215" y="14358"/>
                </a:lnTo>
                <a:lnTo>
                  <a:pt x="2847044" y="0"/>
                </a:lnTo>
                <a:close/>
              </a:path>
              <a:path w="6177281" h="1778750">
                <a:moveTo>
                  <a:pt x="2678951" y="126089"/>
                </a:moveTo>
                <a:lnTo>
                  <a:pt x="2678951" y="116514"/>
                </a:lnTo>
                <a:lnTo>
                  <a:pt x="2671146" y="108753"/>
                </a:lnTo>
                <a:lnTo>
                  <a:pt x="2651890" y="108753"/>
                </a:lnTo>
                <a:lnTo>
                  <a:pt x="2644085" y="116514"/>
                </a:lnTo>
                <a:lnTo>
                  <a:pt x="2644085" y="126089"/>
                </a:lnTo>
                <a:lnTo>
                  <a:pt x="2651890" y="143424"/>
                </a:lnTo>
                <a:lnTo>
                  <a:pt x="2671146" y="143424"/>
                </a:lnTo>
                <a:lnTo>
                  <a:pt x="2678951" y="135663"/>
                </a:lnTo>
                <a:lnTo>
                  <a:pt x="2678951" y="126089"/>
                </a:lnTo>
                <a:close/>
              </a:path>
              <a:path w="6177281" h="1778750">
                <a:moveTo>
                  <a:pt x="5625219" y="120312"/>
                </a:moveTo>
                <a:lnTo>
                  <a:pt x="5625219" y="110737"/>
                </a:lnTo>
                <a:lnTo>
                  <a:pt x="5617414" y="102975"/>
                </a:lnTo>
                <a:lnTo>
                  <a:pt x="5598156" y="102975"/>
                </a:lnTo>
                <a:lnTo>
                  <a:pt x="5590352" y="110737"/>
                </a:lnTo>
                <a:lnTo>
                  <a:pt x="5590352" y="120312"/>
                </a:lnTo>
                <a:lnTo>
                  <a:pt x="5598156" y="137646"/>
                </a:lnTo>
                <a:lnTo>
                  <a:pt x="5617414" y="137646"/>
                </a:lnTo>
                <a:lnTo>
                  <a:pt x="5625219" y="129885"/>
                </a:lnTo>
                <a:lnTo>
                  <a:pt x="5625219" y="120312"/>
                </a:lnTo>
                <a:close/>
              </a:path>
              <a:path w="6177281" h="1778750">
                <a:moveTo>
                  <a:pt x="3939978" y="120312"/>
                </a:moveTo>
                <a:lnTo>
                  <a:pt x="3939978" y="110737"/>
                </a:lnTo>
                <a:lnTo>
                  <a:pt x="3932172" y="102975"/>
                </a:lnTo>
                <a:lnTo>
                  <a:pt x="3912915" y="102975"/>
                </a:lnTo>
                <a:lnTo>
                  <a:pt x="3905111" y="110737"/>
                </a:lnTo>
                <a:lnTo>
                  <a:pt x="3905111" y="120312"/>
                </a:lnTo>
                <a:lnTo>
                  <a:pt x="3912915" y="137646"/>
                </a:lnTo>
                <a:lnTo>
                  <a:pt x="3932172" y="137646"/>
                </a:lnTo>
                <a:lnTo>
                  <a:pt x="3939978" y="129885"/>
                </a:lnTo>
                <a:lnTo>
                  <a:pt x="3939978" y="120312"/>
                </a:lnTo>
                <a:close/>
              </a:path>
              <a:path w="6177281" h="1778750">
                <a:moveTo>
                  <a:pt x="3806320" y="120312"/>
                </a:moveTo>
                <a:lnTo>
                  <a:pt x="3806320" y="110737"/>
                </a:lnTo>
                <a:lnTo>
                  <a:pt x="3798515" y="102975"/>
                </a:lnTo>
                <a:lnTo>
                  <a:pt x="3779258" y="102975"/>
                </a:lnTo>
                <a:lnTo>
                  <a:pt x="3771451" y="110737"/>
                </a:lnTo>
                <a:lnTo>
                  <a:pt x="3771451" y="120312"/>
                </a:lnTo>
                <a:lnTo>
                  <a:pt x="3779258" y="137646"/>
                </a:lnTo>
                <a:lnTo>
                  <a:pt x="3798515" y="137646"/>
                </a:lnTo>
                <a:lnTo>
                  <a:pt x="3806320" y="129885"/>
                </a:lnTo>
                <a:lnTo>
                  <a:pt x="3806320" y="120312"/>
                </a:lnTo>
                <a:close/>
              </a:path>
              <a:path w="6177281" h="1778750">
                <a:moveTo>
                  <a:pt x="3254259" y="120312"/>
                </a:moveTo>
                <a:lnTo>
                  <a:pt x="3254259" y="110737"/>
                </a:lnTo>
                <a:lnTo>
                  <a:pt x="3246454" y="102975"/>
                </a:lnTo>
                <a:lnTo>
                  <a:pt x="3227197" y="102975"/>
                </a:lnTo>
                <a:lnTo>
                  <a:pt x="3219391" y="110737"/>
                </a:lnTo>
                <a:lnTo>
                  <a:pt x="3219391" y="120312"/>
                </a:lnTo>
                <a:lnTo>
                  <a:pt x="3227197" y="137646"/>
                </a:lnTo>
                <a:lnTo>
                  <a:pt x="3246454" y="137646"/>
                </a:lnTo>
                <a:lnTo>
                  <a:pt x="3254259" y="129885"/>
                </a:lnTo>
                <a:lnTo>
                  <a:pt x="3254259" y="120312"/>
                </a:lnTo>
                <a:close/>
              </a:path>
              <a:path w="6177281" h="1778750">
                <a:moveTo>
                  <a:pt x="1975799" y="120312"/>
                </a:moveTo>
                <a:lnTo>
                  <a:pt x="1975799" y="110737"/>
                </a:lnTo>
                <a:lnTo>
                  <a:pt x="1967994" y="102975"/>
                </a:lnTo>
                <a:lnTo>
                  <a:pt x="1948738" y="102975"/>
                </a:lnTo>
                <a:lnTo>
                  <a:pt x="1940933" y="110737"/>
                </a:lnTo>
                <a:lnTo>
                  <a:pt x="1940933" y="120312"/>
                </a:lnTo>
                <a:lnTo>
                  <a:pt x="1948738" y="137646"/>
                </a:lnTo>
                <a:lnTo>
                  <a:pt x="1967994" y="137646"/>
                </a:lnTo>
                <a:lnTo>
                  <a:pt x="1975799" y="129885"/>
                </a:lnTo>
                <a:lnTo>
                  <a:pt x="1975799" y="120312"/>
                </a:lnTo>
                <a:close/>
              </a:path>
              <a:path w="6177281" h="1778750">
                <a:moveTo>
                  <a:pt x="249880" y="120312"/>
                </a:moveTo>
                <a:lnTo>
                  <a:pt x="249880" y="110737"/>
                </a:lnTo>
                <a:lnTo>
                  <a:pt x="242074" y="102975"/>
                </a:lnTo>
                <a:lnTo>
                  <a:pt x="222818" y="102975"/>
                </a:lnTo>
                <a:lnTo>
                  <a:pt x="215013" y="110737"/>
                </a:lnTo>
                <a:lnTo>
                  <a:pt x="215013" y="120312"/>
                </a:lnTo>
                <a:lnTo>
                  <a:pt x="222818" y="137646"/>
                </a:lnTo>
                <a:lnTo>
                  <a:pt x="242074" y="137646"/>
                </a:lnTo>
                <a:lnTo>
                  <a:pt x="249880" y="129885"/>
                </a:lnTo>
                <a:lnTo>
                  <a:pt x="249880" y="120312"/>
                </a:lnTo>
                <a:close/>
              </a:path>
              <a:path w="6177281" h="1778750">
                <a:moveTo>
                  <a:pt x="3655230" y="114532"/>
                </a:moveTo>
                <a:lnTo>
                  <a:pt x="3655230" y="104957"/>
                </a:lnTo>
                <a:lnTo>
                  <a:pt x="3647424" y="97196"/>
                </a:lnTo>
                <a:lnTo>
                  <a:pt x="3628167" y="97196"/>
                </a:lnTo>
                <a:lnTo>
                  <a:pt x="3620363" y="104957"/>
                </a:lnTo>
                <a:lnTo>
                  <a:pt x="3620363" y="114532"/>
                </a:lnTo>
                <a:lnTo>
                  <a:pt x="3628167" y="131867"/>
                </a:lnTo>
                <a:lnTo>
                  <a:pt x="3647424" y="131867"/>
                </a:lnTo>
                <a:lnTo>
                  <a:pt x="3655230" y="124106"/>
                </a:lnTo>
                <a:lnTo>
                  <a:pt x="3655230" y="114532"/>
                </a:lnTo>
                <a:close/>
              </a:path>
              <a:path w="6177281" h="1778750">
                <a:moveTo>
                  <a:pt x="1667808" y="114532"/>
                </a:moveTo>
                <a:lnTo>
                  <a:pt x="1667808" y="104957"/>
                </a:lnTo>
                <a:lnTo>
                  <a:pt x="1660003" y="97196"/>
                </a:lnTo>
                <a:lnTo>
                  <a:pt x="1640746" y="97196"/>
                </a:lnTo>
                <a:lnTo>
                  <a:pt x="1632940" y="104957"/>
                </a:lnTo>
                <a:lnTo>
                  <a:pt x="1632940" y="114532"/>
                </a:lnTo>
                <a:lnTo>
                  <a:pt x="1640746" y="131867"/>
                </a:lnTo>
                <a:lnTo>
                  <a:pt x="1660003" y="131867"/>
                </a:lnTo>
                <a:lnTo>
                  <a:pt x="1667808" y="124106"/>
                </a:lnTo>
                <a:lnTo>
                  <a:pt x="1667808" y="114532"/>
                </a:lnTo>
                <a:close/>
              </a:path>
              <a:path w="6177281" h="1778750">
                <a:moveTo>
                  <a:pt x="1539962" y="114532"/>
                </a:moveTo>
                <a:lnTo>
                  <a:pt x="1539962" y="104957"/>
                </a:lnTo>
                <a:lnTo>
                  <a:pt x="1532157" y="97196"/>
                </a:lnTo>
                <a:lnTo>
                  <a:pt x="1512900" y="97196"/>
                </a:lnTo>
                <a:lnTo>
                  <a:pt x="1505094" y="104957"/>
                </a:lnTo>
                <a:lnTo>
                  <a:pt x="1505094" y="114532"/>
                </a:lnTo>
                <a:lnTo>
                  <a:pt x="1512900" y="131867"/>
                </a:lnTo>
                <a:lnTo>
                  <a:pt x="1532157" y="131867"/>
                </a:lnTo>
                <a:lnTo>
                  <a:pt x="1539962" y="124106"/>
                </a:lnTo>
                <a:lnTo>
                  <a:pt x="1539962" y="114532"/>
                </a:lnTo>
                <a:close/>
              </a:path>
              <a:path w="6177281" h="1778750">
                <a:moveTo>
                  <a:pt x="5445072" y="102975"/>
                </a:moveTo>
                <a:lnTo>
                  <a:pt x="5445072" y="93402"/>
                </a:lnTo>
                <a:lnTo>
                  <a:pt x="5437267" y="85639"/>
                </a:lnTo>
                <a:lnTo>
                  <a:pt x="5418011" y="85639"/>
                </a:lnTo>
                <a:lnTo>
                  <a:pt x="5410206" y="93402"/>
                </a:lnTo>
                <a:lnTo>
                  <a:pt x="5410206" y="102975"/>
                </a:lnTo>
                <a:lnTo>
                  <a:pt x="5418011" y="120312"/>
                </a:lnTo>
                <a:lnTo>
                  <a:pt x="5437267" y="120312"/>
                </a:lnTo>
                <a:lnTo>
                  <a:pt x="5445072" y="112549"/>
                </a:lnTo>
                <a:lnTo>
                  <a:pt x="5445072" y="102975"/>
                </a:lnTo>
                <a:close/>
              </a:path>
              <a:path w="6177281" h="1778750">
                <a:moveTo>
                  <a:pt x="5259115" y="102975"/>
                </a:moveTo>
                <a:lnTo>
                  <a:pt x="5259115" y="93402"/>
                </a:lnTo>
                <a:lnTo>
                  <a:pt x="5251310" y="85639"/>
                </a:lnTo>
                <a:lnTo>
                  <a:pt x="5232052" y="85639"/>
                </a:lnTo>
                <a:lnTo>
                  <a:pt x="5224246" y="93402"/>
                </a:lnTo>
                <a:lnTo>
                  <a:pt x="5224246" y="102975"/>
                </a:lnTo>
                <a:lnTo>
                  <a:pt x="5232052" y="120312"/>
                </a:lnTo>
                <a:lnTo>
                  <a:pt x="5251310" y="120312"/>
                </a:lnTo>
                <a:lnTo>
                  <a:pt x="5259115" y="112549"/>
                </a:lnTo>
                <a:lnTo>
                  <a:pt x="5259115" y="102975"/>
                </a:lnTo>
                <a:close/>
              </a:path>
              <a:path w="6177281" h="1778750">
                <a:moveTo>
                  <a:pt x="2911400" y="102975"/>
                </a:moveTo>
                <a:lnTo>
                  <a:pt x="2911400" y="93402"/>
                </a:lnTo>
                <a:lnTo>
                  <a:pt x="2903594" y="85639"/>
                </a:lnTo>
                <a:lnTo>
                  <a:pt x="2884338" y="85639"/>
                </a:lnTo>
                <a:lnTo>
                  <a:pt x="2876532" y="93402"/>
                </a:lnTo>
                <a:lnTo>
                  <a:pt x="2876532" y="102975"/>
                </a:lnTo>
                <a:lnTo>
                  <a:pt x="2884338" y="120312"/>
                </a:lnTo>
                <a:lnTo>
                  <a:pt x="2903594" y="120312"/>
                </a:lnTo>
                <a:lnTo>
                  <a:pt x="2911400" y="112549"/>
                </a:lnTo>
                <a:lnTo>
                  <a:pt x="2911400" y="102975"/>
                </a:lnTo>
                <a:close/>
              </a:path>
              <a:path w="6177281" h="1778750">
                <a:moveTo>
                  <a:pt x="6150220" y="114532"/>
                </a:moveTo>
                <a:lnTo>
                  <a:pt x="6169475" y="114532"/>
                </a:lnTo>
                <a:lnTo>
                  <a:pt x="6177281" y="106770"/>
                </a:lnTo>
                <a:lnTo>
                  <a:pt x="6177281" y="87622"/>
                </a:lnTo>
                <a:lnTo>
                  <a:pt x="6169475" y="79861"/>
                </a:lnTo>
                <a:lnTo>
                  <a:pt x="6159847" y="79861"/>
                </a:lnTo>
                <a:lnTo>
                  <a:pt x="6150220" y="114532"/>
                </a:lnTo>
                <a:close/>
              </a:path>
              <a:path w="6177281" h="1778750">
                <a:moveTo>
                  <a:pt x="6150220" y="114532"/>
                </a:moveTo>
                <a:lnTo>
                  <a:pt x="6159847" y="79861"/>
                </a:lnTo>
                <a:lnTo>
                  <a:pt x="6150218" y="79861"/>
                </a:lnTo>
                <a:lnTo>
                  <a:pt x="6142414" y="87622"/>
                </a:lnTo>
                <a:lnTo>
                  <a:pt x="6142414" y="106770"/>
                </a:lnTo>
                <a:lnTo>
                  <a:pt x="6150220" y="114532"/>
                </a:lnTo>
                <a:close/>
              </a:path>
              <a:path w="6177281" h="1778750">
                <a:moveTo>
                  <a:pt x="6055246" y="97195"/>
                </a:moveTo>
                <a:lnTo>
                  <a:pt x="6055246" y="87622"/>
                </a:lnTo>
                <a:lnTo>
                  <a:pt x="6047441" y="79861"/>
                </a:lnTo>
                <a:lnTo>
                  <a:pt x="6028185" y="79861"/>
                </a:lnTo>
                <a:lnTo>
                  <a:pt x="6020380" y="87622"/>
                </a:lnTo>
                <a:lnTo>
                  <a:pt x="6020380" y="97195"/>
                </a:lnTo>
                <a:lnTo>
                  <a:pt x="6028185" y="114532"/>
                </a:lnTo>
                <a:lnTo>
                  <a:pt x="6047441" y="114532"/>
                </a:lnTo>
                <a:lnTo>
                  <a:pt x="6055246" y="106770"/>
                </a:lnTo>
                <a:lnTo>
                  <a:pt x="6055246" y="97195"/>
                </a:lnTo>
                <a:close/>
              </a:path>
              <a:path w="6177281" h="1778750">
                <a:moveTo>
                  <a:pt x="4741920" y="97195"/>
                </a:moveTo>
                <a:lnTo>
                  <a:pt x="4741920" y="87622"/>
                </a:lnTo>
                <a:lnTo>
                  <a:pt x="4734114" y="79861"/>
                </a:lnTo>
                <a:lnTo>
                  <a:pt x="4714858" y="79861"/>
                </a:lnTo>
                <a:lnTo>
                  <a:pt x="4707053" y="87622"/>
                </a:lnTo>
                <a:lnTo>
                  <a:pt x="4707053" y="97195"/>
                </a:lnTo>
                <a:lnTo>
                  <a:pt x="4714858" y="114532"/>
                </a:lnTo>
                <a:lnTo>
                  <a:pt x="4734114" y="114532"/>
                </a:lnTo>
                <a:lnTo>
                  <a:pt x="4741920" y="106770"/>
                </a:lnTo>
                <a:lnTo>
                  <a:pt x="4741920" y="97195"/>
                </a:lnTo>
                <a:close/>
              </a:path>
              <a:path w="6177281" h="1778750">
                <a:moveTo>
                  <a:pt x="3033434" y="97195"/>
                </a:moveTo>
                <a:lnTo>
                  <a:pt x="3033434" y="87622"/>
                </a:lnTo>
                <a:lnTo>
                  <a:pt x="3025628" y="79861"/>
                </a:lnTo>
                <a:lnTo>
                  <a:pt x="3006371" y="79861"/>
                </a:lnTo>
                <a:lnTo>
                  <a:pt x="2998566" y="87622"/>
                </a:lnTo>
                <a:lnTo>
                  <a:pt x="2998566" y="97195"/>
                </a:lnTo>
                <a:lnTo>
                  <a:pt x="3006371" y="114532"/>
                </a:lnTo>
                <a:lnTo>
                  <a:pt x="3025628" y="114532"/>
                </a:lnTo>
                <a:lnTo>
                  <a:pt x="3033434" y="106770"/>
                </a:lnTo>
                <a:lnTo>
                  <a:pt x="3033434" y="97195"/>
                </a:lnTo>
                <a:close/>
              </a:path>
              <a:path w="6177281" h="1778750">
                <a:moveTo>
                  <a:pt x="2551106" y="97195"/>
                </a:moveTo>
                <a:lnTo>
                  <a:pt x="2551106" y="87622"/>
                </a:lnTo>
                <a:lnTo>
                  <a:pt x="2543300" y="79861"/>
                </a:lnTo>
                <a:lnTo>
                  <a:pt x="2524043" y="79861"/>
                </a:lnTo>
                <a:lnTo>
                  <a:pt x="2516239" y="87622"/>
                </a:lnTo>
                <a:lnTo>
                  <a:pt x="2516239" y="97195"/>
                </a:lnTo>
                <a:lnTo>
                  <a:pt x="2524043" y="114532"/>
                </a:lnTo>
                <a:lnTo>
                  <a:pt x="2543300" y="114532"/>
                </a:lnTo>
                <a:lnTo>
                  <a:pt x="2551106" y="106770"/>
                </a:lnTo>
                <a:lnTo>
                  <a:pt x="2551106" y="97195"/>
                </a:lnTo>
                <a:close/>
              </a:path>
              <a:path w="6177281" h="1778750">
                <a:moveTo>
                  <a:pt x="1266836" y="97195"/>
                </a:moveTo>
                <a:lnTo>
                  <a:pt x="1266836" y="87622"/>
                </a:lnTo>
                <a:lnTo>
                  <a:pt x="1259031" y="79861"/>
                </a:lnTo>
                <a:lnTo>
                  <a:pt x="1239773" y="79861"/>
                </a:lnTo>
                <a:lnTo>
                  <a:pt x="1231968" y="87622"/>
                </a:lnTo>
                <a:lnTo>
                  <a:pt x="1231968" y="97195"/>
                </a:lnTo>
                <a:lnTo>
                  <a:pt x="1239773" y="114532"/>
                </a:lnTo>
                <a:lnTo>
                  <a:pt x="1259031" y="114532"/>
                </a:lnTo>
                <a:lnTo>
                  <a:pt x="1266836" y="106770"/>
                </a:lnTo>
                <a:lnTo>
                  <a:pt x="1266836" y="97195"/>
                </a:lnTo>
                <a:close/>
              </a:path>
              <a:path w="6177281" h="1778750">
                <a:moveTo>
                  <a:pt x="697340" y="97195"/>
                </a:moveTo>
                <a:lnTo>
                  <a:pt x="697340" y="87622"/>
                </a:lnTo>
                <a:lnTo>
                  <a:pt x="689535" y="79861"/>
                </a:lnTo>
                <a:lnTo>
                  <a:pt x="670279" y="79861"/>
                </a:lnTo>
                <a:lnTo>
                  <a:pt x="662473" y="87622"/>
                </a:lnTo>
                <a:lnTo>
                  <a:pt x="662473" y="97195"/>
                </a:lnTo>
                <a:lnTo>
                  <a:pt x="670279" y="114532"/>
                </a:lnTo>
                <a:lnTo>
                  <a:pt x="689535" y="114532"/>
                </a:lnTo>
                <a:lnTo>
                  <a:pt x="697340" y="106770"/>
                </a:lnTo>
                <a:lnTo>
                  <a:pt x="697340" y="97195"/>
                </a:lnTo>
                <a:close/>
              </a:path>
              <a:path w="6177281" h="1778750">
                <a:moveTo>
                  <a:pt x="2260547" y="79861"/>
                </a:moveTo>
                <a:lnTo>
                  <a:pt x="2260547" y="70286"/>
                </a:lnTo>
                <a:lnTo>
                  <a:pt x="2252741" y="62525"/>
                </a:lnTo>
                <a:lnTo>
                  <a:pt x="2233485" y="62525"/>
                </a:lnTo>
                <a:lnTo>
                  <a:pt x="2225680" y="70286"/>
                </a:lnTo>
                <a:lnTo>
                  <a:pt x="2225680" y="79861"/>
                </a:lnTo>
                <a:lnTo>
                  <a:pt x="2233485" y="97196"/>
                </a:lnTo>
                <a:lnTo>
                  <a:pt x="2252741" y="97196"/>
                </a:lnTo>
                <a:lnTo>
                  <a:pt x="2260547" y="89435"/>
                </a:lnTo>
                <a:lnTo>
                  <a:pt x="2260547" y="79861"/>
                </a:lnTo>
                <a:close/>
              </a:path>
              <a:path w="6177281" h="1778750">
                <a:moveTo>
                  <a:pt x="563684" y="79861"/>
                </a:moveTo>
                <a:lnTo>
                  <a:pt x="563684" y="70286"/>
                </a:lnTo>
                <a:lnTo>
                  <a:pt x="555878" y="62525"/>
                </a:lnTo>
                <a:lnTo>
                  <a:pt x="536621" y="62525"/>
                </a:lnTo>
                <a:lnTo>
                  <a:pt x="528816" y="70286"/>
                </a:lnTo>
                <a:lnTo>
                  <a:pt x="528816" y="79861"/>
                </a:lnTo>
                <a:lnTo>
                  <a:pt x="536621" y="97196"/>
                </a:lnTo>
                <a:lnTo>
                  <a:pt x="555878" y="97196"/>
                </a:lnTo>
                <a:lnTo>
                  <a:pt x="563684" y="89435"/>
                </a:lnTo>
                <a:lnTo>
                  <a:pt x="563684" y="79861"/>
                </a:lnTo>
                <a:close/>
              </a:path>
              <a:path w="6177281" h="1778750">
                <a:moveTo>
                  <a:pt x="34866" y="79861"/>
                </a:moveTo>
                <a:lnTo>
                  <a:pt x="34866" y="70286"/>
                </a:lnTo>
                <a:lnTo>
                  <a:pt x="27061" y="62525"/>
                </a:lnTo>
                <a:lnTo>
                  <a:pt x="7805" y="62525"/>
                </a:lnTo>
                <a:lnTo>
                  <a:pt x="0" y="70286"/>
                </a:lnTo>
                <a:lnTo>
                  <a:pt x="0" y="79861"/>
                </a:lnTo>
                <a:lnTo>
                  <a:pt x="7805" y="97196"/>
                </a:lnTo>
                <a:lnTo>
                  <a:pt x="27061" y="97196"/>
                </a:lnTo>
                <a:lnTo>
                  <a:pt x="34866" y="89435"/>
                </a:lnTo>
                <a:lnTo>
                  <a:pt x="34866" y="79861"/>
                </a:lnTo>
                <a:close/>
              </a:path>
              <a:path w="6177281" h="1778750">
                <a:moveTo>
                  <a:pt x="4904633" y="74082"/>
                </a:moveTo>
                <a:lnTo>
                  <a:pt x="4904633" y="64508"/>
                </a:lnTo>
                <a:lnTo>
                  <a:pt x="4896827" y="56747"/>
                </a:lnTo>
                <a:lnTo>
                  <a:pt x="4877570" y="56747"/>
                </a:lnTo>
                <a:lnTo>
                  <a:pt x="4869766" y="64508"/>
                </a:lnTo>
                <a:lnTo>
                  <a:pt x="4869766" y="74082"/>
                </a:lnTo>
                <a:lnTo>
                  <a:pt x="4877570" y="91418"/>
                </a:lnTo>
                <a:lnTo>
                  <a:pt x="4896827" y="91418"/>
                </a:lnTo>
                <a:lnTo>
                  <a:pt x="4904633" y="83657"/>
                </a:lnTo>
                <a:lnTo>
                  <a:pt x="4904633" y="74082"/>
                </a:lnTo>
                <a:close/>
              </a:path>
              <a:path w="6177281" h="1778750">
                <a:moveTo>
                  <a:pt x="3393727" y="74082"/>
                </a:moveTo>
                <a:lnTo>
                  <a:pt x="3393727" y="64508"/>
                </a:lnTo>
                <a:lnTo>
                  <a:pt x="3385921" y="56747"/>
                </a:lnTo>
                <a:lnTo>
                  <a:pt x="3366664" y="56747"/>
                </a:lnTo>
                <a:lnTo>
                  <a:pt x="3358860" y="64508"/>
                </a:lnTo>
                <a:lnTo>
                  <a:pt x="3358860" y="74082"/>
                </a:lnTo>
                <a:lnTo>
                  <a:pt x="3366664" y="91418"/>
                </a:lnTo>
                <a:lnTo>
                  <a:pt x="3385921" y="91418"/>
                </a:lnTo>
                <a:lnTo>
                  <a:pt x="3393727" y="83657"/>
                </a:lnTo>
                <a:lnTo>
                  <a:pt x="3393727" y="74082"/>
                </a:lnTo>
                <a:close/>
              </a:path>
              <a:path w="6177281" h="1778750">
                <a:moveTo>
                  <a:pt x="1417927" y="74082"/>
                </a:moveTo>
                <a:lnTo>
                  <a:pt x="1417927" y="64508"/>
                </a:lnTo>
                <a:lnTo>
                  <a:pt x="1410121" y="56747"/>
                </a:lnTo>
                <a:lnTo>
                  <a:pt x="1390865" y="56747"/>
                </a:lnTo>
                <a:lnTo>
                  <a:pt x="1383060" y="64508"/>
                </a:lnTo>
                <a:lnTo>
                  <a:pt x="1383060" y="74082"/>
                </a:lnTo>
                <a:lnTo>
                  <a:pt x="1390865" y="91418"/>
                </a:lnTo>
                <a:lnTo>
                  <a:pt x="1410121" y="91418"/>
                </a:lnTo>
                <a:lnTo>
                  <a:pt x="1417927" y="83657"/>
                </a:lnTo>
                <a:lnTo>
                  <a:pt x="1417927" y="74082"/>
                </a:lnTo>
                <a:close/>
              </a:path>
              <a:path w="6177281" h="1778750">
                <a:moveTo>
                  <a:pt x="2138513" y="62527"/>
                </a:moveTo>
                <a:lnTo>
                  <a:pt x="2138513" y="52952"/>
                </a:lnTo>
                <a:lnTo>
                  <a:pt x="2130708" y="45191"/>
                </a:lnTo>
                <a:lnTo>
                  <a:pt x="2111451" y="45191"/>
                </a:lnTo>
                <a:lnTo>
                  <a:pt x="2103645" y="52952"/>
                </a:lnTo>
                <a:lnTo>
                  <a:pt x="2103645" y="62527"/>
                </a:lnTo>
                <a:lnTo>
                  <a:pt x="2111451" y="79862"/>
                </a:lnTo>
                <a:lnTo>
                  <a:pt x="2130708" y="79862"/>
                </a:lnTo>
                <a:lnTo>
                  <a:pt x="2138513" y="72101"/>
                </a:lnTo>
                <a:lnTo>
                  <a:pt x="2138513" y="62527"/>
                </a:lnTo>
                <a:close/>
              </a:path>
              <a:path w="6177281" h="1778750">
                <a:moveTo>
                  <a:pt x="4306082" y="56748"/>
                </a:moveTo>
                <a:lnTo>
                  <a:pt x="4306082" y="47174"/>
                </a:lnTo>
                <a:lnTo>
                  <a:pt x="4298276" y="39413"/>
                </a:lnTo>
                <a:lnTo>
                  <a:pt x="4279019" y="39413"/>
                </a:lnTo>
                <a:lnTo>
                  <a:pt x="4271214" y="47174"/>
                </a:lnTo>
                <a:lnTo>
                  <a:pt x="4271214" y="56748"/>
                </a:lnTo>
                <a:lnTo>
                  <a:pt x="4279019" y="74084"/>
                </a:lnTo>
                <a:lnTo>
                  <a:pt x="4298276" y="74084"/>
                </a:lnTo>
                <a:lnTo>
                  <a:pt x="4306082" y="66323"/>
                </a:lnTo>
                <a:lnTo>
                  <a:pt x="4306082" y="56748"/>
                </a:lnTo>
                <a:close/>
              </a:path>
              <a:path w="6177281" h="1778750">
                <a:moveTo>
                  <a:pt x="3515762" y="56748"/>
                </a:moveTo>
                <a:lnTo>
                  <a:pt x="3515762" y="47174"/>
                </a:lnTo>
                <a:lnTo>
                  <a:pt x="3507957" y="39413"/>
                </a:lnTo>
                <a:lnTo>
                  <a:pt x="3488700" y="39413"/>
                </a:lnTo>
                <a:lnTo>
                  <a:pt x="3480894" y="47174"/>
                </a:lnTo>
                <a:lnTo>
                  <a:pt x="3480894" y="56748"/>
                </a:lnTo>
                <a:lnTo>
                  <a:pt x="3488700" y="74084"/>
                </a:lnTo>
                <a:lnTo>
                  <a:pt x="3507957" y="74084"/>
                </a:lnTo>
                <a:lnTo>
                  <a:pt x="3515762" y="66323"/>
                </a:lnTo>
                <a:lnTo>
                  <a:pt x="3515762" y="56748"/>
                </a:lnTo>
                <a:close/>
              </a:path>
              <a:path w="6177281" h="1778750">
                <a:moveTo>
                  <a:pt x="1784031" y="56748"/>
                </a:moveTo>
                <a:lnTo>
                  <a:pt x="1784031" y="47174"/>
                </a:lnTo>
                <a:lnTo>
                  <a:pt x="1776225" y="39413"/>
                </a:lnTo>
                <a:lnTo>
                  <a:pt x="1756968" y="39413"/>
                </a:lnTo>
                <a:lnTo>
                  <a:pt x="1749163" y="47174"/>
                </a:lnTo>
                <a:lnTo>
                  <a:pt x="1749163" y="56748"/>
                </a:lnTo>
                <a:lnTo>
                  <a:pt x="1756968" y="74084"/>
                </a:lnTo>
                <a:lnTo>
                  <a:pt x="1776225" y="74084"/>
                </a:lnTo>
                <a:lnTo>
                  <a:pt x="1784031" y="66323"/>
                </a:lnTo>
                <a:lnTo>
                  <a:pt x="1784031" y="56748"/>
                </a:lnTo>
                <a:close/>
              </a:path>
              <a:path w="6177281" h="1778750">
                <a:moveTo>
                  <a:pt x="5764687" y="50968"/>
                </a:moveTo>
                <a:lnTo>
                  <a:pt x="5764687" y="41395"/>
                </a:lnTo>
                <a:lnTo>
                  <a:pt x="5756882" y="33633"/>
                </a:lnTo>
                <a:lnTo>
                  <a:pt x="5737626" y="33633"/>
                </a:lnTo>
                <a:lnTo>
                  <a:pt x="5729820" y="41395"/>
                </a:lnTo>
                <a:lnTo>
                  <a:pt x="5729820" y="50968"/>
                </a:lnTo>
                <a:lnTo>
                  <a:pt x="5737626" y="68304"/>
                </a:lnTo>
                <a:lnTo>
                  <a:pt x="5756882" y="68304"/>
                </a:lnTo>
                <a:lnTo>
                  <a:pt x="5764687" y="60543"/>
                </a:lnTo>
                <a:lnTo>
                  <a:pt x="5764687" y="50968"/>
                </a:lnTo>
                <a:close/>
              </a:path>
              <a:path w="6177281" h="1778750">
                <a:moveTo>
                  <a:pt x="5549673" y="50968"/>
                </a:moveTo>
                <a:lnTo>
                  <a:pt x="5549673" y="41395"/>
                </a:lnTo>
                <a:lnTo>
                  <a:pt x="5541868" y="33633"/>
                </a:lnTo>
                <a:lnTo>
                  <a:pt x="5522611" y="33633"/>
                </a:lnTo>
                <a:lnTo>
                  <a:pt x="5514806" y="41395"/>
                </a:lnTo>
                <a:lnTo>
                  <a:pt x="5514806" y="50968"/>
                </a:lnTo>
                <a:lnTo>
                  <a:pt x="5522611" y="68304"/>
                </a:lnTo>
                <a:lnTo>
                  <a:pt x="5541868" y="68304"/>
                </a:lnTo>
                <a:lnTo>
                  <a:pt x="5549673" y="60543"/>
                </a:lnTo>
                <a:lnTo>
                  <a:pt x="5549673" y="50968"/>
                </a:lnTo>
                <a:close/>
              </a:path>
              <a:path w="6177281" h="1778750">
                <a:moveTo>
                  <a:pt x="1150613" y="50968"/>
                </a:moveTo>
                <a:lnTo>
                  <a:pt x="1150613" y="41395"/>
                </a:lnTo>
                <a:lnTo>
                  <a:pt x="1142808" y="33633"/>
                </a:lnTo>
                <a:lnTo>
                  <a:pt x="1123551" y="33633"/>
                </a:lnTo>
                <a:lnTo>
                  <a:pt x="1115745" y="41395"/>
                </a:lnTo>
                <a:lnTo>
                  <a:pt x="1115745" y="50968"/>
                </a:lnTo>
                <a:lnTo>
                  <a:pt x="1123551" y="68304"/>
                </a:lnTo>
                <a:lnTo>
                  <a:pt x="1142808" y="68304"/>
                </a:lnTo>
                <a:lnTo>
                  <a:pt x="1150613" y="60543"/>
                </a:lnTo>
                <a:lnTo>
                  <a:pt x="1150613" y="50968"/>
                </a:lnTo>
                <a:close/>
              </a:path>
              <a:path w="6177281" h="1778750">
                <a:moveTo>
                  <a:pt x="923977" y="50968"/>
                </a:moveTo>
                <a:lnTo>
                  <a:pt x="923977" y="41395"/>
                </a:lnTo>
                <a:lnTo>
                  <a:pt x="916171" y="33633"/>
                </a:lnTo>
                <a:lnTo>
                  <a:pt x="896914" y="33633"/>
                </a:lnTo>
                <a:lnTo>
                  <a:pt x="889109" y="41395"/>
                </a:lnTo>
                <a:lnTo>
                  <a:pt x="889109" y="50968"/>
                </a:lnTo>
                <a:lnTo>
                  <a:pt x="896914" y="68304"/>
                </a:lnTo>
                <a:lnTo>
                  <a:pt x="916171" y="68304"/>
                </a:lnTo>
                <a:lnTo>
                  <a:pt x="923977" y="60543"/>
                </a:lnTo>
                <a:lnTo>
                  <a:pt x="923977" y="50968"/>
                </a:lnTo>
                <a:close/>
              </a:path>
              <a:path w="6177281" h="1778750">
                <a:moveTo>
                  <a:pt x="430027" y="50968"/>
                </a:moveTo>
                <a:lnTo>
                  <a:pt x="430027" y="41395"/>
                </a:lnTo>
                <a:lnTo>
                  <a:pt x="422221" y="33633"/>
                </a:lnTo>
                <a:lnTo>
                  <a:pt x="402964" y="33633"/>
                </a:lnTo>
                <a:lnTo>
                  <a:pt x="395159" y="41395"/>
                </a:lnTo>
                <a:lnTo>
                  <a:pt x="395159" y="50968"/>
                </a:lnTo>
                <a:lnTo>
                  <a:pt x="402964" y="68304"/>
                </a:lnTo>
                <a:lnTo>
                  <a:pt x="422221" y="68304"/>
                </a:lnTo>
                <a:lnTo>
                  <a:pt x="430027" y="60543"/>
                </a:lnTo>
                <a:lnTo>
                  <a:pt x="430027" y="50968"/>
                </a:lnTo>
                <a:close/>
              </a:path>
              <a:path w="6177281" h="1778750">
                <a:moveTo>
                  <a:pt x="5962267" y="45190"/>
                </a:moveTo>
                <a:lnTo>
                  <a:pt x="5962267" y="35617"/>
                </a:lnTo>
                <a:lnTo>
                  <a:pt x="5954462" y="27854"/>
                </a:lnTo>
                <a:lnTo>
                  <a:pt x="5935206" y="27854"/>
                </a:lnTo>
                <a:lnTo>
                  <a:pt x="5927401" y="35617"/>
                </a:lnTo>
                <a:lnTo>
                  <a:pt x="5927401" y="45190"/>
                </a:lnTo>
                <a:lnTo>
                  <a:pt x="5935206" y="62527"/>
                </a:lnTo>
                <a:lnTo>
                  <a:pt x="5954462" y="62527"/>
                </a:lnTo>
                <a:lnTo>
                  <a:pt x="5962267" y="54764"/>
                </a:lnTo>
                <a:lnTo>
                  <a:pt x="5962267" y="45190"/>
                </a:lnTo>
                <a:close/>
              </a:path>
              <a:path w="6177281" h="1778750">
                <a:moveTo>
                  <a:pt x="4637319" y="45190"/>
                </a:moveTo>
                <a:lnTo>
                  <a:pt x="4637319" y="35617"/>
                </a:lnTo>
                <a:lnTo>
                  <a:pt x="4629514" y="27854"/>
                </a:lnTo>
                <a:lnTo>
                  <a:pt x="4610256" y="27854"/>
                </a:lnTo>
                <a:lnTo>
                  <a:pt x="4602452" y="35617"/>
                </a:lnTo>
                <a:lnTo>
                  <a:pt x="4602452" y="45190"/>
                </a:lnTo>
                <a:lnTo>
                  <a:pt x="4610256" y="62527"/>
                </a:lnTo>
                <a:lnTo>
                  <a:pt x="4629514" y="62527"/>
                </a:lnTo>
                <a:lnTo>
                  <a:pt x="4637319" y="54764"/>
                </a:lnTo>
                <a:lnTo>
                  <a:pt x="4637319" y="45190"/>
                </a:lnTo>
                <a:close/>
              </a:path>
              <a:path w="6177281" h="1778750">
                <a:moveTo>
                  <a:pt x="2388393" y="45190"/>
                </a:moveTo>
                <a:lnTo>
                  <a:pt x="2388393" y="35617"/>
                </a:lnTo>
                <a:lnTo>
                  <a:pt x="2380588" y="27854"/>
                </a:lnTo>
                <a:lnTo>
                  <a:pt x="2361331" y="27854"/>
                </a:lnTo>
                <a:lnTo>
                  <a:pt x="2353525" y="35617"/>
                </a:lnTo>
                <a:lnTo>
                  <a:pt x="2353525" y="45190"/>
                </a:lnTo>
                <a:lnTo>
                  <a:pt x="2361331" y="62527"/>
                </a:lnTo>
                <a:lnTo>
                  <a:pt x="2380588" y="62527"/>
                </a:lnTo>
                <a:lnTo>
                  <a:pt x="2388393" y="54764"/>
                </a:lnTo>
                <a:lnTo>
                  <a:pt x="2388393" y="45190"/>
                </a:lnTo>
                <a:close/>
              </a:path>
              <a:path w="6177281" h="1778750">
                <a:moveTo>
                  <a:pt x="162713" y="45190"/>
                </a:moveTo>
                <a:lnTo>
                  <a:pt x="162713" y="35617"/>
                </a:lnTo>
                <a:lnTo>
                  <a:pt x="154908" y="27854"/>
                </a:lnTo>
                <a:lnTo>
                  <a:pt x="135651" y="27854"/>
                </a:lnTo>
                <a:lnTo>
                  <a:pt x="127845" y="35617"/>
                </a:lnTo>
                <a:lnTo>
                  <a:pt x="127845" y="45190"/>
                </a:lnTo>
                <a:lnTo>
                  <a:pt x="135651" y="62527"/>
                </a:lnTo>
                <a:lnTo>
                  <a:pt x="154908" y="62527"/>
                </a:lnTo>
                <a:lnTo>
                  <a:pt x="162713" y="54764"/>
                </a:lnTo>
                <a:lnTo>
                  <a:pt x="162713" y="45190"/>
                </a:lnTo>
                <a:close/>
              </a:path>
              <a:path w="6177281" h="1778750">
                <a:moveTo>
                  <a:pt x="4154991" y="39411"/>
                </a:moveTo>
                <a:lnTo>
                  <a:pt x="4154991" y="29838"/>
                </a:lnTo>
                <a:lnTo>
                  <a:pt x="4147186" y="22076"/>
                </a:lnTo>
                <a:lnTo>
                  <a:pt x="4127929" y="22076"/>
                </a:lnTo>
                <a:lnTo>
                  <a:pt x="4120123" y="29838"/>
                </a:lnTo>
                <a:lnTo>
                  <a:pt x="4120123" y="39411"/>
                </a:lnTo>
                <a:lnTo>
                  <a:pt x="4127929" y="56748"/>
                </a:lnTo>
                <a:lnTo>
                  <a:pt x="4147186" y="56748"/>
                </a:lnTo>
                <a:lnTo>
                  <a:pt x="4154991" y="48986"/>
                </a:lnTo>
                <a:lnTo>
                  <a:pt x="4154991" y="39411"/>
                </a:lnTo>
                <a:close/>
              </a:path>
              <a:path w="6177281" h="1778750">
                <a:moveTo>
                  <a:pt x="4027145" y="39411"/>
                </a:moveTo>
                <a:lnTo>
                  <a:pt x="4027145" y="29838"/>
                </a:lnTo>
                <a:lnTo>
                  <a:pt x="4019340" y="22076"/>
                </a:lnTo>
                <a:lnTo>
                  <a:pt x="4000083" y="22076"/>
                </a:lnTo>
                <a:lnTo>
                  <a:pt x="3992279" y="29838"/>
                </a:lnTo>
                <a:lnTo>
                  <a:pt x="3992279" y="39411"/>
                </a:lnTo>
                <a:lnTo>
                  <a:pt x="4000083" y="56748"/>
                </a:lnTo>
                <a:lnTo>
                  <a:pt x="4019340" y="56748"/>
                </a:lnTo>
                <a:lnTo>
                  <a:pt x="4027145" y="48986"/>
                </a:lnTo>
                <a:lnTo>
                  <a:pt x="4027145" y="39411"/>
                </a:lnTo>
                <a:close/>
              </a:path>
              <a:path w="6177281" h="1778750">
                <a:moveTo>
                  <a:pt x="779576" y="37584"/>
                </a:moveTo>
                <a:lnTo>
                  <a:pt x="786311" y="40435"/>
                </a:lnTo>
                <a:lnTo>
                  <a:pt x="801942" y="33633"/>
                </a:lnTo>
                <a:lnTo>
                  <a:pt x="801942" y="27251"/>
                </a:lnTo>
                <a:lnTo>
                  <a:pt x="796739" y="22076"/>
                </a:lnTo>
                <a:lnTo>
                  <a:pt x="790319" y="22076"/>
                </a:lnTo>
                <a:lnTo>
                  <a:pt x="779576" y="37584"/>
                </a:lnTo>
                <a:close/>
              </a:path>
              <a:path w="6177281" h="1778750">
                <a:moveTo>
                  <a:pt x="5328850" y="33634"/>
                </a:moveTo>
                <a:lnTo>
                  <a:pt x="5328850" y="24060"/>
                </a:lnTo>
                <a:lnTo>
                  <a:pt x="5321044" y="16297"/>
                </a:lnTo>
                <a:lnTo>
                  <a:pt x="5301787" y="16297"/>
                </a:lnTo>
                <a:lnTo>
                  <a:pt x="5293982" y="24060"/>
                </a:lnTo>
                <a:lnTo>
                  <a:pt x="5293982" y="33634"/>
                </a:lnTo>
                <a:lnTo>
                  <a:pt x="5301787" y="50970"/>
                </a:lnTo>
                <a:lnTo>
                  <a:pt x="5321044" y="50970"/>
                </a:lnTo>
                <a:lnTo>
                  <a:pt x="5328850" y="43207"/>
                </a:lnTo>
                <a:lnTo>
                  <a:pt x="5328850" y="33634"/>
                </a:lnTo>
                <a:close/>
              </a:path>
              <a:path w="6177281" h="1778750">
                <a:moveTo>
                  <a:pt x="5166136" y="33634"/>
                </a:moveTo>
                <a:lnTo>
                  <a:pt x="5166136" y="24060"/>
                </a:lnTo>
                <a:lnTo>
                  <a:pt x="5158331" y="16297"/>
                </a:lnTo>
                <a:lnTo>
                  <a:pt x="5139074" y="16297"/>
                </a:lnTo>
                <a:lnTo>
                  <a:pt x="5131269" y="24060"/>
                </a:lnTo>
                <a:lnTo>
                  <a:pt x="5131269" y="33634"/>
                </a:lnTo>
                <a:lnTo>
                  <a:pt x="5139074" y="50970"/>
                </a:lnTo>
                <a:lnTo>
                  <a:pt x="5158331" y="50970"/>
                </a:lnTo>
                <a:lnTo>
                  <a:pt x="5166136" y="43207"/>
                </a:lnTo>
                <a:lnTo>
                  <a:pt x="5166136" y="33634"/>
                </a:lnTo>
                <a:close/>
              </a:path>
              <a:path w="6177281" h="1778750">
                <a:moveTo>
                  <a:pt x="4497852" y="33634"/>
                </a:moveTo>
                <a:lnTo>
                  <a:pt x="4497852" y="24060"/>
                </a:lnTo>
                <a:lnTo>
                  <a:pt x="4490046" y="16297"/>
                </a:lnTo>
                <a:lnTo>
                  <a:pt x="4470788" y="16297"/>
                </a:lnTo>
                <a:lnTo>
                  <a:pt x="4462984" y="24060"/>
                </a:lnTo>
                <a:lnTo>
                  <a:pt x="4462984" y="33634"/>
                </a:lnTo>
                <a:lnTo>
                  <a:pt x="4470788" y="50970"/>
                </a:lnTo>
                <a:lnTo>
                  <a:pt x="4490046" y="50970"/>
                </a:lnTo>
                <a:lnTo>
                  <a:pt x="4497852" y="43207"/>
                </a:lnTo>
                <a:lnTo>
                  <a:pt x="4497852" y="33634"/>
                </a:lnTo>
                <a:close/>
              </a:path>
              <a:path w="6177281" h="1778750">
                <a:moveTo>
                  <a:pt x="3138035" y="33634"/>
                </a:moveTo>
                <a:lnTo>
                  <a:pt x="3138035" y="24060"/>
                </a:lnTo>
                <a:lnTo>
                  <a:pt x="3130229" y="16297"/>
                </a:lnTo>
                <a:lnTo>
                  <a:pt x="3110972" y="16297"/>
                </a:lnTo>
                <a:lnTo>
                  <a:pt x="3103167" y="24060"/>
                </a:lnTo>
                <a:lnTo>
                  <a:pt x="3103167" y="33634"/>
                </a:lnTo>
                <a:lnTo>
                  <a:pt x="3110972" y="50970"/>
                </a:lnTo>
                <a:lnTo>
                  <a:pt x="3130229" y="50970"/>
                </a:lnTo>
                <a:lnTo>
                  <a:pt x="3138035" y="43207"/>
                </a:lnTo>
                <a:lnTo>
                  <a:pt x="3138035" y="33634"/>
                </a:lnTo>
                <a:close/>
              </a:path>
              <a:path w="6177281" h="1778750">
                <a:moveTo>
                  <a:pt x="3870243" y="27854"/>
                </a:moveTo>
                <a:lnTo>
                  <a:pt x="3870243" y="18280"/>
                </a:lnTo>
                <a:lnTo>
                  <a:pt x="3862438" y="10519"/>
                </a:lnTo>
                <a:lnTo>
                  <a:pt x="3843182" y="10519"/>
                </a:lnTo>
                <a:lnTo>
                  <a:pt x="3835377" y="18280"/>
                </a:lnTo>
                <a:lnTo>
                  <a:pt x="3835377" y="27854"/>
                </a:lnTo>
                <a:lnTo>
                  <a:pt x="3843182" y="45191"/>
                </a:lnTo>
                <a:lnTo>
                  <a:pt x="3862438" y="45191"/>
                </a:lnTo>
                <a:lnTo>
                  <a:pt x="3870243" y="37429"/>
                </a:lnTo>
                <a:lnTo>
                  <a:pt x="3870243" y="27854"/>
                </a:lnTo>
                <a:close/>
              </a:path>
              <a:path w="6177281" h="1778750">
                <a:moveTo>
                  <a:pt x="1022767" y="27854"/>
                </a:moveTo>
                <a:lnTo>
                  <a:pt x="1022767" y="18280"/>
                </a:lnTo>
                <a:lnTo>
                  <a:pt x="1014962" y="10519"/>
                </a:lnTo>
                <a:lnTo>
                  <a:pt x="995705" y="10519"/>
                </a:lnTo>
                <a:lnTo>
                  <a:pt x="987899" y="18280"/>
                </a:lnTo>
                <a:lnTo>
                  <a:pt x="987899" y="27854"/>
                </a:lnTo>
                <a:lnTo>
                  <a:pt x="995705" y="45191"/>
                </a:lnTo>
                <a:lnTo>
                  <a:pt x="1014962" y="45191"/>
                </a:lnTo>
                <a:lnTo>
                  <a:pt x="1022767" y="37429"/>
                </a:lnTo>
                <a:lnTo>
                  <a:pt x="1022767" y="27854"/>
                </a:lnTo>
                <a:close/>
              </a:path>
              <a:path w="6177281" h="1778750">
                <a:moveTo>
                  <a:pt x="319614" y="27854"/>
                </a:moveTo>
                <a:lnTo>
                  <a:pt x="319614" y="18280"/>
                </a:lnTo>
                <a:lnTo>
                  <a:pt x="311809" y="10519"/>
                </a:lnTo>
                <a:lnTo>
                  <a:pt x="292552" y="10519"/>
                </a:lnTo>
                <a:lnTo>
                  <a:pt x="284746" y="18280"/>
                </a:lnTo>
                <a:lnTo>
                  <a:pt x="284746" y="27854"/>
                </a:lnTo>
                <a:lnTo>
                  <a:pt x="292552" y="45191"/>
                </a:lnTo>
                <a:lnTo>
                  <a:pt x="311809" y="45191"/>
                </a:lnTo>
                <a:lnTo>
                  <a:pt x="319614" y="37429"/>
                </a:lnTo>
                <a:lnTo>
                  <a:pt x="319614" y="27854"/>
                </a:lnTo>
                <a:close/>
              </a:path>
              <a:path w="6177281" h="1778750">
                <a:moveTo>
                  <a:pt x="3730776" y="22076"/>
                </a:moveTo>
                <a:lnTo>
                  <a:pt x="3730776" y="12503"/>
                </a:lnTo>
                <a:lnTo>
                  <a:pt x="3722970" y="4742"/>
                </a:lnTo>
                <a:lnTo>
                  <a:pt x="3703713" y="4742"/>
                </a:lnTo>
                <a:lnTo>
                  <a:pt x="3695908" y="12503"/>
                </a:lnTo>
                <a:lnTo>
                  <a:pt x="3695908" y="22076"/>
                </a:lnTo>
                <a:lnTo>
                  <a:pt x="3703713" y="39413"/>
                </a:lnTo>
                <a:lnTo>
                  <a:pt x="3722970" y="39413"/>
                </a:lnTo>
                <a:lnTo>
                  <a:pt x="3730776" y="31650"/>
                </a:lnTo>
                <a:lnTo>
                  <a:pt x="3730776" y="22076"/>
                </a:lnTo>
                <a:close/>
              </a:path>
              <a:path w="6177281" h="1778750">
                <a:moveTo>
                  <a:pt x="3294937" y="22076"/>
                </a:moveTo>
                <a:lnTo>
                  <a:pt x="3294937" y="12503"/>
                </a:lnTo>
                <a:lnTo>
                  <a:pt x="3287132" y="4742"/>
                </a:lnTo>
                <a:lnTo>
                  <a:pt x="3267876" y="4742"/>
                </a:lnTo>
                <a:lnTo>
                  <a:pt x="3260070" y="12503"/>
                </a:lnTo>
                <a:lnTo>
                  <a:pt x="3260070" y="22076"/>
                </a:lnTo>
                <a:lnTo>
                  <a:pt x="3267876" y="39413"/>
                </a:lnTo>
                <a:lnTo>
                  <a:pt x="3287132" y="39413"/>
                </a:lnTo>
                <a:lnTo>
                  <a:pt x="3294937" y="31650"/>
                </a:lnTo>
                <a:lnTo>
                  <a:pt x="3294937" y="22076"/>
                </a:lnTo>
                <a:close/>
              </a:path>
              <a:path w="6177281" h="1778750">
                <a:moveTo>
                  <a:pt x="5028096" y="0"/>
                </a:moveTo>
                <a:lnTo>
                  <a:pt x="5001994" y="0"/>
                </a:lnTo>
                <a:lnTo>
                  <a:pt x="5005417" y="27854"/>
                </a:lnTo>
                <a:lnTo>
                  <a:pt x="5015045" y="27854"/>
                </a:lnTo>
                <a:lnTo>
                  <a:pt x="5022526" y="25899"/>
                </a:lnTo>
                <a:lnTo>
                  <a:pt x="5028584" y="17082"/>
                </a:lnTo>
                <a:lnTo>
                  <a:pt x="5028096" y="0"/>
                </a:lnTo>
                <a:close/>
              </a:path>
              <a:path w="6177281" h="1778750">
                <a:moveTo>
                  <a:pt x="4997612" y="10519"/>
                </a:moveTo>
                <a:lnTo>
                  <a:pt x="4997612" y="20093"/>
                </a:lnTo>
                <a:lnTo>
                  <a:pt x="5005417" y="27854"/>
                </a:lnTo>
                <a:lnTo>
                  <a:pt x="5001994" y="0"/>
                </a:lnTo>
                <a:lnTo>
                  <a:pt x="4997612" y="10519"/>
                </a:lnTo>
                <a:close/>
              </a:path>
              <a:path w="6177281" h="1778750">
                <a:moveTo>
                  <a:pt x="3614120" y="0"/>
                </a:moveTo>
                <a:lnTo>
                  <a:pt x="3580117" y="0"/>
                </a:lnTo>
                <a:lnTo>
                  <a:pt x="3597117" y="16297"/>
                </a:lnTo>
                <a:lnTo>
                  <a:pt x="3601933" y="16297"/>
                </a:lnTo>
                <a:lnTo>
                  <a:pt x="3606290" y="14358"/>
                </a:lnTo>
                <a:lnTo>
                  <a:pt x="3614120" y="0"/>
                </a:lnTo>
                <a:close/>
              </a:path>
              <a:path w="6177281" h="1778750">
                <a:moveTo>
                  <a:pt x="2736632" y="0"/>
                </a:moveTo>
                <a:lnTo>
                  <a:pt x="2702629" y="0"/>
                </a:lnTo>
                <a:lnTo>
                  <a:pt x="2719630" y="16297"/>
                </a:lnTo>
                <a:lnTo>
                  <a:pt x="2724445" y="16297"/>
                </a:lnTo>
                <a:lnTo>
                  <a:pt x="2728803" y="14358"/>
                </a:lnTo>
                <a:lnTo>
                  <a:pt x="2736632" y="0"/>
                </a:lnTo>
                <a:close/>
              </a:path>
              <a:path w="6177281" h="1778750">
                <a:moveTo>
                  <a:pt x="2618865" y="0"/>
                </a:moveTo>
                <a:lnTo>
                  <a:pt x="2587948" y="0"/>
                </a:lnTo>
                <a:lnTo>
                  <a:pt x="2593779" y="22076"/>
                </a:lnTo>
                <a:lnTo>
                  <a:pt x="2603407" y="22076"/>
                </a:lnTo>
                <a:lnTo>
                  <a:pt x="2607211" y="21649"/>
                </a:lnTo>
                <a:lnTo>
                  <a:pt x="2616590" y="14787"/>
                </a:lnTo>
                <a:lnTo>
                  <a:pt x="2618865" y="0"/>
                </a:lnTo>
                <a:close/>
              </a:path>
              <a:path w="6177281" h="1778750">
                <a:moveTo>
                  <a:pt x="2585973" y="4742"/>
                </a:moveTo>
                <a:lnTo>
                  <a:pt x="2585973" y="14315"/>
                </a:lnTo>
                <a:lnTo>
                  <a:pt x="2593779" y="22076"/>
                </a:lnTo>
                <a:lnTo>
                  <a:pt x="2587948" y="0"/>
                </a:lnTo>
                <a:lnTo>
                  <a:pt x="2585973" y="4742"/>
                </a:lnTo>
                <a:close/>
              </a:path>
              <a:path w="6177281" h="1778750">
                <a:moveTo>
                  <a:pt x="2491019" y="0"/>
                </a:moveTo>
                <a:lnTo>
                  <a:pt x="2460103" y="0"/>
                </a:lnTo>
                <a:lnTo>
                  <a:pt x="2465932" y="22076"/>
                </a:lnTo>
                <a:lnTo>
                  <a:pt x="2475561" y="22076"/>
                </a:lnTo>
                <a:lnTo>
                  <a:pt x="2479365" y="21649"/>
                </a:lnTo>
                <a:lnTo>
                  <a:pt x="2488744" y="14787"/>
                </a:lnTo>
                <a:lnTo>
                  <a:pt x="2491019" y="0"/>
                </a:lnTo>
                <a:close/>
              </a:path>
              <a:path w="6177281" h="1778750">
                <a:moveTo>
                  <a:pt x="2458128" y="4742"/>
                </a:moveTo>
                <a:lnTo>
                  <a:pt x="2458128" y="14315"/>
                </a:lnTo>
                <a:lnTo>
                  <a:pt x="2465932" y="22076"/>
                </a:lnTo>
                <a:lnTo>
                  <a:pt x="2460103" y="0"/>
                </a:lnTo>
                <a:lnTo>
                  <a:pt x="2458128" y="4742"/>
                </a:lnTo>
                <a:close/>
              </a:path>
              <a:path w="6177281" h="1778750">
                <a:moveTo>
                  <a:pt x="2006286" y="0"/>
                </a:moveTo>
                <a:lnTo>
                  <a:pt x="1980182" y="0"/>
                </a:lnTo>
                <a:lnTo>
                  <a:pt x="1983605" y="27854"/>
                </a:lnTo>
                <a:lnTo>
                  <a:pt x="1993233" y="27854"/>
                </a:lnTo>
                <a:lnTo>
                  <a:pt x="2000714" y="25899"/>
                </a:lnTo>
                <a:lnTo>
                  <a:pt x="2006773" y="17082"/>
                </a:lnTo>
                <a:lnTo>
                  <a:pt x="2006286" y="0"/>
                </a:lnTo>
                <a:close/>
              </a:path>
              <a:path w="6177281" h="1778750">
                <a:moveTo>
                  <a:pt x="1975799" y="10519"/>
                </a:moveTo>
                <a:lnTo>
                  <a:pt x="1975799" y="20093"/>
                </a:lnTo>
                <a:lnTo>
                  <a:pt x="1983605" y="27854"/>
                </a:lnTo>
                <a:lnTo>
                  <a:pt x="1980182" y="0"/>
                </a:lnTo>
                <a:lnTo>
                  <a:pt x="1975799" y="10519"/>
                </a:lnTo>
                <a:close/>
              </a:path>
              <a:path w="6177281" h="1778750">
                <a:moveTo>
                  <a:pt x="1888632" y="16297"/>
                </a:moveTo>
                <a:lnTo>
                  <a:pt x="1888632" y="11511"/>
                </a:lnTo>
                <a:lnTo>
                  <a:pt x="1886681" y="7178"/>
                </a:lnTo>
                <a:lnTo>
                  <a:pt x="1873716" y="0"/>
                </a:lnTo>
                <a:lnTo>
                  <a:pt x="1868681" y="0"/>
                </a:lnTo>
                <a:lnTo>
                  <a:pt x="1853765" y="16297"/>
                </a:lnTo>
                <a:lnTo>
                  <a:pt x="1853765" y="25872"/>
                </a:lnTo>
                <a:lnTo>
                  <a:pt x="1861571" y="33634"/>
                </a:lnTo>
                <a:lnTo>
                  <a:pt x="1880826" y="33634"/>
                </a:lnTo>
                <a:lnTo>
                  <a:pt x="1888632" y="25872"/>
                </a:lnTo>
                <a:lnTo>
                  <a:pt x="1888632" y="16297"/>
                </a:lnTo>
                <a:close/>
              </a:path>
              <a:path w="6177281" h="1778750">
                <a:moveTo>
                  <a:pt x="1673186" y="0"/>
                </a:moveTo>
                <a:lnTo>
                  <a:pt x="1639183" y="0"/>
                </a:lnTo>
                <a:lnTo>
                  <a:pt x="1656185" y="16297"/>
                </a:lnTo>
                <a:lnTo>
                  <a:pt x="1660999" y="16297"/>
                </a:lnTo>
                <a:lnTo>
                  <a:pt x="1665358" y="14358"/>
                </a:lnTo>
                <a:lnTo>
                  <a:pt x="1673186" y="0"/>
                </a:lnTo>
                <a:close/>
              </a:path>
              <a:path w="6177281" h="1778750">
                <a:moveTo>
                  <a:pt x="1568584" y="0"/>
                </a:moveTo>
                <a:lnTo>
                  <a:pt x="1534582" y="0"/>
                </a:lnTo>
                <a:lnTo>
                  <a:pt x="1551583" y="16297"/>
                </a:lnTo>
                <a:lnTo>
                  <a:pt x="1556397" y="16297"/>
                </a:lnTo>
                <a:lnTo>
                  <a:pt x="1560756" y="14358"/>
                </a:lnTo>
                <a:lnTo>
                  <a:pt x="1568584" y="0"/>
                </a:lnTo>
                <a:close/>
              </a:path>
              <a:path w="6177281" h="1778750">
                <a:moveTo>
                  <a:pt x="1318705" y="0"/>
                </a:moveTo>
                <a:lnTo>
                  <a:pt x="1284702" y="0"/>
                </a:lnTo>
                <a:lnTo>
                  <a:pt x="1301704" y="16297"/>
                </a:lnTo>
                <a:lnTo>
                  <a:pt x="1306517" y="16297"/>
                </a:lnTo>
                <a:lnTo>
                  <a:pt x="1310876" y="14358"/>
                </a:lnTo>
                <a:lnTo>
                  <a:pt x="1318705" y="0"/>
                </a:lnTo>
                <a:close/>
              </a:path>
              <a:path w="6177281" h="1778750">
                <a:moveTo>
                  <a:pt x="3267876" y="39413"/>
                </a:moveTo>
                <a:lnTo>
                  <a:pt x="3260070" y="22076"/>
                </a:lnTo>
                <a:lnTo>
                  <a:pt x="3260070" y="31650"/>
                </a:lnTo>
                <a:lnTo>
                  <a:pt x="3267876" y="39413"/>
                </a:lnTo>
                <a:close/>
              </a:path>
              <a:path w="6177281" h="1778750">
                <a:moveTo>
                  <a:pt x="3703713" y="39413"/>
                </a:moveTo>
                <a:lnTo>
                  <a:pt x="3695908" y="22076"/>
                </a:lnTo>
                <a:lnTo>
                  <a:pt x="3695908" y="31650"/>
                </a:lnTo>
                <a:lnTo>
                  <a:pt x="3703713" y="39413"/>
                </a:lnTo>
                <a:close/>
              </a:path>
              <a:path w="6177281" h="1778750">
                <a:moveTo>
                  <a:pt x="292552" y="45191"/>
                </a:moveTo>
                <a:lnTo>
                  <a:pt x="284746" y="27854"/>
                </a:lnTo>
                <a:lnTo>
                  <a:pt x="284746" y="37429"/>
                </a:lnTo>
                <a:lnTo>
                  <a:pt x="292552" y="45191"/>
                </a:lnTo>
                <a:close/>
              </a:path>
              <a:path w="6177281" h="1778750">
                <a:moveTo>
                  <a:pt x="995705" y="45191"/>
                </a:moveTo>
                <a:lnTo>
                  <a:pt x="987899" y="27854"/>
                </a:lnTo>
                <a:lnTo>
                  <a:pt x="987899" y="37429"/>
                </a:lnTo>
                <a:lnTo>
                  <a:pt x="995705" y="45191"/>
                </a:lnTo>
                <a:close/>
              </a:path>
              <a:path w="6177281" h="1778750">
                <a:moveTo>
                  <a:pt x="3843182" y="45191"/>
                </a:moveTo>
                <a:lnTo>
                  <a:pt x="3835377" y="27854"/>
                </a:lnTo>
                <a:lnTo>
                  <a:pt x="3835377" y="37429"/>
                </a:lnTo>
                <a:lnTo>
                  <a:pt x="3843182" y="45191"/>
                </a:lnTo>
                <a:close/>
              </a:path>
              <a:path w="6177281" h="1778750">
                <a:moveTo>
                  <a:pt x="3110972" y="50970"/>
                </a:moveTo>
                <a:lnTo>
                  <a:pt x="3103167" y="33634"/>
                </a:lnTo>
                <a:lnTo>
                  <a:pt x="3103167" y="43207"/>
                </a:lnTo>
                <a:lnTo>
                  <a:pt x="3110972" y="50970"/>
                </a:lnTo>
                <a:close/>
              </a:path>
              <a:path w="6177281" h="1778750">
                <a:moveTo>
                  <a:pt x="4470788" y="50970"/>
                </a:moveTo>
                <a:lnTo>
                  <a:pt x="4462984" y="33634"/>
                </a:lnTo>
                <a:lnTo>
                  <a:pt x="4462984" y="43207"/>
                </a:lnTo>
                <a:lnTo>
                  <a:pt x="4470788" y="50970"/>
                </a:lnTo>
                <a:close/>
              </a:path>
              <a:path w="6177281" h="1778750">
                <a:moveTo>
                  <a:pt x="5139074" y="50970"/>
                </a:moveTo>
                <a:lnTo>
                  <a:pt x="5131269" y="33634"/>
                </a:lnTo>
                <a:lnTo>
                  <a:pt x="5131269" y="43207"/>
                </a:lnTo>
                <a:lnTo>
                  <a:pt x="5139074" y="50970"/>
                </a:lnTo>
                <a:close/>
              </a:path>
              <a:path w="6177281" h="1778750">
                <a:moveTo>
                  <a:pt x="5301787" y="50970"/>
                </a:moveTo>
                <a:lnTo>
                  <a:pt x="5293982" y="33634"/>
                </a:lnTo>
                <a:lnTo>
                  <a:pt x="5293982" y="43207"/>
                </a:lnTo>
                <a:lnTo>
                  <a:pt x="5301787" y="50970"/>
                </a:lnTo>
                <a:close/>
              </a:path>
              <a:path w="6177281" h="1778750">
                <a:moveTo>
                  <a:pt x="779576" y="37584"/>
                </a:moveTo>
                <a:lnTo>
                  <a:pt x="790319" y="22076"/>
                </a:lnTo>
                <a:lnTo>
                  <a:pt x="778697" y="33633"/>
                </a:lnTo>
                <a:lnTo>
                  <a:pt x="779576" y="37584"/>
                </a:lnTo>
                <a:close/>
              </a:path>
              <a:path w="6177281" h="1778750">
                <a:moveTo>
                  <a:pt x="4000083" y="56748"/>
                </a:moveTo>
                <a:lnTo>
                  <a:pt x="3992279" y="39411"/>
                </a:lnTo>
                <a:lnTo>
                  <a:pt x="3992279" y="48986"/>
                </a:lnTo>
                <a:lnTo>
                  <a:pt x="4000083" y="56748"/>
                </a:lnTo>
                <a:close/>
              </a:path>
              <a:path w="6177281" h="1778750">
                <a:moveTo>
                  <a:pt x="4127929" y="56748"/>
                </a:moveTo>
                <a:lnTo>
                  <a:pt x="4120123" y="39411"/>
                </a:lnTo>
                <a:lnTo>
                  <a:pt x="4120123" y="48986"/>
                </a:lnTo>
                <a:lnTo>
                  <a:pt x="4127929" y="56748"/>
                </a:lnTo>
                <a:close/>
              </a:path>
              <a:path w="6177281" h="1778750">
                <a:moveTo>
                  <a:pt x="135651" y="62527"/>
                </a:moveTo>
                <a:lnTo>
                  <a:pt x="127845" y="45190"/>
                </a:lnTo>
                <a:lnTo>
                  <a:pt x="127845" y="54764"/>
                </a:lnTo>
                <a:lnTo>
                  <a:pt x="135651" y="62527"/>
                </a:lnTo>
                <a:close/>
              </a:path>
              <a:path w="6177281" h="1778750">
                <a:moveTo>
                  <a:pt x="2361331" y="62527"/>
                </a:moveTo>
                <a:lnTo>
                  <a:pt x="2353525" y="45190"/>
                </a:lnTo>
                <a:lnTo>
                  <a:pt x="2353525" y="54764"/>
                </a:lnTo>
                <a:lnTo>
                  <a:pt x="2361331" y="62527"/>
                </a:lnTo>
                <a:close/>
              </a:path>
              <a:path w="6177281" h="1778750">
                <a:moveTo>
                  <a:pt x="4610256" y="62527"/>
                </a:moveTo>
                <a:lnTo>
                  <a:pt x="4602452" y="45190"/>
                </a:lnTo>
                <a:lnTo>
                  <a:pt x="4602452" y="54764"/>
                </a:lnTo>
                <a:lnTo>
                  <a:pt x="4610256" y="62527"/>
                </a:lnTo>
                <a:close/>
              </a:path>
              <a:path w="6177281" h="1778750">
                <a:moveTo>
                  <a:pt x="5935206" y="62527"/>
                </a:moveTo>
                <a:lnTo>
                  <a:pt x="5927401" y="45190"/>
                </a:lnTo>
                <a:lnTo>
                  <a:pt x="5927401" y="54764"/>
                </a:lnTo>
                <a:lnTo>
                  <a:pt x="5935206" y="62527"/>
                </a:lnTo>
                <a:close/>
              </a:path>
              <a:path w="6177281" h="1778750">
                <a:moveTo>
                  <a:pt x="402964" y="68304"/>
                </a:moveTo>
                <a:lnTo>
                  <a:pt x="395159" y="50968"/>
                </a:lnTo>
                <a:lnTo>
                  <a:pt x="395159" y="60543"/>
                </a:lnTo>
                <a:lnTo>
                  <a:pt x="402964" y="68304"/>
                </a:lnTo>
                <a:close/>
              </a:path>
              <a:path w="6177281" h="1778750">
                <a:moveTo>
                  <a:pt x="896914" y="68304"/>
                </a:moveTo>
                <a:lnTo>
                  <a:pt x="889109" y="50968"/>
                </a:lnTo>
                <a:lnTo>
                  <a:pt x="889109" y="60543"/>
                </a:lnTo>
                <a:lnTo>
                  <a:pt x="896914" y="68304"/>
                </a:lnTo>
                <a:close/>
              </a:path>
              <a:path w="6177281" h="1778750">
                <a:moveTo>
                  <a:pt x="1123551" y="68304"/>
                </a:moveTo>
                <a:lnTo>
                  <a:pt x="1115745" y="50968"/>
                </a:lnTo>
                <a:lnTo>
                  <a:pt x="1115745" y="60543"/>
                </a:lnTo>
                <a:lnTo>
                  <a:pt x="1123551" y="68304"/>
                </a:lnTo>
                <a:close/>
              </a:path>
              <a:path w="6177281" h="1778750">
                <a:moveTo>
                  <a:pt x="5522611" y="68304"/>
                </a:moveTo>
                <a:lnTo>
                  <a:pt x="5514806" y="50968"/>
                </a:lnTo>
                <a:lnTo>
                  <a:pt x="5514806" y="60543"/>
                </a:lnTo>
                <a:lnTo>
                  <a:pt x="5522611" y="68304"/>
                </a:lnTo>
                <a:close/>
              </a:path>
              <a:path w="6177281" h="1778750">
                <a:moveTo>
                  <a:pt x="5737626" y="68304"/>
                </a:moveTo>
                <a:lnTo>
                  <a:pt x="5729820" y="50968"/>
                </a:lnTo>
                <a:lnTo>
                  <a:pt x="5729820" y="60543"/>
                </a:lnTo>
                <a:lnTo>
                  <a:pt x="5737626" y="68304"/>
                </a:lnTo>
                <a:close/>
              </a:path>
              <a:path w="6177281" h="1778750">
                <a:moveTo>
                  <a:pt x="1756968" y="74084"/>
                </a:moveTo>
                <a:lnTo>
                  <a:pt x="1749163" y="56748"/>
                </a:lnTo>
                <a:lnTo>
                  <a:pt x="1749163" y="66323"/>
                </a:lnTo>
                <a:lnTo>
                  <a:pt x="1756968" y="74084"/>
                </a:lnTo>
                <a:close/>
              </a:path>
              <a:path w="6177281" h="1778750">
                <a:moveTo>
                  <a:pt x="3488700" y="74084"/>
                </a:moveTo>
                <a:lnTo>
                  <a:pt x="3480894" y="56748"/>
                </a:lnTo>
                <a:lnTo>
                  <a:pt x="3480894" y="66323"/>
                </a:lnTo>
                <a:lnTo>
                  <a:pt x="3488700" y="74084"/>
                </a:lnTo>
                <a:close/>
              </a:path>
              <a:path w="6177281" h="1778750">
                <a:moveTo>
                  <a:pt x="4279019" y="74084"/>
                </a:moveTo>
                <a:lnTo>
                  <a:pt x="4271214" y="56748"/>
                </a:lnTo>
                <a:lnTo>
                  <a:pt x="4271214" y="66323"/>
                </a:lnTo>
                <a:lnTo>
                  <a:pt x="4279019" y="74084"/>
                </a:lnTo>
                <a:close/>
              </a:path>
              <a:path w="6177281" h="1778750">
                <a:moveTo>
                  <a:pt x="2111451" y="79862"/>
                </a:moveTo>
                <a:lnTo>
                  <a:pt x="2103645" y="62527"/>
                </a:lnTo>
                <a:lnTo>
                  <a:pt x="2103645" y="72101"/>
                </a:lnTo>
                <a:lnTo>
                  <a:pt x="2111451" y="79862"/>
                </a:lnTo>
                <a:close/>
              </a:path>
              <a:path w="6177281" h="1778750">
                <a:moveTo>
                  <a:pt x="1390865" y="91418"/>
                </a:moveTo>
                <a:lnTo>
                  <a:pt x="1383060" y="74082"/>
                </a:lnTo>
                <a:lnTo>
                  <a:pt x="1383060" y="83657"/>
                </a:lnTo>
                <a:lnTo>
                  <a:pt x="1390865" y="91418"/>
                </a:lnTo>
                <a:close/>
              </a:path>
              <a:path w="6177281" h="1778750">
                <a:moveTo>
                  <a:pt x="3366664" y="91418"/>
                </a:moveTo>
                <a:lnTo>
                  <a:pt x="3358860" y="74082"/>
                </a:lnTo>
                <a:lnTo>
                  <a:pt x="3358860" y="83657"/>
                </a:lnTo>
                <a:lnTo>
                  <a:pt x="3366664" y="91418"/>
                </a:lnTo>
                <a:close/>
              </a:path>
              <a:path w="6177281" h="1778750">
                <a:moveTo>
                  <a:pt x="4877570" y="91418"/>
                </a:moveTo>
                <a:lnTo>
                  <a:pt x="4869766" y="74082"/>
                </a:lnTo>
                <a:lnTo>
                  <a:pt x="4869766" y="83657"/>
                </a:lnTo>
                <a:lnTo>
                  <a:pt x="4877570" y="91418"/>
                </a:lnTo>
                <a:close/>
              </a:path>
              <a:path w="6177281" h="1778750">
                <a:moveTo>
                  <a:pt x="7805" y="97196"/>
                </a:moveTo>
                <a:lnTo>
                  <a:pt x="0" y="79861"/>
                </a:lnTo>
                <a:lnTo>
                  <a:pt x="0" y="89435"/>
                </a:lnTo>
                <a:lnTo>
                  <a:pt x="7805" y="97196"/>
                </a:lnTo>
                <a:close/>
              </a:path>
              <a:path w="6177281" h="1778750">
                <a:moveTo>
                  <a:pt x="536621" y="97196"/>
                </a:moveTo>
                <a:lnTo>
                  <a:pt x="528816" y="79861"/>
                </a:lnTo>
                <a:lnTo>
                  <a:pt x="528816" y="89435"/>
                </a:lnTo>
                <a:lnTo>
                  <a:pt x="536621" y="97196"/>
                </a:lnTo>
                <a:close/>
              </a:path>
              <a:path w="6177281" h="1778750">
                <a:moveTo>
                  <a:pt x="2233485" y="97196"/>
                </a:moveTo>
                <a:lnTo>
                  <a:pt x="2225680" y="79861"/>
                </a:lnTo>
                <a:lnTo>
                  <a:pt x="2225680" y="89435"/>
                </a:lnTo>
                <a:lnTo>
                  <a:pt x="2233485" y="97196"/>
                </a:lnTo>
                <a:close/>
              </a:path>
              <a:path w="6177281" h="1778750">
                <a:moveTo>
                  <a:pt x="670279" y="114532"/>
                </a:moveTo>
                <a:lnTo>
                  <a:pt x="662473" y="97195"/>
                </a:lnTo>
                <a:lnTo>
                  <a:pt x="662473" y="106770"/>
                </a:lnTo>
                <a:lnTo>
                  <a:pt x="670279" y="114532"/>
                </a:lnTo>
                <a:close/>
              </a:path>
              <a:path w="6177281" h="1778750">
                <a:moveTo>
                  <a:pt x="1239773" y="114532"/>
                </a:moveTo>
                <a:lnTo>
                  <a:pt x="1231968" y="97195"/>
                </a:lnTo>
                <a:lnTo>
                  <a:pt x="1231968" y="106770"/>
                </a:lnTo>
                <a:lnTo>
                  <a:pt x="1239773" y="114532"/>
                </a:lnTo>
                <a:close/>
              </a:path>
              <a:path w="6177281" h="1778750">
                <a:moveTo>
                  <a:pt x="2524043" y="114532"/>
                </a:moveTo>
                <a:lnTo>
                  <a:pt x="2516239" y="97195"/>
                </a:lnTo>
                <a:lnTo>
                  <a:pt x="2516239" y="106770"/>
                </a:lnTo>
                <a:lnTo>
                  <a:pt x="2524043" y="114532"/>
                </a:lnTo>
                <a:close/>
              </a:path>
              <a:path w="6177281" h="1778750">
                <a:moveTo>
                  <a:pt x="3006371" y="114532"/>
                </a:moveTo>
                <a:lnTo>
                  <a:pt x="2998566" y="97195"/>
                </a:lnTo>
                <a:lnTo>
                  <a:pt x="2998566" y="106770"/>
                </a:lnTo>
                <a:lnTo>
                  <a:pt x="3006371" y="114532"/>
                </a:lnTo>
                <a:close/>
              </a:path>
              <a:path w="6177281" h="1778750">
                <a:moveTo>
                  <a:pt x="4714858" y="114532"/>
                </a:moveTo>
                <a:lnTo>
                  <a:pt x="4707053" y="97195"/>
                </a:lnTo>
                <a:lnTo>
                  <a:pt x="4707053" y="106770"/>
                </a:lnTo>
                <a:lnTo>
                  <a:pt x="4714858" y="114532"/>
                </a:lnTo>
                <a:close/>
              </a:path>
              <a:path w="6177281" h="1778750">
                <a:moveTo>
                  <a:pt x="6028185" y="114532"/>
                </a:moveTo>
                <a:lnTo>
                  <a:pt x="6020380" y="97195"/>
                </a:lnTo>
                <a:lnTo>
                  <a:pt x="6020380" y="106770"/>
                </a:lnTo>
                <a:lnTo>
                  <a:pt x="6028185" y="114532"/>
                </a:lnTo>
                <a:close/>
              </a:path>
              <a:path w="6177281" h="1778750">
                <a:moveTo>
                  <a:pt x="2884338" y="120312"/>
                </a:moveTo>
                <a:lnTo>
                  <a:pt x="2876532" y="102975"/>
                </a:lnTo>
                <a:lnTo>
                  <a:pt x="2876532" y="112549"/>
                </a:lnTo>
                <a:lnTo>
                  <a:pt x="2884338" y="120312"/>
                </a:lnTo>
                <a:close/>
              </a:path>
              <a:path w="6177281" h="1778750">
                <a:moveTo>
                  <a:pt x="5232052" y="120312"/>
                </a:moveTo>
                <a:lnTo>
                  <a:pt x="5224246" y="102975"/>
                </a:lnTo>
                <a:lnTo>
                  <a:pt x="5224246" y="112549"/>
                </a:lnTo>
                <a:lnTo>
                  <a:pt x="5232052" y="120312"/>
                </a:lnTo>
                <a:close/>
              </a:path>
              <a:path w="6177281" h="1778750">
                <a:moveTo>
                  <a:pt x="5418011" y="120312"/>
                </a:moveTo>
                <a:lnTo>
                  <a:pt x="5410206" y="102975"/>
                </a:lnTo>
                <a:lnTo>
                  <a:pt x="5410206" y="112549"/>
                </a:lnTo>
                <a:lnTo>
                  <a:pt x="5418011" y="120312"/>
                </a:lnTo>
                <a:close/>
              </a:path>
              <a:path w="6177281" h="1778750">
                <a:moveTo>
                  <a:pt x="1512900" y="131867"/>
                </a:moveTo>
                <a:lnTo>
                  <a:pt x="1505094" y="114532"/>
                </a:lnTo>
                <a:lnTo>
                  <a:pt x="1505094" y="124106"/>
                </a:lnTo>
                <a:lnTo>
                  <a:pt x="1512900" y="131867"/>
                </a:lnTo>
                <a:close/>
              </a:path>
              <a:path w="6177281" h="1778750">
                <a:moveTo>
                  <a:pt x="1640746" y="131867"/>
                </a:moveTo>
                <a:lnTo>
                  <a:pt x="1632940" y="114532"/>
                </a:lnTo>
                <a:lnTo>
                  <a:pt x="1632940" y="124106"/>
                </a:lnTo>
                <a:lnTo>
                  <a:pt x="1640746" y="131867"/>
                </a:lnTo>
                <a:close/>
              </a:path>
              <a:path w="6177281" h="1778750">
                <a:moveTo>
                  <a:pt x="3628167" y="131867"/>
                </a:moveTo>
                <a:lnTo>
                  <a:pt x="3620363" y="114532"/>
                </a:lnTo>
                <a:lnTo>
                  <a:pt x="3620363" y="124106"/>
                </a:lnTo>
                <a:lnTo>
                  <a:pt x="3628167" y="131867"/>
                </a:lnTo>
                <a:close/>
              </a:path>
              <a:path w="6177281" h="1778750">
                <a:moveTo>
                  <a:pt x="222818" y="137646"/>
                </a:moveTo>
                <a:lnTo>
                  <a:pt x="215013" y="120312"/>
                </a:lnTo>
                <a:lnTo>
                  <a:pt x="215013" y="129885"/>
                </a:lnTo>
                <a:lnTo>
                  <a:pt x="222818" y="137646"/>
                </a:lnTo>
                <a:close/>
              </a:path>
              <a:path w="6177281" h="1778750">
                <a:moveTo>
                  <a:pt x="1948738" y="137646"/>
                </a:moveTo>
                <a:lnTo>
                  <a:pt x="1940933" y="120312"/>
                </a:lnTo>
                <a:lnTo>
                  <a:pt x="1940933" y="129885"/>
                </a:lnTo>
                <a:lnTo>
                  <a:pt x="1948738" y="137646"/>
                </a:lnTo>
                <a:close/>
              </a:path>
              <a:path w="6177281" h="1778750">
                <a:moveTo>
                  <a:pt x="3227197" y="137646"/>
                </a:moveTo>
                <a:lnTo>
                  <a:pt x="3219391" y="120312"/>
                </a:lnTo>
                <a:lnTo>
                  <a:pt x="3219391" y="129885"/>
                </a:lnTo>
                <a:lnTo>
                  <a:pt x="3227197" y="137646"/>
                </a:lnTo>
                <a:close/>
              </a:path>
              <a:path w="6177281" h="1778750">
                <a:moveTo>
                  <a:pt x="3779258" y="137646"/>
                </a:moveTo>
                <a:lnTo>
                  <a:pt x="3771451" y="120312"/>
                </a:lnTo>
                <a:lnTo>
                  <a:pt x="3771451" y="129885"/>
                </a:lnTo>
                <a:lnTo>
                  <a:pt x="3779258" y="137646"/>
                </a:lnTo>
                <a:close/>
              </a:path>
              <a:path w="6177281" h="1778750">
                <a:moveTo>
                  <a:pt x="3912915" y="137646"/>
                </a:moveTo>
                <a:lnTo>
                  <a:pt x="3905111" y="120312"/>
                </a:lnTo>
                <a:lnTo>
                  <a:pt x="3905111" y="129885"/>
                </a:lnTo>
                <a:lnTo>
                  <a:pt x="3912915" y="137646"/>
                </a:lnTo>
                <a:close/>
              </a:path>
              <a:path w="6177281" h="1778750">
                <a:moveTo>
                  <a:pt x="5598156" y="137646"/>
                </a:moveTo>
                <a:lnTo>
                  <a:pt x="5590352" y="120312"/>
                </a:lnTo>
                <a:lnTo>
                  <a:pt x="5590352" y="129885"/>
                </a:lnTo>
                <a:lnTo>
                  <a:pt x="5598156" y="137646"/>
                </a:lnTo>
                <a:close/>
              </a:path>
              <a:path w="6177281" h="1778750">
                <a:moveTo>
                  <a:pt x="2651890" y="143424"/>
                </a:moveTo>
                <a:lnTo>
                  <a:pt x="2644085" y="126089"/>
                </a:lnTo>
                <a:lnTo>
                  <a:pt x="2644085" y="135663"/>
                </a:lnTo>
                <a:lnTo>
                  <a:pt x="2651890" y="143424"/>
                </a:lnTo>
                <a:close/>
              </a:path>
              <a:path w="6177281" h="1778750">
                <a:moveTo>
                  <a:pt x="2762302" y="143424"/>
                </a:moveTo>
                <a:lnTo>
                  <a:pt x="2754496" y="126089"/>
                </a:lnTo>
                <a:lnTo>
                  <a:pt x="2754496" y="135663"/>
                </a:lnTo>
                <a:lnTo>
                  <a:pt x="2762302" y="143424"/>
                </a:lnTo>
                <a:close/>
              </a:path>
              <a:path w="6177281" h="1778750">
                <a:moveTo>
                  <a:pt x="5028661" y="143424"/>
                </a:moveTo>
                <a:lnTo>
                  <a:pt x="5020856" y="126089"/>
                </a:lnTo>
                <a:lnTo>
                  <a:pt x="5020856" y="135663"/>
                </a:lnTo>
                <a:lnTo>
                  <a:pt x="5028661" y="143424"/>
                </a:lnTo>
                <a:close/>
              </a:path>
              <a:path w="6177281" h="1778750">
                <a:moveTo>
                  <a:pt x="5813171" y="143424"/>
                </a:moveTo>
                <a:lnTo>
                  <a:pt x="5805365" y="126089"/>
                </a:lnTo>
                <a:lnTo>
                  <a:pt x="5805365" y="135663"/>
                </a:lnTo>
                <a:lnTo>
                  <a:pt x="5813171" y="143424"/>
                </a:lnTo>
                <a:close/>
              </a:path>
              <a:path w="6177281" h="1778750">
                <a:moveTo>
                  <a:pt x="4209284" y="149203"/>
                </a:moveTo>
                <a:lnTo>
                  <a:pt x="4201480" y="131867"/>
                </a:lnTo>
                <a:lnTo>
                  <a:pt x="4201480" y="141442"/>
                </a:lnTo>
                <a:lnTo>
                  <a:pt x="4209284" y="149203"/>
                </a:lnTo>
                <a:close/>
              </a:path>
              <a:path w="6177281" h="1778750">
                <a:moveTo>
                  <a:pt x="4377809" y="149203"/>
                </a:moveTo>
                <a:lnTo>
                  <a:pt x="4370005" y="131867"/>
                </a:lnTo>
                <a:lnTo>
                  <a:pt x="4370005" y="141442"/>
                </a:lnTo>
                <a:lnTo>
                  <a:pt x="4377809" y="149203"/>
                </a:lnTo>
                <a:close/>
              </a:path>
              <a:path w="6177281" h="1778750">
                <a:moveTo>
                  <a:pt x="1013138" y="160761"/>
                </a:moveTo>
                <a:lnTo>
                  <a:pt x="1005333" y="143424"/>
                </a:lnTo>
                <a:lnTo>
                  <a:pt x="1005333" y="152999"/>
                </a:lnTo>
                <a:lnTo>
                  <a:pt x="1013138" y="160761"/>
                </a:lnTo>
                <a:close/>
              </a:path>
              <a:path w="6177281" h="1778750">
                <a:moveTo>
                  <a:pt x="4087251" y="160761"/>
                </a:moveTo>
                <a:lnTo>
                  <a:pt x="4079447" y="143424"/>
                </a:lnTo>
                <a:lnTo>
                  <a:pt x="4079447" y="152999"/>
                </a:lnTo>
                <a:lnTo>
                  <a:pt x="4087251" y="160761"/>
                </a:lnTo>
                <a:close/>
              </a:path>
              <a:path w="6177281" h="1778750">
                <a:moveTo>
                  <a:pt x="3110972" y="172318"/>
                </a:moveTo>
                <a:lnTo>
                  <a:pt x="3103167" y="154981"/>
                </a:lnTo>
                <a:lnTo>
                  <a:pt x="3103167" y="164556"/>
                </a:lnTo>
                <a:lnTo>
                  <a:pt x="3110972" y="172318"/>
                </a:lnTo>
                <a:close/>
              </a:path>
              <a:path w="6177281" h="1778750">
                <a:moveTo>
                  <a:pt x="4592822" y="172318"/>
                </a:moveTo>
                <a:lnTo>
                  <a:pt x="4585017" y="154981"/>
                </a:lnTo>
                <a:lnTo>
                  <a:pt x="4585017" y="164556"/>
                </a:lnTo>
                <a:lnTo>
                  <a:pt x="4592822" y="172318"/>
                </a:lnTo>
                <a:close/>
              </a:path>
              <a:path w="6177281" h="1778750">
                <a:moveTo>
                  <a:pt x="344853" y="178097"/>
                </a:moveTo>
                <a:lnTo>
                  <a:pt x="337047" y="160760"/>
                </a:lnTo>
                <a:lnTo>
                  <a:pt x="337047" y="170334"/>
                </a:lnTo>
                <a:lnTo>
                  <a:pt x="344853" y="178097"/>
                </a:lnTo>
                <a:close/>
              </a:path>
              <a:path w="6177281" h="1778750">
                <a:moveTo>
                  <a:pt x="763257" y="178097"/>
                </a:moveTo>
                <a:lnTo>
                  <a:pt x="755451" y="160760"/>
                </a:lnTo>
                <a:lnTo>
                  <a:pt x="755451" y="170334"/>
                </a:lnTo>
                <a:lnTo>
                  <a:pt x="763257" y="178097"/>
                </a:lnTo>
                <a:close/>
              </a:path>
              <a:path w="6177281" h="1778750">
                <a:moveTo>
                  <a:pt x="2047528" y="178097"/>
                </a:moveTo>
                <a:lnTo>
                  <a:pt x="2039722" y="160760"/>
                </a:lnTo>
                <a:lnTo>
                  <a:pt x="2039722" y="170334"/>
                </a:lnTo>
                <a:lnTo>
                  <a:pt x="2047528" y="178097"/>
                </a:lnTo>
                <a:close/>
              </a:path>
              <a:path w="6177281" h="1778750">
                <a:moveTo>
                  <a:pt x="4482411" y="178097"/>
                </a:moveTo>
                <a:lnTo>
                  <a:pt x="4474606" y="160760"/>
                </a:lnTo>
                <a:lnTo>
                  <a:pt x="4474606" y="170334"/>
                </a:lnTo>
                <a:lnTo>
                  <a:pt x="4482411" y="178097"/>
                </a:lnTo>
                <a:close/>
              </a:path>
              <a:path w="6177281" h="1778750">
                <a:moveTo>
                  <a:pt x="5702758" y="178097"/>
                </a:moveTo>
                <a:lnTo>
                  <a:pt x="5694953" y="160760"/>
                </a:lnTo>
                <a:lnTo>
                  <a:pt x="5694953" y="170334"/>
                </a:lnTo>
                <a:lnTo>
                  <a:pt x="5702758" y="178097"/>
                </a:lnTo>
                <a:close/>
              </a:path>
              <a:path w="6177281" h="1778750">
                <a:moveTo>
                  <a:pt x="879481" y="183874"/>
                </a:moveTo>
                <a:lnTo>
                  <a:pt x="871675" y="166538"/>
                </a:lnTo>
                <a:lnTo>
                  <a:pt x="871675" y="176113"/>
                </a:lnTo>
                <a:lnTo>
                  <a:pt x="879481" y="183874"/>
                </a:lnTo>
                <a:close/>
              </a:path>
              <a:path w="6177281" h="1778750">
                <a:moveTo>
                  <a:pt x="1849949" y="183874"/>
                </a:moveTo>
                <a:lnTo>
                  <a:pt x="1842142" y="166538"/>
                </a:lnTo>
                <a:lnTo>
                  <a:pt x="1842142" y="176113"/>
                </a:lnTo>
                <a:lnTo>
                  <a:pt x="1849949" y="183874"/>
                </a:lnTo>
                <a:close/>
              </a:path>
              <a:path w="6177281" h="1778750">
                <a:moveTo>
                  <a:pt x="2402009" y="183874"/>
                </a:moveTo>
                <a:lnTo>
                  <a:pt x="2394204" y="166538"/>
                </a:lnTo>
                <a:lnTo>
                  <a:pt x="2394204" y="176113"/>
                </a:lnTo>
                <a:lnTo>
                  <a:pt x="2402009" y="183874"/>
                </a:lnTo>
                <a:close/>
              </a:path>
              <a:path w="6177281" h="1778750">
                <a:moveTo>
                  <a:pt x="3506133" y="183874"/>
                </a:moveTo>
                <a:lnTo>
                  <a:pt x="3498328" y="166538"/>
                </a:lnTo>
                <a:lnTo>
                  <a:pt x="3498328" y="176113"/>
                </a:lnTo>
                <a:lnTo>
                  <a:pt x="3506133" y="183874"/>
                </a:lnTo>
                <a:close/>
              </a:path>
              <a:path w="6177281" h="1778750">
                <a:moveTo>
                  <a:pt x="4796214" y="183874"/>
                </a:moveTo>
                <a:lnTo>
                  <a:pt x="4788409" y="166538"/>
                </a:lnTo>
                <a:lnTo>
                  <a:pt x="4788409" y="176113"/>
                </a:lnTo>
                <a:lnTo>
                  <a:pt x="4796214" y="183874"/>
                </a:lnTo>
                <a:close/>
              </a:path>
              <a:path w="6177281" h="1778750">
                <a:moveTo>
                  <a:pt x="118216" y="189652"/>
                </a:moveTo>
                <a:lnTo>
                  <a:pt x="110411" y="172317"/>
                </a:lnTo>
                <a:lnTo>
                  <a:pt x="110411" y="181891"/>
                </a:lnTo>
                <a:lnTo>
                  <a:pt x="118216" y="189652"/>
                </a:lnTo>
                <a:close/>
              </a:path>
              <a:path w="6177281" h="1778750">
                <a:moveTo>
                  <a:pt x="466887" y="189652"/>
                </a:moveTo>
                <a:lnTo>
                  <a:pt x="459082" y="172317"/>
                </a:lnTo>
                <a:lnTo>
                  <a:pt x="459082" y="181891"/>
                </a:lnTo>
                <a:lnTo>
                  <a:pt x="466887" y="189652"/>
                </a:lnTo>
                <a:close/>
              </a:path>
              <a:path w="6177281" h="1778750">
                <a:moveTo>
                  <a:pt x="1140984" y="189652"/>
                </a:moveTo>
                <a:lnTo>
                  <a:pt x="1133179" y="172317"/>
                </a:lnTo>
                <a:lnTo>
                  <a:pt x="1133179" y="181891"/>
                </a:lnTo>
                <a:lnTo>
                  <a:pt x="1140984" y="189652"/>
                </a:lnTo>
                <a:close/>
              </a:path>
              <a:path w="6177281" h="1778750">
                <a:moveTo>
                  <a:pt x="4924061" y="189652"/>
                </a:moveTo>
                <a:lnTo>
                  <a:pt x="4916256" y="172317"/>
                </a:lnTo>
                <a:lnTo>
                  <a:pt x="4916256" y="181891"/>
                </a:lnTo>
                <a:lnTo>
                  <a:pt x="4924061" y="189652"/>
                </a:lnTo>
                <a:close/>
              </a:path>
              <a:path w="6177281" h="1778750">
                <a:moveTo>
                  <a:pt x="1367619" y="195431"/>
                </a:moveTo>
                <a:lnTo>
                  <a:pt x="1359814" y="178097"/>
                </a:lnTo>
                <a:lnTo>
                  <a:pt x="1359814" y="187670"/>
                </a:lnTo>
                <a:lnTo>
                  <a:pt x="1367619" y="195431"/>
                </a:lnTo>
                <a:close/>
              </a:path>
              <a:path w="6177281" h="1778750">
                <a:moveTo>
                  <a:pt x="1751158" y="195431"/>
                </a:moveTo>
                <a:lnTo>
                  <a:pt x="1743353" y="178097"/>
                </a:lnTo>
                <a:lnTo>
                  <a:pt x="1743353" y="187670"/>
                </a:lnTo>
                <a:lnTo>
                  <a:pt x="1751158" y="195431"/>
                </a:lnTo>
                <a:close/>
              </a:path>
              <a:path w="6177281" h="1778750">
                <a:moveTo>
                  <a:pt x="3384099" y="195431"/>
                </a:moveTo>
                <a:lnTo>
                  <a:pt x="3376293" y="178097"/>
                </a:lnTo>
                <a:lnTo>
                  <a:pt x="3376293" y="187670"/>
                </a:lnTo>
                <a:lnTo>
                  <a:pt x="3384099" y="195431"/>
                </a:lnTo>
                <a:close/>
              </a:path>
              <a:path w="6177281" h="1778750">
                <a:moveTo>
                  <a:pt x="5127452" y="195431"/>
                </a:moveTo>
                <a:lnTo>
                  <a:pt x="5119646" y="178097"/>
                </a:lnTo>
                <a:lnTo>
                  <a:pt x="5119646" y="187670"/>
                </a:lnTo>
                <a:lnTo>
                  <a:pt x="5127452" y="195431"/>
                </a:lnTo>
                <a:close/>
              </a:path>
              <a:path w="6177281" h="1778750">
                <a:moveTo>
                  <a:pt x="5906150" y="195431"/>
                </a:moveTo>
                <a:lnTo>
                  <a:pt x="5898344" y="178097"/>
                </a:lnTo>
                <a:lnTo>
                  <a:pt x="5898344" y="187670"/>
                </a:lnTo>
                <a:lnTo>
                  <a:pt x="5906150" y="195431"/>
                </a:lnTo>
                <a:close/>
              </a:path>
              <a:path w="6177281" h="1778750">
                <a:moveTo>
                  <a:pt x="594733" y="206989"/>
                </a:moveTo>
                <a:lnTo>
                  <a:pt x="586927" y="189652"/>
                </a:lnTo>
                <a:lnTo>
                  <a:pt x="586927" y="199227"/>
                </a:lnTo>
                <a:lnTo>
                  <a:pt x="594733" y="206989"/>
                </a:lnTo>
                <a:close/>
              </a:path>
              <a:path w="6177281" h="1778750">
                <a:moveTo>
                  <a:pt x="2169562" y="206989"/>
                </a:moveTo>
                <a:lnTo>
                  <a:pt x="2161757" y="189652"/>
                </a:lnTo>
                <a:lnTo>
                  <a:pt x="2161757" y="199227"/>
                </a:lnTo>
                <a:lnTo>
                  <a:pt x="2169562" y="206989"/>
                </a:lnTo>
                <a:close/>
              </a:path>
              <a:path w="6177281" h="1778750">
                <a:moveTo>
                  <a:pt x="2291598" y="206989"/>
                </a:moveTo>
                <a:lnTo>
                  <a:pt x="2283792" y="189652"/>
                </a:lnTo>
                <a:lnTo>
                  <a:pt x="2283792" y="199227"/>
                </a:lnTo>
                <a:lnTo>
                  <a:pt x="2291598" y="206989"/>
                </a:lnTo>
                <a:close/>
              </a:path>
              <a:path w="6177281" h="1778750">
                <a:moveTo>
                  <a:pt x="19427" y="218546"/>
                </a:moveTo>
                <a:lnTo>
                  <a:pt x="11621" y="201209"/>
                </a:lnTo>
                <a:lnTo>
                  <a:pt x="11621" y="210784"/>
                </a:lnTo>
                <a:lnTo>
                  <a:pt x="19427" y="218546"/>
                </a:lnTo>
                <a:close/>
              </a:path>
              <a:path w="6177281" h="1778750">
                <a:moveTo>
                  <a:pt x="2512423" y="218546"/>
                </a:moveTo>
                <a:lnTo>
                  <a:pt x="2504616" y="201209"/>
                </a:lnTo>
                <a:lnTo>
                  <a:pt x="2504616" y="210784"/>
                </a:lnTo>
                <a:lnTo>
                  <a:pt x="2512423" y="218546"/>
                </a:lnTo>
                <a:close/>
              </a:path>
              <a:path w="6177281" h="1778750">
                <a:moveTo>
                  <a:pt x="5261108" y="218546"/>
                </a:moveTo>
                <a:lnTo>
                  <a:pt x="5253302" y="201209"/>
                </a:lnTo>
                <a:lnTo>
                  <a:pt x="5253302" y="210784"/>
                </a:lnTo>
                <a:lnTo>
                  <a:pt x="5261108" y="218546"/>
                </a:lnTo>
                <a:close/>
              </a:path>
              <a:path w="6177281" h="1778750">
                <a:moveTo>
                  <a:pt x="2965692" y="224325"/>
                </a:moveTo>
                <a:lnTo>
                  <a:pt x="2957887" y="206989"/>
                </a:lnTo>
                <a:lnTo>
                  <a:pt x="2957887" y="216562"/>
                </a:lnTo>
                <a:lnTo>
                  <a:pt x="2965692" y="224325"/>
                </a:lnTo>
                <a:close/>
              </a:path>
              <a:path w="6177281" h="1778750">
                <a:moveTo>
                  <a:pt x="3976838" y="224325"/>
                </a:moveTo>
                <a:lnTo>
                  <a:pt x="3969033" y="206989"/>
                </a:lnTo>
                <a:lnTo>
                  <a:pt x="3969033" y="216562"/>
                </a:lnTo>
                <a:lnTo>
                  <a:pt x="3976838" y="224325"/>
                </a:lnTo>
                <a:close/>
              </a:path>
              <a:path w="6177281" h="1778750">
                <a:moveTo>
                  <a:pt x="5394765" y="224325"/>
                </a:moveTo>
                <a:lnTo>
                  <a:pt x="5386961" y="206989"/>
                </a:lnTo>
                <a:lnTo>
                  <a:pt x="5386961" y="216562"/>
                </a:lnTo>
                <a:lnTo>
                  <a:pt x="5394765" y="224325"/>
                </a:lnTo>
                <a:close/>
              </a:path>
              <a:path w="6177281" h="1778750">
                <a:moveTo>
                  <a:pt x="1489655" y="230103"/>
                </a:moveTo>
                <a:lnTo>
                  <a:pt x="1481849" y="212766"/>
                </a:lnTo>
                <a:lnTo>
                  <a:pt x="1481849" y="222341"/>
                </a:lnTo>
                <a:lnTo>
                  <a:pt x="1489655" y="230103"/>
                </a:lnTo>
                <a:close/>
              </a:path>
              <a:path w="6177281" h="1778750">
                <a:moveTo>
                  <a:pt x="5516799" y="230103"/>
                </a:moveTo>
                <a:lnTo>
                  <a:pt x="5508995" y="212766"/>
                </a:lnTo>
                <a:lnTo>
                  <a:pt x="5508995" y="222341"/>
                </a:lnTo>
                <a:lnTo>
                  <a:pt x="5516799" y="230103"/>
                </a:lnTo>
                <a:close/>
              </a:path>
              <a:path w="6177281" h="1778750">
                <a:moveTo>
                  <a:pt x="1263020" y="235882"/>
                </a:moveTo>
                <a:lnTo>
                  <a:pt x="1255213" y="218545"/>
                </a:lnTo>
                <a:lnTo>
                  <a:pt x="1255213" y="228119"/>
                </a:lnTo>
                <a:lnTo>
                  <a:pt x="1263020" y="235882"/>
                </a:lnTo>
                <a:close/>
              </a:path>
              <a:path w="6177281" h="1778750">
                <a:moveTo>
                  <a:pt x="6010749" y="235882"/>
                </a:moveTo>
                <a:lnTo>
                  <a:pt x="6002945" y="218545"/>
                </a:lnTo>
                <a:lnTo>
                  <a:pt x="6002945" y="228119"/>
                </a:lnTo>
                <a:lnTo>
                  <a:pt x="6010749" y="235882"/>
                </a:lnTo>
                <a:close/>
              </a:path>
              <a:path w="6177281" h="1778750">
                <a:moveTo>
                  <a:pt x="3633979" y="241659"/>
                </a:moveTo>
                <a:lnTo>
                  <a:pt x="3626173" y="224323"/>
                </a:lnTo>
                <a:lnTo>
                  <a:pt x="3626173" y="233898"/>
                </a:lnTo>
                <a:lnTo>
                  <a:pt x="3633979" y="241659"/>
                </a:lnTo>
                <a:close/>
              </a:path>
              <a:path w="6177281" h="1778750">
                <a:moveTo>
                  <a:pt x="4302264" y="241659"/>
                </a:moveTo>
                <a:lnTo>
                  <a:pt x="4294459" y="224323"/>
                </a:lnTo>
                <a:lnTo>
                  <a:pt x="4294459" y="233898"/>
                </a:lnTo>
                <a:lnTo>
                  <a:pt x="4302264" y="241659"/>
                </a:lnTo>
                <a:close/>
              </a:path>
              <a:path w="6177281" h="1778750">
                <a:moveTo>
                  <a:pt x="1617501" y="247439"/>
                </a:moveTo>
                <a:lnTo>
                  <a:pt x="1609695" y="230103"/>
                </a:lnTo>
                <a:lnTo>
                  <a:pt x="1609695" y="239678"/>
                </a:lnTo>
                <a:lnTo>
                  <a:pt x="1617501" y="247439"/>
                </a:lnTo>
                <a:close/>
              </a:path>
              <a:path w="6177281" h="1778750">
                <a:moveTo>
                  <a:pt x="3756014" y="247439"/>
                </a:moveTo>
                <a:lnTo>
                  <a:pt x="3748209" y="230103"/>
                </a:lnTo>
                <a:lnTo>
                  <a:pt x="3748209" y="239678"/>
                </a:lnTo>
                <a:lnTo>
                  <a:pt x="3756014" y="247439"/>
                </a:lnTo>
                <a:close/>
              </a:path>
              <a:path w="6177281" h="1778750">
                <a:moveTo>
                  <a:pt x="251874" y="253217"/>
                </a:moveTo>
                <a:lnTo>
                  <a:pt x="244068" y="235882"/>
                </a:lnTo>
                <a:lnTo>
                  <a:pt x="244068" y="245456"/>
                </a:lnTo>
                <a:lnTo>
                  <a:pt x="251874" y="253217"/>
                </a:lnTo>
                <a:close/>
              </a:path>
              <a:path w="6177281" h="1778750">
                <a:moveTo>
                  <a:pt x="2628645" y="253217"/>
                </a:moveTo>
                <a:lnTo>
                  <a:pt x="2620840" y="235882"/>
                </a:lnTo>
                <a:lnTo>
                  <a:pt x="2620840" y="245456"/>
                </a:lnTo>
                <a:lnTo>
                  <a:pt x="2628645" y="253217"/>
                </a:lnTo>
                <a:close/>
              </a:path>
              <a:path w="6177281" h="1778750">
                <a:moveTo>
                  <a:pt x="2843659" y="253217"/>
                </a:moveTo>
                <a:lnTo>
                  <a:pt x="2835854" y="235882"/>
                </a:lnTo>
                <a:lnTo>
                  <a:pt x="2835854" y="245456"/>
                </a:lnTo>
                <a:lnTo>
                  <a:pt x="2843659" y="253217"/>
                </a:lnTo>
                <a:close/>
              </a:path>
              <a:path w="6177281" h="1778750">
                <a:moveTo>
                  <a:pt x="4668368" y="253217"/>
                </a:moveTo>
                <a:lnTo>
                  <a:pt x="4660563" y="235882"/>
                </a:lnTo>
                <a:lnTo>
                  <a:pt x="4660563" y="245456"/>
                </a:lnTo>
                <a:lnTo>
                  <a:pt x="4668368" y="253217"/>
                </a:lnTo>
                <a:close/>
              </a:path>
              <a:path w="6177281" h="1778750">
                <a:moveTo>
                  <a:pt x="3296931" y="258996"/>
                </a:moveTo>
                <a:lnTo>
                  <a:pt x="3289126" y="241659"/>
                </a:lnTo>
                <a:lnTo>
                  <a:pt x="3289126" y="251233"/>
                </a:lnTo>
                <a:lnTo>
                  <a:pt x="3296931" y="258996"/>
                </a:lnTo>
                <a:close/>
              </a:path>
              <a:path w="6177281" h="1778750">
                <a:moveTo>
                  <a:pt x="3192329" y="264774"/>
                </a:moveTo>
                <a:lnTo>
                  <a:pt x="3184525" y="247437"/>
                </a:lnTo>
                <a:lnTo>
                  <a:pt x="3184525" y="257012"/>
                </a:lnTo>
                <a:lnTo>
                  <a:pt x="3192329" y="264774"/>
                </a:lnTo>
                <a:close/>
              </a:path>
              <a:path w="6177281" h="1778750">
                <a:moveTo>
                  <a:pt x="4186040" y="264774"/>
                </a:moveTo>
                <a:lnTo>
                  <a:pt x="4178235" y="247437"/>
                </a:lnTo>
                <a:lnTo>
                  <a:pt x="4178235" y="257012"/>
                </a:lnTo>
                <a:lnTo>
                  <a:pt x="4186040" y="264774"/>
                </a:lnTo>
                <a:close/>
              </a:path>
              <a:path w="6177281" h="1778750">
                <a:moveTo>
                  <a:pt x="966649" y="270553"/>
                </a:moveTo>
                <a:lnTo>
                  <a:pt x="958843" y="253216"/>
                </a:lnTo>
                <a:lnTo>
                  <a:pt x="958843" y="262790"/>
                </a:lnTo>
                <a:lnTo>
                  <a:pt x="966649" y="270553"/>
                </a:lnTo>
                <a:close/>
              </a:path>
              <a:path w="6177281" h="1778750">
                <a:moveTo>
                  <a:pt x="1931304" y="270553"/>
                </a:moveTo>
                <a:lnTo>
                  <a:pt x="1923498" y="253216"/>
                </a:lnTo>
                <a:lnTo>
                  <a:pt x="1923498" y="262790"/>
                </a:lnTo>
                <a:lnTo>
                  <a:pt x="1931304" y="270553"/>
                </a:lnTo>
                <a:close/>
              </a:path>
              <a:path w="6177281" h="1778750">
                <a:moveTo>
                  <a:pt x="2739058" y="270553"/>
                </a:moveTo>
                <a:lnTo>
                  <a:pt x="2731253" y="253216"/>
                </a:lnTo>
                <a:lnTo>
                  <a:pt x="2731253" y="262790"/>
                </a:lnTo>
                <a:lnTo>
                  <a:pt x="2739058" y="270553"/>
                </a:lnTo>
                <a:close/>
              </a:path>
              <a:path w="6177281" h="1778750">
                <a:moveTo>
                  <a:pt x="3872238" y="270553"/>
                </a:moveTo>
                <a:lnTo>
                  <a:pt x="3864433" y="253216"/>
                </a:lnTo>
                <a:lnTo>
                  <a:pt x="3864433" y="262790"/>
                </a:lnTo>
                <a:lnTo>
                  <a:pt x="3872238" y="270553"/>
                </a:lnTo>
                <a:close/>
              </a:path>
              <a:path w="6177281" h="1778750">
                <a:moveTo>
                  <a:pt x="5644647" y="270553"/>
                </a:moveTo>
                <a:lnTo>
                  <a:pt x="5636841" y="253216"/>
                </a:lnTo>
                <a:lnTo>
                  <a:pt x="5636841" y="262790"/>
                </a:lnTo>
                <a:lnTo>
                  <a:pt x="5644647" y="270553"/>
                </a:lnTo>
                <a:close/>
              </a:path>
              <a:path w="6177281" h="1778750">
                <a:moveTo>
                  <a:pt x="397154" y="282110"/>
                </a:moveTo>
                <a:lnTo>
                  <a:pt x="389348" y="264774"/>
                </a:lnTo>
                <a:lnTo>
                  <a:pt x="389348" y="274347"/>
                </a:lnTo>
                <a:lnTo>
                  <a:pt x="397154" y="282110"/>
                </a:lnTo>
                <a:close/>
              </a:path>
              <a:path w="6177281" h="1778750">
                <a:moveTo>
                  <a:pt x="745825" y="282110"/>
                </a:moveTo>
                <a:lnTo>
                  <a:pt x="738019" y="264774"/>
                </a:lnTo>
                <a:lnTo>
                  <a:pt x="738019" y="274347"/>
                </a:lnTo>
                <a:lnTo>
                  <a:pt x="745825" y="282110"/>
                </a:lnTo>
                <a:close/>
              </a:path>
              <a:path w="6177281" h="1778750">
                <a:moveTo>
                  <a:pt x="2076584" y="282110"/>
                </a:moveTo>
                <a:lnTo>
                  <a:pt x="2068779" y="264774"/>
                </a:lnTo>
                <a:lnTo>
                  <a:pt x="2068779" y="274347"/>
                </a:lnTo>
                <a:lnTo>
                  <a:pt x="2076584" y="282110"/>
                </a:lnTo>
                <a:close/>
              </a:path>
              <a:path w="6177281" h="1778750">
                <a:moveTo>
                  <a:pt x="4424299" y="282110"/>
                </a:moveTo>
                <a:lnTo>
                  <a:pt x="4416493" y="264774"/>
                </a:lnTo>
                <a:lnTo>
                  <a:pt x="4416493" y="274347"/>
                </a:lnTo>
                <a:lnTo>
                  <a:pt x="4424299" y="282110"/>
                </a:lnTo>
                <a:close/>
              </a:path>
              <a:path w="6177281" h="1778750">
                <a:moveTo>
                  <a:pt x="5051906" y="282110"/>
                </a:moveTo>
                <a:lnTo>
                  <a:pt x="5044102" y="264774"/>
                </a:lnTo>
                <a:lnTo>
                  <a:pt x="5044102" y="274347"/>
                </a:lnTo>
                <a:lnTo>
                  <a:pt x="5051906" y="282110"/>
                </a:lnTo>
                <a:close/>
              </a:path>
              <a:path w="6177281" h="1778750">
                <a:moveTo>
                  <a:pt x="5789926" y="282110"/>
                </a:moveTo>
                <a:lnTo>
                  <a:pt x="5782120" y="264774"/>
                </a:lnTo>
                <a:lnTo>
                  <a:pt x="5782120" y="274347"/>
                </a:lnTo>
                <a:lnTo>
                  <a:pt x="5789926" y="282110"/>
                </a:lnTo>
                <a:close/>
              </a:path>
              <a:path w="6177281" h="1778750">
                <a:moveTo>
                  <a:pt x="3076105" y="287888"/>
                </a:moveTo>
                <a:lnTo>
                  <a:pt x="3068300" y="270553"/>
                </a:lnTo>
                <a:lnTo>
                  <a:pt x="3068300" y="280127"/>
                </a:lnTo>
                <a:lnTo>
                  <a:pt x="3076105" y="287888"/>
                </a:lnTo>
                <a:close/>
              </a:path>
              <a:path w="6177281" h="1778750">
                <a:moveTo>
                  <a:pt x="4069816" y="287888"/>
                </a:moveTo>
                <a:lnTo>
                  <a:pt x="4062011" y="270553"/>
                </a:lnTo>
                <a:lnTo>
                  <a:pt x="4062011" y="280127"/>
                </a:lnTo>
                <a:lnTo>
                  <a:pt x="4069816" y="287888"/>
                </a:lnTo>
                <a:close/>
              </a:path>
              <a:path w="6177281" h="1778750">
                <a:moveTo>
                  <a:pt x="4935682" y="287888"/>
                </a:moveTo>
                <a:lnTo>
                  <a:pt x="4927878" y="270553"/>
                </a:lnTo>
                <a:lnTo>
                  <a:pt x="4927878" y="280127"/>
                </a:lnTo>
                <a:lnTo>
                  <a:pt x="4935682" y="287888"/>
                </a:lnTo>
                <a:close/>
              </a:path>
              <a:path w="6177281" h="1778750">
                <a:moveTo>
                  <a:pt x="1077061" y="293667"/>
                </a:moveTo>
                <a:lnTo>
                  <a:pt x="1069256" y="276331"/>
                </a:lnTo>
                <a:lnTo>
                  <a:pt x="1069256" y="285906"/>
                </a:lnTo>
                <a:lnTo>
                  <a:pt x="1077061" y="293667"/>
                </a:lnTo>
                <a:close/>
              </a:path>
              <a:path w="6177281" h="1778750">
                <a:moveTo>
                  <a:pt x="3523566" y="293667"/>
                </a:moveTo>
                <a:lnTo>
                  <a:pt x="3515761" y="276331"/>
                </a:lnTo>
                <a:lnTo>
                  <a:pt x="3515761" y="285906"/>
                </a:lnTo>
                <a:lnTo>
                  <a:pt x="3523566" y="293667"/>
                </a:lnTo>
                <a:close/>
              </a:path>
              <a:path w="6177281" h="1778750">
                <a:moveTo>
                  <a:pt x="4790403" y="293667"/>
                </a:moveTo>
                <a:lnTo>
                  <a:pt x="4782599" y="276331"/>
                </a:lnTo>
                <a:lnTo>
                  <a:pt x="4782599" y="285906"/>
                </a:lnTo>
                <a:lnTo>
                  <a:pt x="4790403" y="293667"/>
                </a:lnTo>
                <a:close/>
              </a:path>
              <a:path w="6177281" h="1778750">
                <a:moveTo>
                  <a:pt x="4546334" y="299445"/>
                </a:moveTo>
                <a:lnTo>
                  <a:pt x="4538529" y="282110"/>
                </a:lnTo>
                <a:lnTo>
                  <a:pt x="4538529" y="291684"/>
                </a:lnTo>
                <a:lnTo>
                  <a:pt x="4546334" y="299445"/>
                </a:lnTo>
                <a:close/>
              </a:path>
              <a:path w="6177281" h="1778750">
                <a:moveTo>
                  <a:pt x="641222" y="311002"/>
                </a:moveTo>
                <a:lnTo>
                  <a:pt x="633417" y="293667"/>
                </a:lnTo>
                <a:lnTo>
                  <a:pt x="633417" y="303241"/>
                </a:lnTo>
                <a:lnTo>
                  <a:pt x="641222" y="311002"/>
                </a:lnTo>
                <a:close/>
              </a:path>
              <a:path w="6177281" h="1778750">
                <a:moveTo>
                  <a:pt x="1739535" y="311002"/>
                </a:moveTo>
                <a:lnTo>
                  <a:pt x="1731730" y="293667"/>
                </a:lnTo>
                <a:lnTo>
                  <a:pt x="1731730" y="303241"/>
                </a:lnTo>
                <a:lnTo>
                  <a:pt x="1739535" y="311002"/>
                </a:lnTo>
                <a:close/>
              </a:path>
              <a:path w="6177281" h="1778750">
                <a:moveTo>
                  <a:pt x="5313408" y="311002"/>
                </a:moveTo>
                <a:lnTo>
                  <a:pt x="5305604" y="293667"/>
                </a:lnTo>
                <a:lnTo>
                  <a:pt x="5305604" y="303241"/>
                </a:lnTo>
                <a:lnTo>
                  <a:pt x="5313408" y="311002"/>
                </a:lnTo>
                <a:close/>
              </a:path>
              <a:path w="6177281" h="1778750">
                <a:moveTo>
                  <a:pt x="525000" y="316781"/>
                </a:moveTo>
                <a:lnTo>
                  <a:pt x="517194" y="299444"/>
                </a:lnTo>
                <a:lnTo>
                  <a:pt x="517194" y="309018"/>
                </a:lnTo>
                <a:lnTo>
                  <a:pt x="525000" y="316781"/>
                </a:lnTo>
                <a:close/>
              </a:path>
              <a:path w="6177281" h="1778750">
                <a:moveTo>
                  <a:pt x="862048" y="316781"/>
                </a:moveTo>
                <a:lnTo>
                  <a:pt x="854242" y="299444"/>
                </a:lnTo>
                <a:lnTo>
                  <a:pt x="854242" y="309018"/>
                </a:lnTo>
                <a:lnTo>
                  <a:pt x="862048" y="316781"/>
                </a:lnTo>
                <a:close/>
              </a:path>
              <a:path w="6177281" h="1778750">
                <a:moveTo>
                  <a:pt x="1390865" y="316781"/>
                </a:moveTo>
                <a:lnTo>
                  <a:pt x="1383060" y="299444"/>
                </a:lnTo>
                <a:lnTo>
                  <a:pt x="1383060" y="309018"/>
                </a:lnTo>
                <a:lnTo>
                  <a:pt x="1390865" y="316781"/>
                </a:lnTo>
                <a:close/>
              </a:path>
              <a:path w="6177281" h="1778750">
                <a:moveTo>
                  <a:pt x="2216052" y="316781"/>
                </a:moveTo>
                <a:lnTo>
                  <a:pt x="2208246" y="299444"/>
                </a:lnTo>
                <a:lnTo>
                  <a:pt x="2208246" y="309018"/>
                </a:lnTo>
                <a:lnTo>
                  <a:pt x="2216052" y="316781"/>
                </a:lnTo>
                <a:close/>
              </a:path>
              <a:path w="6177281" h="1778750">
                <a:moveTo>
                  <a:pt x="2349708" y="316781"/>
                </a:moveTo>
                <a:lnTo>
                  <a:pt x="2341904" y="299444"/>
                </a:lnTo>
                <a:lnTo>
                  <a:pt x="2341904" y="309018"/>
                </a:lnTo>
                <a:lnTo>
                  <a:pt x="2349708" y="316781"/>
                </a:lnTo>
                <a:close/>
              </a:path>
              <a:path w="6177281" h="1778750">
                <a:moveTo>
                  <a:pt x="5162318" y="316781"/>
                </a:moveTo>
                <a:lnTo>
                  <a:pt x="5154514" y="299444"/>
                </a:lnTo>
                <a:lnTo>
                  <a:pt x="5154514" y="309018"/>
                </a:lnTo>
                <a:lnTo>
                  <a:pt x="5162318" y="316781"/>
                </a:lnTo>
                <a:close/>
              </a:path>
              <a:path w="6177281" h="1778750">
                <a:moveTo>
                  <a:pt x="3395720" y="322559"/>
                </a:moveTo>
                <a:lnTo>
                  <a:pt x="3387916" y="305222"/>
                </a:lnTo>
                <a:lnTo>
                  <a:pt x="3387916" y="314797"/>
                </a:lnTo>
                <a:lnTo>
                  <a:pt x="3395720" y="322559"/>
                </a:lnTo>
                <a:close/>
              </a:path>
              <a:path w="6177281" h="1778750">
                <a:moveTo>
                  <a:pt x="158896" y="328338"/>
                </a:moveTo>
                <a:lnTo>
                  <a:pt x="151090" y="311001"/>
                </a:lnTo>
                <a:lnTo>
                  <a:pt x="151090" y="320575"/>
                </a:lnTo>
                <a:lnTo>
                  <a:pt x="158896" y="328338"/>
                </a:lnTo>
                <a:close/>
              </a:path>
              <a:path w="6177281" h="1778750">
                <a:moveTo>
                  <a:pt x="1181662" y="328338"/>
                </a:moveTo>
                <a:lnTo>
                  <a:pt x="1173857" y="311001"/>
                </a:lnTo>
                <a:lnTo>
                  <a:pt x="1173857" y="320575"/>
                </a:lnTo>
                <a:lnTo>
                  <a:pt x="1181662" y="328338"/>
                </a:lnTo>
                <a:close/>
              </a:path>
              <a:path w="6177281" h="1778750">
                <a:moveTo>
                  <a:pt x="5888715" y="328338"/>
                </a:moveTo>
                <a:lnTo>
                  <a:pt x="5880911" y="311001"/>
                </a:lnTo>
                <a:lnTo>
                  <a:pt x="5880911" y="320575"/>
                </a:lnTo>
                <a:lnTo>
                  <a:pt x="5888715" y="328338"/>
                </a:lnTo>
                <a:close/>
              </a:path>
              <a:path w="6177281" h="1778750">
                <a:moveTo>
                  <a:pt x="2460120" y="334117"/>
                </a:moveTo>
                <a:lnTo>
                  <a:pt x="2452316" y="316781"/>
                </a:lnTo>
                <a:lnTo>
                  <a:pt x="2452316" y="326355"/>
                </a:lnTo>
                <a:lnTo>
                  <a:pt x="2460120" y="334117"/>
                </a:lnTo>
                <a:close/>
              </a:path>
              <a:path w="6177281" h="1778750">
                <a:moveTo>
                  <a:pt x="2954070" y="334117"/>
                </a:moveTo>
                <a:lnTo>
                  <a:pt x="2946266" y="316781"/>
                </a:lnTo>
                <a:lnTo>
                  <a:pt x="2946266" y="326355"/>
                </a:lnTo>
                <a:lnTo>
                  <a:pt x="2954070" y="334117"/>
                </a:lnTo>
                <a:close/>
              </a:path>
              <a:path w="6177281" h="1778750">
                <a:moveTo>
                  <a:pt x="5452877" y="339895"/>
                </a:moveTo>
                <a:lnTo>
                  <a:pt x="5445071" y="322560"/>
                </a:lnTo>
                <a:lnTo>
                  <a:pt x="5445071" y="332134"/>
                </a:lnTo>
                <a:lnTo>
                  <a:pt x="5452877" y="339895"/>
                </a:lnTo>
                <a:close/>
              </a:path>
              <a:path w="6177281" h="1778750">
                <a:moveTo>
                  <a:pt x="54295" y="345673"/>
                </a:moveTo>
                <a:lnTo>
                  <a:pt x="46489" y="328338"/>
                </a:lnTo>
                <a:lnTo>
                  <a:pt x="46489" y="337912"/>
                </a:lnTo>
                <a:lnTo>
                  <a:pt x="54295" y="345673"/>
                </a:lnTo>
                <a:close/>
              </a:path>
              <a:path w="6177281" h="1778750">
                <a:moveTo>
                  <a:pt x="1826703" y="351452"/>
                </a:moveTo>
                <a:lnTo>
                  <a:pt x="1818897" y="334116"/>
                </a:lnTo>
                <a:lnTo>
                  <a:pt x="1818897" y="343691"/>
                </a:lnTo>
                <a:lnTo>
                  <a:pt x="1826703" y="351452"/>
                </a:lnTo>
                <a:close/>
              </a:path>
              <a:path w="6177281" h="1778750">
                <a:moveTo>
                  <a:pt x="2576343" y="351452"/>
                </a:moveTo>
                <a:lnTo>
                  <a:pt x="2568539" y="334116"/>
                </a:lnTo>
                <a:lnTo>
                  <a:pt x="2568539" y="343691"/>
                </a:lnTo>
                <a:lnTo>
                  <a:pt x="2576343" y="351452"/>
                </a:lnTo>
                <a:close/>
              </a:path>
              <a:path w="6177281" h="1778750">
                <a:moveTo>
                  <a:pt x="3663034" y="351452"/>
                </a:moveTo>
                <a:lnTo>
                  <a:pt x="3655230" y="334116"/>
                </a:lnTo>
                <a:lnTo>
                  <a:pt x="3655230" y="343691"/>
                </a:lnTo>
                <a:lnTo>
                  <a:pt x="3663034" y="351452"/>
                </a:lnTo>
                <a:close/>
              </a:path>
              <a:path w="6177281" h="1778750">
                <a:moveTo>
                  <a:pt x="5569101" y="351452"/>
                </a:moveTo>
                <a:lnTo>
                  <a:pt x="5561295" y="334116"/>
                </a:lnTo>
                <a:lnTo>
                  <a:pt x="5561295" y="343691"/>
                </a:lnTo>
                <a:lnTo>
                  <a:pt x="5569101" y="351452"/>
                </a:lnTo>
                <a:close/>
              </a:path>
              <a:path w="6177281" h="1778750">
                <a:moveTo>
                  <a:pt x="1605879" y="357230"/>
                </a:moveTo>
                <a:lnTo>
                  <a:pt x="1598074" y="339895"/>
                </a:lnTo>
                <a:lnTo>
                  <a:pt x="1598074" y="349469"/>
                </a:lnTo>
                <a:lnTo>
                  <a:pt x="1605879" y="357230"/>
                </a:lnTo>
                <a:close/>
              </a:path>
              <a:path w="6177281" h="1778750">
                <a:moveTo>
                  <a:pt x="5993317" y="357230"/>
                </a:moveTo>
                <a:lnTo>
                  <a:pt x="5985512" y="339895"/>
                </a:lnTo>
                <a:lnTo>
                  <a:pt x="5985512" y="349469"/>
                </a:lnTo>
                <a:lnTo>
                  <a:pt x="5993317" y="357230"/>
                </a:lnTo>
                <a:close/>
              </a:path>
              <a:path w="6177281" h="1778750">
                <a:moveTo>
                  <a:pt x="286741" y="363009"/>
                </a:moveTo>
                <a:lnTo>
                  <a:pt x="278936" y="345673"/>
                </a:lnTo>
                <a:lnTo>
                  <a:pt x="278936" y="355248"/>
                </a:lnTo>
                <a:lnTo>
                  <a:pt x="286741" y="363009"/>
                </a:lnTo>
                <a:close/>
              </a:path>
              <a:path w="6177281" h="1778750">
                <a:moveTo>
                  <a:pt x="1495465" y="363009"/>
                </a:moveTo>
                <a:lnTo>
                  <a:pt x="1487660" y="345673"/>
                </a:lnTo>
                <a:lnTo>
                  <a:pt x="1487660" y="355248"/>
                </a:lnTo>
                <a:lnTo>
                  <a:pt x="1495465" y="363009"/>
                </a:lnTo>
                <a:close/>
              </a:path>
              <a:path w="6177281" h="1778750">
                <a:moveTo>
                  <a:pt x="1292075" y="368787"/>
                </a:moveTo>
                <a:lnTo>
                  <a:pt x="1284269" y="351452"/>
                </a:lnTo>
                <a:lnTo>
                  <a:pt x="1284269" y="361026"/>
                </a:lnTo>
                <a:lnTo>
                  <a:pt x="1292075" y="368787"/>
                </a:lnTo>
                <a:close/>
              </a:path>
              <a:path w="6177281" h="1778750">
                <a:moveTo>
                  <a:pt x="2001038" y="368787"/>
                </a:moveTo>
                <a:lnTo>
                  <a:pt x="1993233" y="351452"/>
                </a:lnTo>
                <a:lnTo>
                  <a:pt x="1993233" y="361026"/>
                </a:lnTo>
                <a:lnTo>
                  <a:pt x="2001038" y="368787"/>
                </a:lnTo>
                <a:close/>
              </a:path>
              <a:path w="6177281" h="1778750">
                <a:moveTo>
                  <a:pt x="3773446" y="368787"/>
                </a:moveTo>
                <a:lnTo>
                  <a:pt x="3765642" y="351452"/>
                </a:lnTo>
                <a:lnTo>
                  <a:pt x="3765642" y="361026"/>
                </a:lnTo>
                <a:lnTo>
                  <a:pt x="3773446" y="368787"/>
                </a:lnTo>
                <a:close/>
              </a:path>
              <a:path w="6177281" h="1778750">
                <a:moveTo>
                  <a:pt x="4005893" y="374567"/>
                </a:moveTo>
                <a:lnTo>
                  <a:pt x="3998089" y="357230"/>
                </a:lnTo>
                <a:lnTo>
                  <a:pt x="3998089" y="366805"/>
                </a:lnTo>
                <a:lnTo>
                  <a:pt x="4005893" y="374567"/>
                </a:lnTo>
                <a:close/>
              </a:path>
              <a:path w="6177281" h="1778750">
                <a:moveTo>
                  <a:pt x="4249964" y="374567"/>
                </a:moveTo>
                <a:lnTo>
                  <a:pt x="4242159" y="357230"/>
                </a:lnTo>
                <a:lnTo>
                  <a:pt x="4242159" y="366805"/>
                </a:lnTo>
                <a:lnTo>
                  <a:pt x="4249964" y="374567"/>
                </a:lnTo>
                <a:close/>
              </a:path>
              <a:path w="6177281" h="1778750">
                <a:moveTo>
                  <a:pt x="4360376" y="374567"/>
                </a:moveTo>
                <a:lnTo>
                  <a:pt x="4352570" y="357230"/>
                </a:lnTo>
                <a:lnTo>
                  <a:pt x="4352570" y="366805"/>
                </a:lnTo>
                <a:lnTo>
                  <a:pt x="4360376" y="374567"/>
                </a:lnTo>
                <a:close/>
              </a:path>
              <a:path w="6177281" h="1778750">
                <a:moveTo>
                  <a:pt x="4674179" y="374567"/>
                </a:moveTo>
                <a:lnTo>
                  <a:pt x="4666374" y="357230"/>
                </a:lnTo>
                <a:lnTo>
                  <a:pt x="4666374" y="366805"/>
                </a:lnTo>
                <a:lnTo>
                  <a:pt x="4674179" y="374567"/>
                </a:lnTo>
                <a:close/>
              </a:path>
              <a:path w="6177281" h="1778750">
                <a:moveTo>
                  <a:pt x="5696946" y="374567"/>
                </a:moveTo>
                <a:lnTo>
                  <a:pt x="5689141" y="357230"/>
                </a:lnTo>
                <a:lnTo>
                  <a:pt x="5689141" y="366805"/>
                </a:lnTo>
                <a:lnTo>
                  <a:pt x="5696946" y="374567"/>
                </a:lnTo>
                <a:close/>
              </a:path>
              <a:path w="6177281" h="1778750">
                <a:moveTo>
                  <a:pt x="2710003" y="386124"/>
                </a:moveTo>
                <a:lnTo>
                  <a:pt x="2702198" y="368787"/>
                </a:lnTo>
                <a:lnTo>
                  <a:pt x="2702198" y="378362"/>
                </a:lnTo>
                <a:lnTo>
                  <a:pt x="2710003" y="386124"/>
                </a:lnTo>
                <a:close/>
              </a:path>
              <a:path w="6177281" h="1778750">
                <a:moveTo>
                  <a:pt x="2837848" y="386124"/>
                </a:moveTo>
                <a:lnTo>
                  <a:pt x="2830043" y="368787"/>
                </a:lnTo>
                <a:lnTo>
                  <a:pt x="2830043" y="378362"/>
                </a:lnTo>
                <a:lnTo>
                  <a:pt x="2837848" y="386124"/>
                </a:lnTo>
                <a:close/>
              </a:path>
              <a:path w="6177281" h="1778750">
                <a:moveTo>
                  <a:pt x="3895481" y="386124"/>
                </a:moveTo>
                <a:lnTo>
                  <a:pt x="3887675" y="368787"/>
                </a:lnTo>
                <a:lnTo>
                  <a:pt x="3887675" y="378362"/>
                </a:lnTo>
                <a:lnTo>
                  <a:pt x="3895481" y="386124"/>
                </a:lnTo>
                <a:close/>
              </a:path>
              <a:path w="6177281" h="1778750">
                <a:moveTo>
                  <a:pt x="408776" y="391902"/>
                </a:moveTo>
                <a:lnTo>
                  <a:pt x="400970" y="374566"/>
                </a:lnTo>
                <a:lnTo>
                  <a:pt x="400970" y="384140"/>
                </a:lnTo>
                <a:lnTo>
                  <a:pt x="408776" y="391902"/>
                </a:lnTo>
                <a:close/>
              </a:path>
              <a:path w="6177281" h="1778750">
                <a:moveTo>
                  <a:pt x="989893" y="391902"/>
                </a:moveTo>
                <a:lnTo>
                  <a:pt x="982088" y="374566"/>
                </a:lnTo>
                <a:lnTo>
                  <a:pt x="982088" y="384140"/>
                </a:lnTo>
                <a:lnTo>
                  <a:pt x="989893" y="391902"/>
                </a:lnTo>
                <a:close/>
              </a:path>
              <a:path w="6177281" h="1778750">
                <a:moveTo>
                  <a:pt x="2123074" y="391902"/>
                </a:moveTo>
                <a:lnTo>
                  <a:pt x="2115268" y="374566"/>
                </a:lnTo>
                <a:lnTo>
                  <a:pt x="2115268" y="384140"/>
                </a:lnTo>
                <a:lnTo>
                  <a:pt x="2123074" y="391902"/>
                </a:lnTo>
                <a:close/>
              </a:path>
              <a:path w="6177281" h="1778750">
                <a:moveTo>
                  <a:pt x="3169084" y="391902"/>
                </a:moveTo>
                <a:lnTo>
                  <a:pt x="3161278" y="374566"/>
                </a:lnTo>
                <a:lnTo>
                  <a:pt x="3161278" y="384140"/>
                </a:lnTo>
                <a:lnTo>
                  <a:pt x="3169084" y="391902"/>
                </a:lnTo>
                <a:close/>
              </a:path>
              <a:path w="6177281" h="1778750">
                <a:moveTo>
                  <a:pt x="3291119" y="391902"/>
                </a:moveTo>
                <a:lnTo>
                  <a:pt x="3283314" y="374566"/>
                </a:lnTo>
                <a:lnTo>
                  <a:pt x="3283314" y="384140"/>
                </a:lnTo>
                <a:lnTo>
                  <a:pt x="3291119" y="391902"/>
                </a:lnTo>
                <a:close/>
              </a:path>
              <a:path w="6177281" h="1778750">
                <a:moveTo>
                  <a:pt x="4139552" y="391902"/>
                </a:moveTo>
                <a:lnTo>
                  <a:pt x="4131746" y="374566"/>
                </a:lnTo>
                <a:lnTo>
                  <a:pt x="4131746" y="384140"/>
                </a:lnTo>
                <a:lnTo>
                  <a:pt x="4139552" y="391902"/>
                </a:lnTo>
                <a:close/>
              </a:path>
              <a:path w="6177281" h="1778750">
                <a:moveTo>
                  <a:pt x="4476600" y="391902"/>
                </a:moveTo>
                <a:lnTo>
                  <a:pt x="4468794" y="374566"/>
                </a:lnTo>
                <a:lnTo>
                  <a:pt x="4468794" y="384140"/>
                </a:lnTo>
                <a:lnTo>
                  <a:pt x="4476600" y="391902"/>
                </a:lnTo>
                <a:close/>
              </a:path>
              <a:path w="6177281" h="1778750">
                <a:moveTo>
                  <a:pt x="4906627" y="391902"/>
                </a:moveTo>
                <a:lnTo>
                  <a:pt x="4898821" y="374566"/>
                </a:lnTo>
                <a:lnTo>
                  <a:pt x="4898821" y="384140"/>
                </a:lnTo>
                <a:lnTo>
                  <a:pt x="4906627" y="391902"/>
                </a:lnTo>
                <a:close/>
              </a:path>
              <a:path w="6177281" h="1778750">
                <a:moveTo>
                  <a:pt x="3477077" y="397680"/>
                </a:moveTo>
                <a:lnTo>
                  <a:pt x="3469271" y="380345"/>
                </a:lnTo>
                <a:lnTo>
                  <a:pt x="3469271" y="389919"/>
                </a:lnTo>
                <a:lnTo>
                  <a:pt x="3477077" y="397680"/>
                </a:lnTo>
                <a:close/>
              </a:path>
              <a:path w="6177281" h="1778750">
                <a:moveTo>
                  <a:pt x="4784592" y="403458"/>
                </a:moveTo>
                <a:lnTo>
                  <a:pt x="4776787" y="386123"/>
                </a:lnTo>
                <a:lnTo>
                  <a:pt x="4776787" y="395697"/>
                </a:lnTo>
                <a:lnTo>
                  <a:pt x="4784592" y="403458"/>
                </a:lnTo>
                <a:close/>
              </a:path>
              <a:path w="6177281" h="1778750">
                <a:moveTo>
                  <a:pt x="5051906" y="403458"/>
                </a:moveTo>
                <a:lnTo>
                  <a:pt x="5044102" y="386123"/>
                </a:lnTo>
                <a:lnTo>
                  <a:pt x="5044102" y="395697"/>
                </a:lnTo>
                <a:lnTo>
                  <a:pt x="5051906" y="403458"/>
                </a:lnTo>
                <a:close/>
              </a:path>
              <a:path w="6177281" h="1778750">
                <a:moveTo>
                  <a:pt x="5220430" y="403458"/>
                </a:moveTo>
                <a:lnTo>
                  <a:pt x="5212626" y="386123"/>
                </a:lnTo>
                <a:lnTo>
                  <a:pt x="5212626" y="395697"/>
                </a:lnTo>
                <a:lnTo>
                  <a:pt x="5220430" y="403458"/>
                </a:lnTo>
                <a:close/>
              </a:path>
              <a:path w="6177281" h="1778750">
                <a:moveTo>
                  <a:pt x="751635" y="415015"/>
                </a:moveTo>
                <a:lnTo>
                  <a:pt x="743830" y="397680"/>
                </a:lnTo>
                <a:lnTo>
                  <a:pt x="743830" y="407254"/>
                </a:lnTo>
                <a:lnTo>
                  <a:pt x="751635" y="415015"/>
                </a:lnTo>
                <a:close/>
              </a:path>
              <a:path w="6177281" h="1778750">
                <a:moveTo>
                  <a:pt x="2285786" y="415015"/>
                </a:moveTo>
                <a:lnTo>
                  <a:pt x="2277981" y="397680"/>
                </a:lnTo>
                <a:lnTo>
                  <a:pt x="2277981" y="407254"/>
                </a:lnTo>
                <a:lnTo>
                  <a:pt x="2285786" y="415015"/>
                </a:lnTo>
                <a:close/>
              </a:path>
              <a:path w="6177281" h="1778750">
                <a:moveTo>
                  <a:pt x="3052861" y="415015"/>
                </a:moveTo>
                <a:lnTo>
                  <a:pt x="3045056" y="397680"/>
                </a:lnTo>
                <a:lnTo>
                  <a:pt x="3045056" y="407254"/>
                </a:lnTo>
                <a:lnTo>
                  <a:pt x="3052861" y="415015"/>
                </a:lnTo>
                <a:close/>
              </a:path>
              <a:path w="6177281" h="1778750">
                <a:moveTo>
                  <a:pt x="5342465" y="415015"/>
                </a:moveTo>
                <a:lnTo>
                  <a:pt x="5334660" y="397680"/>
                </a:lnTo>
                <a:lnTo>
                  <a:pt x="5334660" y="407254"/>
                </a:lnTo>
                <a:lnTo>
                  <a:pt x="5342465" y="415015"/>
                </a:lnTo>
                <a:close/>
              </a:path>
              <a:path w="6177281" h="1778750">
                <a:moveTo>
                  <a:pt x="1896437" y="420795"/>
                </a:moveTo>
                <a:lnTo>
                  <a:pt x="1888632" y="403458"/>
                </a:lnTo>
                <a:lnTo>
                  <a:pt x="1888632" y="413033"/>
                </a:lnTo>
                <a:lnTo>
                  <a:pt x="1896437" y="420795"/>
                </a:lnTo>
                <a:close/>
              </a:path>
              <a:path w="6177281" h="1778750">
                <a:moveTo>
                  <a:pt x="5795737" y="420795"/>
                </a:moveTo>
                <a:lnTo>
                  <a:pt x="5787932" y="403458"/>
                </a:lnTo>
                <a:lnTo>
                  <a:pt x="5787932" y="413033"/>
                </a:lnTo>
                <a:lnTo>
                  <a:pt x="5795737" y="420795"/>
                </a:lnTo>
                <a:close/>
              </a:path>
              <a:path w="6177281" h="1778750">
                <a:moveTo>
                  <a:pt x="3587490" y="426573"/>
                </a:moveTo>
                <a:lnTo>
                  <a:pt x="3579684" y="409238"/>
                </a:lnTo>
                <a:lnTo>
                  <a:pt x="3579684" y="418811"/>
                </a:lnTo>
                <a:lnTo>
                  <a:pt x="3587490" y="426573"/>
                </a:lnTo>
                <a:close/>
              </a:path>
              <a:path w="6177281" h="1778750">
                <a:moveTo>
                  <a:pt x="641222" y="432352"/>
                </a:moveTo>
                <a:lnTo>
                  <a:pt x="633417" y="415015"/>
                </a:lnTo>
                <a:lnTo>
                  <a:pt x="633417" y="424590"/>
                </a:lnTo>
                <a:lnTo>
                  <a:pt x="641222" y="432352"/>
                </a:lnTo>
                <a:close/>
              </a:path>
              <a:path w="6177281" h="1778750">
                <a:moveTo>
                  <a:pt x="856236" y="432352"/>
                </a:moveTo>
                <a:lnTo>
                  <a:pt x="848431" y="415015"/>
                </a:lnTo>
                <a:lnTo>
                  <a:pt x="848431" y="424590"/>
                </a:lnTo>
                <a:lnTo>
                  <a:pt x="856236" y="432352"/>
                </a:lnTo>
                <a:close/>
              </a:path>
              <a:path w="6177281" h="1778750">
                <a:moveTo>
                  <a:pt x="1135172" y="432352"/>
                </a:moveTo>
                <a:lnTo>
                  <a:pt x="1127367" y="415015"/>
                </a:lnTo>
                <a:lnTo>
                  <a:pt x="1127367" y="424590"/>
                </a:lnTo>
                <a:lnTo>
                  <a:pt x="1135172" y="432352"/>
                </a:lnTo>
                <a:close/>
              </a:path>
              <a:path w="6177281" h="1778750">
                <a:moveTo>
                  <a:pt x="1675612" y="438130"/>
                </a:moveTo>
                <a:lnTo>
                  <a:pt x="1667807" y="420794"/>
                </a:lnTo>
                <a:lnTo>
                  <a:pt x="1667807" y="430368"/>
                </a:lnTo>
                <a:lnTo>
                  <a:pt x="1675612" y="438130"/>
                </a:lnTo>
                <a:close/>
              </a:path>
              <a:path w="6177281" h="1778750">
                <a:moveTo>
                  <a:pt x="525000" y="443909"/>
                </a:moveTo>
                <a:lnTo>
                  <a:pt x="517194" y="426572"/>
                </a:lnTo>
                <a:lnTo>
                  <a:pt x="517194" y="436147"/>
                </a:lnTo>
                <a:lnTo>
                  <a:pt x="525000" y="443909"/>
                </a:lnTo>
                <a:close/>
              </a:path>
              <a:path w="6177281" h="1778750">
                <a:moveTo>
                  <a:pt x="1396676" y="443909"/>
                </a:moveTo>
                <a:lnTo>
                  <a:pt x="1388870" y="426572"/>
                </a:lnTo>
                <a:lnTo>
                  <a:pt x="1388870" y="436147"/>
                </a:lnTo>
                <a:lnTo>
                  <a:pt x="1396676" y="443909"/>
                </a:lnTo>
                <a:close/>
              </a:path>
              <a:path w="6177281" h="1778750">
                <a:moveTo>
                  <a:pt x="4592822" y="443909"/>
                </a:moveTo>
                <a:lnTo>
                  <a:pt x="4585017" y="426572"/>
                </a:lnTo>
                <a:lnTo>
                  <a:pt x="4585017" y="436147"/>
                </a:lnTo>
                <a:lnTo>
                  <a:pt x="4592822" y="443909"/>
                </a:lnTo>
                <a:close/>
              </a:path>
              <a:path w="6177281" h="1778750">
                <a:moveTo>
                  <a:pt x="199574" y="449687"/>
                </a:moveTo>
                <a:lnTo>
                  <a:pt x="191768" y="432351"/>
                </a:lnTo>
                <a:lnTo>
                  <a:pt x="191768" y="441925"/>
                </a:lnTo>
                <a:lnTo>
                  <a:pt x="199574" y="449687"/>
                </a:lnTo>
                <a:close/>
              </a:path>
              <a:path w="6177281" h="1778750">
                <a:moveTo>
                  <a:pt x="2402009" y="449687"/>
                </a:moveTo>
                <a:lnTo>
                  <a:pt x="2394204" y="432351"/>
                </a:lnTo>
                <a:lnTo>
                  <a:pt x="2394204" y="441925"/>
                </a:lnTo>
                <a:lnTo>
                  <a:pt x="2402009" y="449687"/>
                </a:lnTo>
                <a:close/>
              </a:path>
              <a:path w="6177281" h="1778750">
                <a:moveTo>
                  <a:pt x="2948260" y="449687"/>
                </a:moveTo>
                <a:lnTo>
                  <a:pt x="2940455" y="432351"/>
                </a:lnTo>
                <a:lnTo>
                  <a:pt x="2940455" y="441925"/>
                </a:lnTo>
                <a:lnTo>
                  <a:pt x="2948260" y="449687"/>
                </a:lnTo>
                <a:close/>
              </a:path>
              <a:path w="6177281" h="1778750">
                <a:moveTo>
                  <a:pt x="83350" y="455465"/>
                </a:moveTo>
                <a:lnTo>
                  <a:pt x="75544" y="438130"/>
                </a:lnTo>
                <a:lnTo>
                  <a:pt x="75544" y="447704"/>
                </a:lnTo>
                <a:lnTo>
                  <a:pt x="83350" y="455465"/>
                </a:lnTo>
                <a:close/>
              </a:path>
              <a:path w="6177281" h="1778750">
                <a:moveTo>
                  <a:pt x="5458688" y="461244"/>
                </a:moveTo>
                <a:lnTo>
                  <a:pt x="5450884" y="443909"/>
                </a:lnTo>
                <a:lnTo>
                  <a:pt x="5450884" y="453483"/>
                </a:lnTo>
                <a:lnTo>
                  <a:pt x="5458688" y="461244"/>
                </a:lnTo>
                <a:close/>
              </a:path>
              <a:path w="6177281" h="1778750">
                <a:moveTo>
                  <a:pt x="5598156" y="461244"/>
                </a:moveTo>
                <a:lnTo>
                  <a:pt x="5590352" y="443909"/>
                </a:lnTo>
                <a:lnTo>
                  <a:pt x="5590352" y="453483"/>
                </a:lnTo>
                <a:lnTo>
                  <a:pt x="5598156" y="461244"/>
                </a:lnTo>
                <a:close/>
              </a:path>
              <a:path w="6177281" h="1778750">
                <a:moveTo>
                  <a:pt x="2512423" y="467023"/>
                </a:moveTo>
                <a:lnTo>
                  <a:pt x="2504616" y="449687"/>
                </a:lnTo>
                <a:lnTo>
                  <a:pt x="2504616" y="459262"/>
                </a:lnTo>
                <a:lnTo>
                  <a:pt x="2512423" y="467023"/>
                </a:lnTo>
                <a:close/>
              </a:path>
              <a:path w="6177281" h="1778750">
                <a:moveTo>
                  <a:pt x="2628645" y="467023"/>
                </a:moveTo>
                <a:lnTo>
                  <a:pt x="2620840" y="449687"/>
                </a:lnTo>
                <a:lnTo>
                  <a:pt x="2620840" y="459262"/>
                </a:lnTo>
                <a:lnTo>
                  <a:pt x="2628645" y="467023"/>
                </a:lnTo>
                <a:close/>
              </a:path>
              <a:path w="6177281" h="1778750">
                <a:moveTo>
                  <a:pt x="1280452" y="472801"/>
                </a:moveTo>
                <a:lnTo>
                  <a:pt x="1272646" y="455465"/>
                </a:lnTo>
                <a:lnTo>
                  <a:pt x="1272646" y="465039"/>
                </a:lnTo>
                <a:lnTo>
                  <a:pt x="1280452" y="472801"/>
                </a:lnTo>
                <a:close/>
              </a:path>
              <a:path w="6177281" h="1778750">
                <a:moveTo>
                  <a:pt x="3372476" y="472801"/>
                </a:moveTo>
                <a:lnTo>
                  <a:pt x="3364670" y="455465"/>
                </a:lnTo>
                <a:lnTo>
                  <a:pt x="3364670" y="465039"/>
                </a:lnTo>
                <a:lnTo>
                  <a:pt x="3372476" y="472801"/>
                </a:lnTo>
                <a:close/>
              </a:path>
              <a:path w="6177281" h="1778750">
                <a:moveTo>
                  <a:pt x="5900338" y="472801"/>
                </a:moveTo>
                <a:lnTo>
                  <a:pt x="5892533" y="455465"/>
                </a:lnTo>
                <a:lnTo>
                  <a:pt x="5892533" y="465039"/>
                </a:lnTo>
                <a:lnTo>
                  <a:pt x="5900338" y="472801"/>
                </a:lnTo>
                <a:close/>
              </a:path>
              <a:path w="6177281" h="1778750">
                <a:moveTo>
                  <a:pt x="6010749" y="472801"/>
                </a:moveTo>
                <a:lnTo>
                  <a:pt x="6002945" y="455465"/>
                </a:lnTo>
                <a:lnTo>
                  <a:pt x="6002945" y="465039"/>
                </a:lnTo>
                <a:lnTo>
                  <a:pt x="6010749" y="472801"/>
                </a:lnTo>
                <a:close/>
              </a:path>
              <a:path w="6177281" h="1778750">
                <a:moveTo>
                  <a:pt x="3796691" y="478580"/>
                </a:moveTo>
                <a:lnTo>
                  <a:pt x="3788887" y="461243"/>
                </a:lnTo>
                <a:lnTo>
                  <a:pt x="3788887" y="470818"/>
                </a:lnTo>
                <a:lnTo>
                  <a:pt x="3796691" y="478580"/>
                </a:lnTo>
                <a:close/>
              </a:path>
              <a:path w="6177281" h="1778750">
                <a:moveTo>
                  <a:pt x="309986" y="484358"/>
                </a:moveTo>
                <a:lnTo>
                  <a:pt x="302181" y="467023"/>
                </a:lnTo>
                <a:lnTo>
                  <a:pt x="302181" y="476596"/>
                </a:lnTo>
                <a:lnTo>
                  <a:pt x="309986" y="484358"/>
                </a:lnTo>
                <a:close/>
              </a:path>
              <a:path w="6177281" h="1778750">
                <a:moveTo>
                  <a:pt x="1553578" y="484358"/>
                </a:moveTo>
                <a:lnTo>
                  <a:pt x="1545772" y="467023"/>
                </a:lnTo>
                <a:lnTo>
                  <a:pt x="1545772" y="476596"/>
                </a:lnTo>
                <a:lnTo>
                  <a:pt x="1553578" y="484358"/>
                </a:lnTo>
                <a:close/>
              </a:path>
              <a:path w="6177281" h="1778750">
                <a:moveTo>
                  <a:pt x="2030094" y="484358"/>
                </a:moveTo>
                <a:lnTo>
                  <a:pt x="2022289" y="467023"/>
                </a:lnTo>
                <a:lnTo>
                  <a:pt x="2022289" y="476596"/>
                </a:lnTo>
                <a:lnTo>
                  <a:pt x="2030094" y="484358"/>
                </a:lnTo>
                <a:close/>
              </a:path>
              <a:path w="6177281" h="1778750">
                <a:moveTo>
                  <a:pt x="2785546" y="484358"/>
                </a:moveTo>
                <a:lnTo>
                  <a:pt x="2777742" y="467023"/>
                </a:lnTo>
                <a:lnTo>
                  <a:pt x="2777742" y="476596"/>
                </a:lnTo>
                <a:lnTo>
                  <a:pt x="2785546" y="484358"/>
                </a:lnTo>
                <a:close/>
              </a:path>
              <a:path w="6177281" h="1778750">
                <a:moveTo>
                  <a:pt x="1768591" y="490137"/>
                </a:moveTo>
                <a:lnTo>
                  <a:pt x="1760786" y="472800"/>
                </a:lnTo>
                <a:lnTo>
                  <a:pt x="1760786" y="482375"/>
                </a:lnTo>
                <a:lnTo>
                  <a:pt x="1768591" y="490137"/>
                </a:lnTo>
                <a:close/>
              </a:path>
              <a:path w="6177281" h="1778750">
                <a:moveTo>
                  <a:pt x="2210241" y="490137"/>
                </a:moveTo>
                <a:lnTo>
                  <a:pt x="2202435" y="472800"/>
                </a:lnTo>
                <a:lnTo>
                  <a:pt x="2202435" y="482375"/>
                </a:lnTo>
                <a:lnTo>
                  <a:pt x="2210241" y="490137"/>
                </a:lnTo>
                <a:close/>
              </a:path>
              <a:path w="6177281" h="1778750">
                <a:moveTo>
                  <a:pt x="3971027" y="490137"/>
                </a:moveTo>
                <a:lnTo>
                  <a:pt x="3963222" y="472800"/>
                </a:lnTo>
                <a:lnTo>
                  <a:pt x="3963222" y="482375"/>
                </a:lnTo>
                <a:lnTo>
                  <a:pt x="3971027" y="490137"/>
                </a:lnTo>
                <a:close/>
              </a:path>
              <a:path w="6177281" h="1778750">
                <a:moveTo>
                  <a:pt x="4348754" y="490137"/>
                </a:moveTo>
                <a:lnTo>
                  <a:pt x="4340948" y="472800"/>
                </a:lnTo>
                <a:lnTo>
                  <a:pt x="4340948" y="482375"/>
                </a:lnTo>
                <a:lnTo>
                  <a:pt x="4348754" y="490137"/>
                </a:lnTo>
                <a:close/>
              </a:path>
              <a:path w="6177281" h="1778750">
                <a:moveTo>
                  <a:pt x="5115829" y="490137"/>
                </a:moveTo>
                <a:lnTo>
                  <a:pt x="5108023" y="472800"/>
                </a:lnTo>
                <a:lnTo>
                  <a:pt x="5108023" y="482375"/>
                </a:lnTo>
                <a:lnTo>
                  <a:pt x="5115829" y="490137"/>
                </a:lnTo>
                <a:close/>
              </a:path>
              <a:path w="6177281" h="1778750">
                <a:moveTo>
                  <a:pt x="1048006" y="495915"/>
                </a:moveTo>
                <a:lnTo>
                  <a:pt x="1040199" y="478579"/>
                </a:lnTo>
                <a:lnTo>
                  <a:pt x="1040199" y="488153"/>
                </a:lnTo>
                <a:lnTo>
                  <a:pt x="1048006" y="495915"/>
                </a:lnTo>
                <a:close/>
              </a:path>
              <a:path w="6177281" h="1778750">
                <a:moveTo>
                  <a:pt x="3244630" y="495915"/>
                </a:moveTo>
                <a:lnTo>
                  <a:pt x="3236824" y="478579"/>
                </a:lnTo>
                <a:lnTo>
                  <a:pt x="3236824" y="488153"/>
                </a:lnTo>
                <a:lnTo>
                  <a:pt x="3244630" y="495915"/>
                </a:lnTo>
                <a:close/>
              </a:path>
              <a:path w="6177281" h="1778750">
                <a:moveTo>
                  <a:pt x="3686279" y="495915"/>
                </a:moveTo>
                <a:lnTo>
                  <a:pt x="3678474" y="478579"/>
                </a:lnTo>
                <a:lnTo>
                  <a:pt x="3678474" y="488153"/>
                </a:lnTo>
                <a:lnTo>
                  <a:pt x="3686279" y="495915"/>
                </a:lnTo>
                <a:close/>
              </a:path>
              <a:path w="6177281" h="1778750">
                <a:moveTo>
                  <a:pt x="4093062" y="495915"/>
                </a:moveTo>
                <a:lnTo>
                  <a:pt x="4085257" y="478579"/>
                </a:lnTo>
                <a:lnTo>
                  <a:pt x="4085257" y="488153"/>
                </a:lnTo>
                <a:lnTo>
                  <a:pt x="4093062" y="495915"/>
                </a:lnTo>
                <a:close/>
              </a:path>
              <a:path w="6177281" h="1778750">
                <a:moveTo>
                  <a:pt x="4982171" y="495915"/>
                </a:moveTo>
                <a:lnTo>
                  <a:pt x="4974367" y="478579"/>
                </a:lnTo>
                <a:lnTo>
                  <a:pt x="4974367" y="488153"/>
                </a:lnTo>
                <a:lnTo>
                  <a:pt x="4982171" y="495915"/>
                </a:lnTo>
                <a:close/>
              </a:path>
              <a:path w="6177281" h="1778750">
                <a:moveTo>
                  <a:pt x="4226720" y="501694"/>
                </a:moveTo>
                <a:lnTo>
                  <a:pt x="4218914" y="484358"/>
                </a:lnTo>
                <a:lnTo>
                  <a:pt x="4218914" y="493933"/>
                </a:lnTo>
                <a:lnTo>
                  <a:pt x="4226720" y="501694"/>
                </a:lnTo>
                <a:close/>
              </a:path>
              <a:path w="6177281" h="1778750">
                <a:moveTo>
                  <a:pt x="4470788" y="501694"/>
                </a:moveTo>
                <a:lnTo>
                  <a:pt x="4462984" y="484358"/>
                </a:lnTo>
                <a:lnTo>
                  <a:pt x="4462984" y="493933"/>
                </a:lnTo>
                <a:lnTo>
                  <a:pt x="4470788" y="501694"/>
                </a:lnTo>
                <a:close/>
              </a:path>
              <a:path w="6177281" h="1778750">
                <a:moveTo>
                  <a:pt x="426209" y="513251"/>
                </a:moveTo>
                <a:lnTo>
                  <a:pt x="418404" y="495915"/>
                </a:lnTo>
                <a:lnTo>
                  <a:pt x="418404" y="505490"/>
                </a:lnTo>
                <a:lnTo>
                  <a:pt x="426209" y="513251"/>
                </a:lnTo>
                <a:close/>
              </a:path>
              <a:path w="6177281" h="1778750">
                <a:moveTo>
                  <a:pt x="925970" y="513251"/>
                </a:moveTo>
                <a:lnTo>
                  <a:pt x="918165" y="495915"/>
                </a:lnTo>
                <a:lnTo>
                  <a:pt x="918165" y="505490"/>
                </a:lnTo>
                <a:lnTo>
                  <a:pt x="925970" y="513251"/>
                </a:lnTo>
                <a:close/>
              </a:path>
              <a:path w="6177281" h="1778750">
                <a:moveTo>
                  <a:pt x="3482888" y="513251"/>
                </a:moveTo>
                <a:lnTo>
                  <a:pt x="3475084" y="495915"/>
                </a:lnTo>
                <a:lnTo>
                  <a:pt x="3475084" y="505490"/>
                </a:lnTo>
                <a:lnTo>
                  <a:pt x="3482888" y="513251"/>
                </a:lnTo>
                <a:close/>
              </a:path>
              <a:path w="6177281" h="1778750">
                <a:moveTo>
                  <a:pt x="5232052" y="513251"/>
                </a:moveTo>
                <a:lnTo>
                  <a:pt x="5224246" y="495915"/>
                </a:lnTo>
                <a:lnTo>
                  <a:pt x="5224246" y="505490"/>
                </a:lnTo>
                <a:lnTo>
                  <a:pt x="5232052" y="513251"/>
                </a:lnTo>
                <a:close/>
              </a:path>
              <a:path w="6177281" h="1778750">
                <a:moveTo>
                  <a:pt x="4755535" y="519029"/>
                </a:moveTo>
                <a:lnTo>
                  <a:pt x="4747731" y="501694"/>
                </a:lnTo>
                <a:lnTo>
                  <a:pt x="4747731" y="511268"/>
                </a:lnTo>
                <a:lnTo>
                  <a:pt x="4755535" y="519029"/>
                </a:lnTo>
                <a:close/>
              </a:path>
              <a:path w="6177281" h="1778750">
                <a:moveTo>
                  <a:pt x="4865950" y="519029"/>
                </a:moveTo>
                <a:lnTo>
                  <a:pt x="4858143" y="501694"/>
                </a:lnTo>
                <a:lnTo>
                  <a:pt x="4858143" y="511268"/>
                </a:lnTo>
                <a:lnTo>
                  <a:pt x="4865950" y="519029"/>
                </a:lnTo>
                <a:close/>
              </a:path>
              <a:path w="6177281" h="1778750">
                <a:moveTo>
                  <a:pt x="1908060" y="524808"/>
                </a:moveTo>
                <a:lnTo>
                  <a:pt x="1900255" y="507472"/>
                </a:lnTo>
                <a:lnTo>
                  <a:pt x="1900255" y="517047"/>
                </a:lnTo>
                <a:lnTo>
                  <a:pt x="1908060" y="524808"/>
                </a:lnTo>
                <a:close/>
              </a:path>
              <a:path w="6177281" h="1778750">
                <a:moveTo>
                  <a:pt x="3128406" y="524808"/>
                </a:moveTo>
                <a:lnTo>
                  <a:pt x="3120602" y="507472"/>
                </a:lnTo>
                <a:lnTo>
                  <a:pt x="3120602" y="517047"/>
                </a:lnTo>
                <a:lnTo>
                  <a:pt x="3128406" y="524808"/>
                </a:lnTo>
                <a:close/>
              </a:path>
              <a:path w="6177281" h="1778750">
                <a:moveTo>
                  <a:pt x="5691135" y="524808"/>
                </a:moveTo>
                <a:lnTo>
                  <a:pt x="5683331" y="507472"/>
                </a:lnTo>
                <a:lnTo>
                  <a:pt x="5683331" y="517047"/>
                </a:lnTo>
                <a:lnTo>
                  <a:pt x="5691135" y="524808"/>
                </a:lnTo>
                <a:close/>
              </a:path>
              <a:path w="6177281" h="1778750">
                <a:moveTo>
                  <a:pt x="1454787" y="536365"/>
                </a:moveTo>
                <a:lnTo>
                  <a:pt x="1446982" y="519028"/>
                </a:lnTo>
                <a:lnTo>
                  <a:pt x="1446982" y="528603"/>
                </a:lnTo>
                <a:lnTo>
                  <a:pt x="1454787" y="536365"/>
                </a:lnTo>
                <a:close/>
              </a:path>
              <a:path w="6177281" h="1778750">
                <a:moveTo>
                  <a:pt x="4662558" y="536365"/>
                </a:moveTo>
                <a:lnTo>
                  <a:pt x="4654753" y="519028"/>
                </a:lnTo>
                <a:lnTo>
                  <a:pt x="4654753" y="528603"/>
                </a:lnTo>
                <a:lnTo>
                  <a:pt x="4662558" y="536365"/>
                </a:lnTo>
                <a:close/>
              </a:path>
              <a:path w="6177281" h="1778750">
                <a:moveTo>
                  <a:pt x="5336654" y="536365"/>
                </a:moveTo>
                <a:lnTo>
                  <a:pt x="5328850" y="519028"/>
                </a:lnTo>
                <a:lnTo>
                  <a:pt x="5328850" y="528603"/>
                </a:lnTo>
                <a:lnTo>
                  <a:pt x="5336654" y="536365"/>
                </a:lnTo>
                <a:close/>
              </a:path>
              <a:path w="6177281" h="1778750">
                <a:moveTo>
                  <a:pt x="2320653" y="542143"/>
                </a:moveTo>
                <a:lnTo>
                  <a:pt x="2312847" y="524808"/>
                </a:lnTo>
                <a:lnTo>
                  <a:pt x="2312847" y="534381"/>
                </a:lnTo>
                <a:lnTo>
                  <a:pt x="2320653" y="542143"/>
                </a:lnTo>
                <a:close/>
              </a:path>
              <a:path w="6177281" h="1778750">
                <a:moveTo>
                  <a:pt x="1199095" y="547922"/>
                </a:moveTo>
                <a:lnTo>
                  <a:pt x="1191290" y="530586"/>
                </a:lnTo>
                <a:lnTo>
                  <a:pt x="1191290" y="540161"/>
                </a:lnTo>
                <a:lnTo>
                  <a:pt x="1199095" y="547922"/>
                </a:lnTo>
                <a:close/>
              </a:path>
              <a:path w="6177281" h="1778750">
                <a:moveTo>
                  <a:pt x="2140506" y="547922"/>
                </a:moveTo>
                <a:lnTo>
                  <a:pt x="2132700" y="530586"/>
                </a:lnTo>
                <a:lnTo>
                  <a:pt x="2132700" y="540161"/>
                </a:lnTo>
                <a:lnTo>
                  <a:pt x="2140506" y="547922"/>
                </a:lnTo>
                <a:close/>
              </a:path>
              <a:path w="6177281" h="1778750">
                <a:moveTo>
                  <a:pt x="3872238" y="547922"/>
                </a:moveTo>
                <a:lnTo>
                  <a:pt x="3864433" y="530586"/>
                </a:lnTo>
                <a:lnTo>
                  <a:pt x="3864433" y="540161"/>
                </a:lnTo>
                <a:lnTo>
                  <a:pt x="3872238" y="547922"/>
                </a:lnTo>
                <a:close/>
              </a:path>
              <a:path w="6177281" h="1778750">
                <a:moveTo>
                  <a:pt x="5528423" y="547922"/>
                </a:moveTo>
                <a:lnTo>
                  <a:pt x="5520617" y="530586"/>
                </a:lnTo>
                <a:lnTo>
                  <a:pt x="5520617" y="540161"/>
                </a:lnTo>
                <a:lnTo>
                  <a:pt x="5528423" y="547922"/>
                </a:lnTo>
                <a:close/>
              </a:path>
              <a:path w="6177281" h="1778750">
                <a:moveTo>
                  <a:pt x="5807359" y="547922"/>
                </a:moveTo>
                <a:lnTo>
                  <a:pt x="5799555" y="530586"/>
                </a:lnTo>
                <a:lnTo>
                  <a:pt x="5799555" y="540161"/>
                </a:lnTo>
                <a:lnTo>
                  <a:pt x="5807359" y="547922"/>
                </a:lnTo>
                <a:close/>
              </a:path>
              <a:path w="6177281" h="1778750">
                <a:moveTo>
                  <a:pt x="583111" y="553700"/>
                </a:moveTo>
                <a:lnTo>
                  <a:pt x="575306" y="536365"/>
                </a:lnTo>
                <a:lnTo>
                  <a:pt x="575306" y="545939"/>
                </a:lnTo>
                <a:lnTo>
                  <a:pt x="583111" y="553700"/>
                </a:lnTo>
                <a:close/>
              </a:path>
              <a:path w="6177281" h="1778750">
                <a:moveTo>
                  <a:pt x="797009" y="534536"/>
                </a:moveTo>
                <a:lnTo>
                  <a:pt x="807753" y="519029"/>
                </a:lnTo>
                <a:lnTo>
                  <a:pt x="796131" y="530586"/>
                </a:lnTo>
                <a:lnTo>
                  <a:pt x="797009" y="534536"/>
                </a:lnTo>
                <a:close/>
              </a:path>
              <a:path w="6177281" h="1778750">
                <a:moveTo>
                  <a:pt x="2895959" y="553700"/>
                </a:moveTo>
                <a:lnTo>
                  <a:pt x="2888155" y="536365"/>
                </a:lnTo>
                <a:lnTo>
                  <a:pt x="2888155" y="545939"/>
                </a:lnTo>
                <a:lnTo>
                  <a:pt x="2895959" y="553700"/>
                </a:lnTo>
                <a:close/>
              </a:path>
              <a:path w="6177281" h="1778750">
                <a:moveTo>
                  <a:pt x="3023805" y="553700"/>
                </a:moveTo>
                <a:lnTo>
                  <a:pt x="3015999" y="536365"/>
                </a:lnTo>
                <a:lnTo>
                  <a:pt x="3015999" y="545939"/>
                </a:lnTo>
                <a:lnTo>
                  <a:pt x="3023805" y="553700"/>
                </a:lnTo>
                <a:close/>
              </a:path>
              <a:path w="6177281" h="1778750">
                <a:moveTo>
                  <a:pt x="693524" y="559479"/>
                </a:moveTo>
                <a:lnTo>
                  <a:pt x="685718" y="542143"/>
                </a:lnTo>
                <a:lnTo>
                  <a:pt x="685718" y="551718"/>
                </a:lnTo>
                <a:lnTo>
                  <a:pt x="693524" y="559479"/>
                </a:lnTo>
                <a:close/>
              </a:path>
              <a:path w="6177281" h="1778750">
                <a:moveTo>
                  <a:pt x="2663511" y="559479"/>
                </a:moveTo>
                <a:lnTo>
                  <a:pt x="2655707" y="542143"/>
                </a:lnTo>
                <a:lnTo>
                  <a:pt x="2655707" y="551718"/>
                </a:lnTo>
                <a:lnTo>
                  <a:pt x="2663511" y="559479"/>
                </a:lnTo>
                <a:close/>
              </a:path>
              <a:path w="6177281" h="1778750">
                <a:moveTo>
                  <a:pt x="3599111" y="559479"/>
                </a:moveTo>
                <a:lnTo>
                  <a:pt x="3591307" y="542143"/>
                </a:lnTo>
                <a:lnTo>
                  <a:pt x="3591307" y="551718"/>
                </a:lnTo>
                <a:lnTo>
                  <a:pt x="3599111" y="559479"/>
                </a:lnTo>
                <a:close/>
              </a:path>
              <a:path w="6177281" h="1778750">
                <a:moveTo>
                  <a:pt x="1669801" y="565257"/>
                </a:moveTo>
                <a:lnTo>
                  <a:pt x="1661995" y="547922"/>
                </a:lnTo>
                <a:lnTo>
                  <a:pt x="1661995" y="557496"/>
                </a:lnTo>
                <a:lnTo>
                  <a:pt x="1669801" y="565257"/>
                </a:lnTo>
                <a:close/>
              </a:path>
              <a:path w="6177281" h="1778750">
                <a:moveTo>
                  <a:pt x="228630" y="571036"/>
                </a:moveTo>
                <a:lnTo>
                  <a:pt x="220825" y="553700"/>
                </a:lnTo>
                <a:lnTo>
                  <a:pt x="220825" y="563275"/>
                </a:lnTo>
                <a:lnTo>
                  <a:pt x="228630" y="571036"/>
                </a:lnTo>
                <a:close/>
              </a:path>
              <a:path w="6177281" h="1778750">
                <a:moveTo>
                  <a:pt x="2489175" y="571036"/>
                </a:moveTo>
                <a:lnTo>
                  <a:pt x="2481371" y="553700"/>
                </a:lnTo>
                <a:lnTo>
                  <a:pt x="2481371" y="563275"/>
                </a:lnTo>
                <a:lnTo>
                  <a:pt x="2489175" y="571036"/>
                </a:lnTo>
                <a:close/>
              </a:path>
              <a:path w="6177281" h="1778750">
                <a:moveTo>
                  <a:pt x="112406" y="576814"/>
                </a:moveTo>
                <a:lnTo>
                  <a:pt x="104601" y="559479"/>
                </a:lnTo>
                <a:lnTo>
                  <a:pt x="104601" y="569053"/>
                </a:lnTo>
                <a:lnTo>
                  <a:pt x="112406" y="576814"/>
                </a:lnTo>
                <a:close/>
              </a:path>
              <a:path w="6177281" h="1778750">
                <a:moveTo>
                  <a:pt x="1326941" y="582593"/>
                </a:moveTo>
                <a:lnTo>
                  <a:pt x="1319136" y="565256"/>
                </a:lnTo>
                <a:lnTo>
                  <a:pt x="1319136" y="574832"/>
                </a:lnTo>
                <a:lnTo>
                  <a:pt x="1326941" y="582593"/>
                </a:lnTo>
                <a:close/>
              </a:path>
              <a:path w="6177281" h="1778750">
                <a:moveTo>
                  <a:pt x="4162797" y="588373"/>
                </a:moveTo>
                <a:lnTo>
                  <a:pt x="4154991" y="571036"/>
                </a:lnTo>
                <a:lnTo>
                  <a:pt x="4154991" y="580610"/>
                </a:lnTo>
                <a:lnTo>
                  <a:pt x="4162797" y="588373"/>
                </a:lnTo>
                <a:close/>
              </a:path>
              <a:path w="6177281" h="1778750">
                <a:moveTo>
                  <a:pt x="4331319" y="588373"/>
                </a:moveTo>
                <a:lnTo>
                  <a:pt x="4323514" y="571036"/>
                </a:lnTo>
                <a:lnTo>
                  <a:pt x="4323514" y="580610"/>
                </a:lnTo>
                <a:lnTo>
                  <a:pt x="4331319" y="588373"/>
                </a:lnTo>
                <a:close/>
              </a:path>
              <a:path w="6177281" h="1778750">
                <a:moveTo>
                  <a:pt x="2779735" y="594151"/>
                </a:moveTo>
                <a:lnTo>
                  <a:pt x="2771931" y="576814"/>
                </a:lnTo>
                <a:lnTo>
                  <a:pt x="2771931" y="586389"/>
                </a:lnTo>
                <a:lnTo>
                  <a:pt x="2779735" y="594151"/>
                </a:lnTo>
                <a:close/>
              </a:path>
              <a:path w="6177281" h="1778750">
                <a:moveTo>
                  <a:pt x="3355044" y="594151"/>
                </a:moveTo>
                <a:lnTo>
                  <a:pt x="3347238" y="576814"/>
                </a:lnTo>
                <a:lnTo>
                  <a:pt x="3347238" y="586389"/>
                </a:lnTo>
                <a:lnTo>
                  <a:pt x="3355044" y="594151"/>
                </a:lnTo>
                <a:close/>
              </a:path>
              <a:path w="6177281" h="1778750">
                <a:moveTo>
                  <a:pt x="5999128" y="594151"/>
                </a:moveTo>
                <a:lnTo>
                  <a:pt x="5991322" y="576814"/>
                </a:lnTo>
                <a:lnTo>
                  <a:pt x="5991322" y="586389"/>
                </a:lnTo>
                <a:lnTo>
                  <a:pt x="5999128" y="594151"/>
                </a:lnTo>
                <a:close/>
              </a:path>
              <a:path w="6177281" h="1778750">
                <a:moveTo>
                  <a:pt x="1100306" y="599930"/>
                </a:moveTo>
                <a:lnTo>
                  <a:pt x="1092500" y="582594"/>
                </a:lnTo>
                <a:lnTo>
                  <a:pt x="1092500" y="592167"/>
                </a:lnTo>
                <a:lnTo>
                  <a:pt x="1100306" y="599930"/>
                </a:lnTo>
                <a:close/>
              </a:path>
              <a:path w="6177281" h="1778750">
                <a:moveTo>
                  <a:pt x="1815081" y="599930"/>
                </a:moveTo>
                <a:lnTo>
                  <a:pt x="1807276" y="582594"/>
                </a:lnTo>
                <a:lnTo>
                  <a:pt x="1807276" y="592167"/>
                </a:lnTo>
                <a:lnTo>
                  <a:pt x="1815081" y="599930"/>
                </a:lnTo>
                <a:close/>
              </a:path>
              <a:path w="6177281" h="1778750">
                <a:moveTo>
                  <a:pt x="4011705" y="599930"/>
                </a:moveTo>
                <a:lnTo>
                  <a:pt x="4003899" y="582594"/>
                </a:lnTo>
                <a:lnTo>
                  <a:pt x="4003899" y="592167"/>
                </a:lnTo>
                <a:lnTo>
                  <a:pt x="4011705" y="599930"/>
                </a:lnTo>
                <a:close/>
              </a:path>
              <a:path w="6177281" h="1778750">
                <a:moveTo>
                  <a:pt x="5429632" y="599930"/>
                </a:moveTo>
                <a:lnTo>
                  <a:pt x="5421828" y="582594"/>
                </a:lnTo>
                <a:lnTo>
                  <a:pt x="5421828" y="592167"/>
                </a:lnTo>
                <a:lnTo>
                  <a:pt x="5429632" y="599930"/>
                </a:lnTo>
                <a:close/>
              </a:path>
              <a:path w="6177281" h="1778750">
                <a:moveTo>
                  <a:pt x="3750202" y="605707"/>
                </a:moveTo>
                <a:lnTo>
                  <a:pt x="3742396" y="588371"/>
                </a:lnTo>
                <a:lnTo>
                  <a:pt x="3742396" y="597946"/>
                </a:lnTo>
                <a:lnTo>
                  <a:pt x="3750202" y="605707"/>
                </a:lnTo>
                <a:close/>
              </a:path>
              <a:path w="6177281" h="1778750">
                <a:moveTo>
                  <a:pt x="3238820" y="611485"/>
                </a:moveTo>
                <a:lnTo>
                  <a:pt x="3231014" y="594150"/>
                </a:lnTo>
                <a:lnTo>
                  <a:pt x="3231014" y="603724"/>
                </a:lnTo>
                <a:lnTo>
                  <a:pt x="3238820" y="611485"/>
                </a:lnTo>
                <a:close/>
              </a:path>
              <a:path w="6177281" h="1778750">
                <a:moveTo>
                  <a:pt x="356476" y="617264"/>
                </a:moveTo>
                <a:lnTo>
                  <a:pt x="348670" y="599928"/>
                </a:lnTo>
                <a:lnTo>
                  <a:pt x="348670" y="609503"/>
                </a:lnTo>
                <a:lnTo>
                  <a:pt x="356476" y="617264"/>
                </a:lnTo>
                <a:close/>
              </a:path>
              <a:path w="6177281" h="1778750">
                <a:moveTo>
                  <a:pt x="478510" y="617264"/>
                </a:moveTo>
                <a:lnTo>
                  <a:pt x="470705" y="599928"/>
                </a:lnTo>
                <a:lnTo>
                  <a:pt x="470705" y="609503"/>
                </a:lnTo>
                <a:lnTo>
                  <a:pt x="478510" y="617264"/>
                </a:lnTo>
                <a:close/>
              </a:path>
              <a:path w="6177281" h="1778750">
                <a:moveTo>
                  <a:pt x="984082" y="617264"/>
                </a:moveTo>
                <a:lnTo>
                  <a:pt x="976276" y="599928"/>
                </a:lnTo>
                <a:lnTo>
                  <a:pt x="976276" y="609503"/>
                </a:lnTo>
                <a:lnTo>
                  <a:pt x="984082" y="617264"/>
                </a:lnTo>
                <a:close/>
              </a:path>
              <a:path w="6177281" h="1778750">
                <a:moveTo>
                  <a:pt x="1588444" y="617264"/>
                </a:moveTo>
                <a:lnTo>
                  <a:pt x="1580639" y="599928"/>
                </a:lnTo>
                <a:lnTo>
                  <a:pt x="1580639" y="609503"/>
                </a:lnTo>
                <a:lnTo>
                  <a:pt x="1588444" y="617264"/>
                </a:lnTo>
                <a:close/>
              </a:path>
              <a:path w="6177281" h="1778750">
                <a:moveTo>
                  <a:pt x="1960360" y="617264"/>
                </a:moveTo>
                <a:lnTo>
                  <a:pt x="1952555" y="599928"/>
                </a:lnTo>
                <a:lnTo>
                  <a:pt x="1952555" y="609503"/>
                </a:lnTo>
                <a:lnTo>
                  <a:pt x="1960360" y="617264"/>
                </a:lnTo>
                <a:close/>
              </a:path>
              <a:path w="6177281" h="1778750">
                <a:moveTo>
                  <a:pt x="2070773" y="623042"/>
                </a:moveTo>
                <a:lnTo>
                  <a:pt x="2062967" y="605707"/>
                </a:lnTo>
                <a:lnTo>
                  <a:pt x="2062967" y="615281"/>
                </a:lnTo>
                <a:lnTo>
                  <a:pt x="2070773" y="623042"/>
                </a:lnTo>
                <a:close/>
              </a:path>
              <a:path w="6177281" h="1778750">
                <a:moveTo>
                  <a:pt x="3471266" y="623042"/>
                </a:moveTo>
                <a:lnTo>
                  <a:pt x="3463461" y="605707"/>
                </a:lnTo>
                <a:lnTo>
                  <a:pt x="3463461" y="615281"/>
                </a:lnTo>
                <a:lnTo>
                  <a:pt x="3471266" y="623042"/>
                </a:lnTo>
                <a:close/>
              </a:path>
              <a:path w="6177281" h="1778750">
                <a:moveTo>
                  <a:pt x="5900338" y="623042"/>
                </a:moveTo>
                <a:lnTo>
                  <a:pt x="5892533" y="605707"/>
                </a:lnTo>
                <a:lnTo>
                  <a:pt x="5892533" y="615281"/>
                </a:lnTo>
                <a:lnTo>
                  <a:pt x="5900338" y="623042"/>
                </a:lnTo>
                <a:close/>
              </a:path>
              <a:path w="6177281" h="1778750">
                <a:moveTo>
                  <a:pt x="2378764" y="628821"/>
                </a:moveTo>
                <a:lnTo>
                  <a:pt x="2370960" y="611485"/>
                </a:lnTo>
                <a:lnTo>
                  <a:pt x="2370960" y="621060"/>
                </a:lnTo>
                <a:lnTo>
                  <a:pt x="2378764" y="628821"/>
                </a:lnTo>
                <a:close/>
              </a:path>
              <a:path w="6177281" h="1778750">
                <a:moveTo>
                  <a:pt x="5627213" y="628821"/>
                </a:moveTo>
                <a:lnTo>
                  <a:pt x="5619408" y="611485"/>
                </a:lnTo>
                <a:lnTo>
                  <a:pt x="5619408" y="621060"/>
                </a:lnTo>
                <a:lnTo>
                  <a:pt x="5627213" y="628821"/>
                </a:lnTo>
                <a:close/>
              </a:path>
              <a:path w="6177281" h="1778750">
                <a:moveTo>
                  <a:pt x="862048" y="640379"/>
                </a:moveTo>
                <a:lnTo>
                  <a:pt x="854242" y="623042"/>
                </a:lnTo>
                <a:lnTo>
                  <a:pt x="854242" y="632617"/>
                </a:lnTo>
                <a:lnTo>
                  <a:pt x="862048" y="640379"/>
                </a:lnTo>
                <a:close/>
              </a:path>
              <a:path w="6177281" h="1778750">
                <a:moveTo>
                  <a:pt x="1454787" y="640379"/>
                </a:moveTo>
                <a:lnTo>
                  <a:pt x="1446982" y="623042"/>
                </a:lnTo>
                <a:lnTo>
                  <a:pt x="1446982" y="632617"/>
                </a:lnTo>
                <a:lnTo>
                  <a:pt x="1454787" y="640379"/>
                </a:lnTo>
                <a:close/>
              </a:path>
              <a:path w="6177281" h="1778750">
                <a:moveTo>
                  <a:pt x="2245108" y="640379"/>
                </a:moveTo>
                <a:lnTo>
                  <a:pt x="2237303" y="623042"/>
                </a:lnTo>
                <a:lnTo>
                  <a:pt x="2237303" y="632617"/>
                </a:lnTo>
                <a:lnTo>
                  <a:pt x="2245108" y="640379"/>
                </a:lnTo>
                <a:close/>
              </a:path>
              <a:path w="6177281" h="1778750">
                <a:moveTo>
                  <a:pt x="2576343" y="640379"/>
                </a:moveTo>
                <a:lnTo>
                  <a:pt x="2568539" y="623042"/>
                </a:lnTo>
                <a:lnTo>
                  <a:pt x="2568539" y="632617"/>
                </a:lnTo>
                <a:lnTo>
                  <a:pt x="2576343" y="640379"/>
                </a:lnTo>
                <a:close/>
              </a:path>
              <a:path w="6177281" h="1778750">
                <a:moveTo>
                  <a:pt x="5743436" y="640379"/>
                </a:moveTo>
                <a:lnTo>
                  <a:pt x="5735631" y="623042"/>
                </a:lnTo>
                <a:lnTo>
                  <a:pt x="5735631" y="632617"/>
                </a:lnTo>
                <a:lnTo>
                  <a:pt x="5743436" y="640379"/>
                </a:lnTo>
                <a:close/>
              </a:path>
              <a:path w="6177281" h="1778750">
                <a:moveTo>
                  <a:pt x="3883859" y="651936"/>
                </a:moveTo>
                <a:lnTo>
                  <a:pt x="3876055" y="634599"/>
                </a:lnTo>
                <a:lnTo>
                  <a:pt x="3876055" y="644174"/>
                </a:lnTo>
                <a:lnTo>
                  <a:pt x="3883859" y="651936"/>
                </a:lnTo>
                <a:close/>
              </a:path>
              <a:path w="6177281" h="1778750">
                <a:moveTo>
                  <a:pt x="2930825" y="657715"/>
                </a:moveTo>
                <a:lnTo>
                  <a:pt x="2923021" y="640379"/>
                </a:lnTo>
                <a:lnTo>
                  <a:pt x="2923021" y="649952"/>
                </a:lnTo>
                <a:lnTo>
                  <a:pt x="2930825" y="657715"/>
                </a:lnTo>
                <a:close/>
              </a:path>
              <a:path w="6177281" h="1778750">
                <a:moveTo>
                  <a:pt x="3058673" y="669270"/>
                </a:moveTo>
                <a:lnTo>
                  <a:pt x="3050867" y="651935"/>
                </a:lnTo>
                <a:lnTo>
                  <a:pt x="3050867" y="661509"/>
                </a:lnTo>
                <a:lnTo>
                  <a:pt x="3058673" y="669270"/>
                </a:lnTo>
                <a:close/>
              </a:path>
              <a:path w="6177281" h="1778750">
                <a:moveTo>
                  <a:pt x="606356" y="675050"/>
                </a:moveTo>
                <a:lnTo>
                  <a:pt x="598551" y="657715"/>
                </a:lnTo>
                <a:lnTo>
                  <a:pt x="598551" y="667289"/>
                </a:lnTo>
                <a:lnTo>
                  <a:pt x="606356" y="675050"/>
                </a:lnTo>
                <a:close/>
              </a:path>
              <a:path w="6177281" h="1778750">
                <a:moveTo>
                  <a:pt x="1239773" y="675050"/>
                </a:moveTo>
                <a:lnTo>
                  <a:pt x="1231968" y="657715"/>
                </a:lnTo>
                <a:lnTo>
                  <a:pt x="1231968" y="667289"/>
                </a:lnTo>
                <a:lnTo>
                  <a:pt x="1239773" y="675050"/>
                </a:lnTo>
                <a:close/>
              </a:path>
              <a:path w="6177281" h="1778750">
                <a:moveTo>
                  <a:pt x="3157462" y="675050"/>
                </a:moveTo>
                <a:lnTo>
                  <a:pt x="3149658" y="657715"/>
                </a:lnTo>
                <a:lnTo>
                  <a:pt x="3149658" y="667289"/>
                </a:lnTo>
                <a:lnTo>
                  <a:pt x="3157462" y="675050"/>
                </a:lnTo>
                <a:close/>
              </a:path>
              <a:path w="6177281" h="1778750">
                <a:moveTo>
                  <a:pt x="3581679" y="675050"/>
                </a:moveTo>
                <a:lnTo>
                  <a:pt x="3573873" y="657715"/>
                </a:lnTo>
                <a:lnTo>
                  <a:pt x="3573873" y="667289"/>
                </a:lnTo>
                <a:lnTo>
                  <a:pt x="3581679" y="675050"/>
                </a:lnTo>
                <a:close/>
              </a:path>
              <a:path w="6177281" h="1778750">
                <a:moveTo>
                  <a:pt x="1716290" y="680829"/>
                </a:moveTo>
                <a:lnTo>
                  <a:pt x="1708485" y="663492"/>
                </a:lnTo>
                <a:lnTo>
                  <a:pt x="1708485" y="673066"/>
                </a:lnTo>
                <a:lnTo>
                  <a:pt x="1716290" y="680829"/>
                </a:lnTo>
                <a:close/>
              </a:path>
              <a:path w="6177281" h="1778750">
                <a:moveTo>
                  <a:pt x="257685" y="686607"/>
                </a:moveTo>
                <a:lnTo>
                  <a:pt x="249880" y="669272"/>
                </a:lnTo>
                <a:lnTo>
                  <a:pt x="249880" y="678845"/>
                </a:lnTo>
                <a:lnTo>
                  <a:pt x="257685" y="686607"/>
                </a:lnTo>
                <a:close/>
              </a:path>
              <a:path w="6177281" h="1778750">
                <a:moveTo>
                  <a:pt x="745825" y="686607"/>
                </a:moveTo>
                <a:lnTo>
                  <a:pt x="738019" y="669272"/>
                </a:lnTo>
                <a:lnTo>
                  <a:pt x="738019" y="678845"/>
                </a:lnTo>
                <a:lnTo>
                  <a:pt x="745825" y="686607"/>
                </a:lnTo>
                <a:close/>
              </a:path>
              <a:path w="6177281" h="1778750">
                <a:moveTo>
                  <a:pt x="5540044" y="686607"/>
                </a:moveTo>
                <a:lnTo>
                  <a:pt x="5532240" y="669272"/>
                </a:lnTo>
                <a:lnTo>
                  <a:pt x="5532240" y="678845"/>
                </a:lnTo>
                <a:lnTo>
                  <a:pt x="5540044" y="686607"/>
                </a:lnTo>
                <a:close/>
              </a:path>
              <a:path w="6177281" h="1778750">
                <a:moveTo>
                  <a:pt x="2686757" y="698164"/>
                </a:moveTo>
                <a:lnTo>
                  <a:pt x="2678951" y="680827"/>
                </a:lnTo>
                <a:lnTo>
                  <a:pt x="2678951" y="690402"/>
                </a:lnTo>
                <a:lnTo>
                  <a:pt x="2686757" y="698164"/>
                </a:lnTo>
                <a:close/>
              </a:path>
              <a:path w="6177281" h="1778750">
                <a:moveTo>
                  <a:pt x="3697903" y="698164"/>
                </a:moveTo>
                <a:lnTo>
                  <a:pt x="3690098" y="680827"/>
                </a:lnTo>
                <a:lnTo>
                  <a:pt x="3690098" y="690402"/>
                </a:lnTo>
                <a:lnTo>
                  <a:pt x="3697903" y="698164"/>
                </a:lnTo>
                <a:close/>
              </a:path>
              <a:path w="6177281" h="1778750">
                <a:moveTo>
                  <a:pt x="1838325" y="703943"/>
                </a:moveTo>
                <a:lnTo>
                  <a:pt x="1830520" y="686606"/>
                </a:lnTo>
                <a:lnTo>
                  <a:pt x="1830520" y="696180"/>
                </a:lnTo>
                <a:lnTo>
                  <a:pt x="1838325" y="703943"/>
                </a:lnTo>
                <a:close/>
              </a:path>
              <a:path w="6177281" h="1778750">
                <a:moveTo>
                  <a:pt x="153084" y="709721"/>
                </a:moveTo>
                <a:lnTo>
                  <a:pt x="145279" y="692384"/>
                </a:lnTo>
                <a:lnTo>
                  <a:pt x="145279" y="701959"/>
                </a:lnTo>
                <a:lnTo>
                  <a:pt x="153084" y="709721"/>
                </a:lnTo>
                <a:close/>
              </a:path>
              <a:path w="6177281" h="1778750">
                <a:moveTo>
                  <a:pt x="1117739" y="709721"/>
                </a:moveTo>
                <a:lnTo>
                  <a:pt x="1109934" y="692384"/>
                </a:lnTo>
                <a:lnTo>
                  <a:pt x="1109934" y="701959"/>
                </a:lnTo>
                <a:lnTo>
                  <a:pt x="1117739" y="709721"/>
                </a:lnTo>
                <a:close/>
              </a:path>
              <a:path w="6177281" h="1778750">
                <a:moveTo>
                  <a:pt x="1355998" y="709721"/>
                </a:moveTo>
                <a:lnTo>
                  <a:pt x="1348192" y="692384"/>
                </a:lnTo>
                <a:lnTo>
                  <a:pt x="1348192" y="701959"/>
                </a:lnTo>
                <a:lnTo>
                  <a:pt x="1355998" y="709721"/>
                </a:lnTo>
                <a:close/>
              </a:path>
              <a:path w="6177281" h="1778750">
                <a:moveTo>
                  <a:pt x="2157940" y="709721"/>
                </a:moveTo>
                <a:lnTo>
                  <a:pt x="2150135" y="692384"/>
                </a:lnTo>
                <a:lnTo>
                  <a:pt x="2150135" y="701959"/>
                </a:lnTo>
                <a:lnTo>
                  <a:pt x="2157940" y="709721"/>
                </a:lnTo>
                <a:close/>
              </a:path>
              <a:path w="6177281" h="1778750">
                <a:moveTo>
                  <a:pt x="2454310" y="709721"/>
                </a:moveTo>
                <a:lnTo>
                  <a:pt x="2446505" y="692384"/>
                </a:lnTo>
                <a:lnTo>
                  <a:pt x="2446505" y="701959"/>
                </a:lnTo>
                <a:lnTo>
                  <a:pt x="2454310" y="709721"/>
                </a:lnTo>
                <a:close/>
              </a:path>
              <a:path w="6177281" h="1778750">
                <a:moveTo>
                  <a:pt x="2791357" y="709721"/>
                </a:moveTo>
                <a:lnTo>
                  <a:pt x="2783551" y="692384"/>
                </a:lnTo>
                <a:lnTo>
                  <a:pt x="2783551" y="701959"/>
                </a:lnTo>
                <a:lnTo>
                  <a:pt x="2791357" y="709721"/>
                </a:lnTo>
                <a:close/>
              </a:path>
              <a:path w="6177281" h="1778750">
                <a:moveTo>
                  <a:pt x="3395720" y="715500"/>
                </a:moveTo>
                <a:lnTo>
                  <a:pt x="3387916" y="698165"/>
                </a:lnTo>
                <a:lnTo>
                  <a:pt x="3387916" y="707739"/>
                </a:lnTo>
                <a:lnTo>
                  <a:pt x="3395720" y="715500"/>
                </a:lnTo>
                <a:close/>
              </a:path>
              <a:path w="6177281" h="1778750">
                <a:moveTo>
                  <a:pt x="1547766" y="721278"/>
                </a:moveTo>
                <a:lnTo>
                  <a:pt x="1539961" y="703943"/>
                </a:lnTo>
                <a:lnTo>
                  <a:pt x="1539961" y="713517"/>
                </a:lnTo>
                <a:lnTo>
                  <a:pt x="1547766" y="721278"/>
                </a:lnTo>
                <a:close/>
              </a:path>
              <a:path w="6177281" h="1778750">
                <a:moveTo>
                  <a:pt x="5795737" y="721278"/>
                </a:moveTo>
                <a:lnTo>
                  <a:pt x="5787932" y="703943"/>
                </a:lnTo>
                <a:lnTo>
                  <a:pt x="5787932" y="713517"/>
                </a:lnTo>
                <a:lnTo>
                  <a:pt x="5795737" y="721278"/>
                </a:lnTo>
                <a:close/>
              </a:path>
              <a:path w="6177281" h="1778750">
                <a:moveTo>
                  <a:pt x="3279496" y="727057"/>
                </a:moveTo>
                <a:lnTo>
                  <a:pt x="3271692" y="709721"/>
                </a:lnTo>
                <a:lnTo>
                  <a:pt x="3271692" y="719296"/>
                </a:lnTo>
                <a:lnTo>
                  <a:pt x="3279496" y="727057"/>
                </a:lnTo>
                <a:close/>
              </a:path>
              <a:path w="6177281" h="1778750">
                <a:moveTo>
                  <a:pt x="920159" y="732835"/>
                </a:moveTo>
                <a:lnTo>
                  <a:pt x="912354" y="715500"/>
                </a:lnTo>
                <a:lnTo>
                  <a:pt x="912354" y="725074"/>
                </a:lnTo>
                <a:lnTo>
                  <a:pt x="920159" y="732835"/>
                </a:lnTo>
                <a:close/>
              </a:path>
              <a:path w="6177281" h="1778750">
                <a:moveTo>
                  <a:pt x="6022374" y="732835"/>
                </a:moveTo>
                <a:lnTo>
                  <a:pt x="6014568" y="715500"/>
                </a:lnTo>
                <a:lnTo>
                  <a:pt x="6014568" y="725074"/>
                </a:lnTo>
                <a:lnTo>
                  <a:pt x="6022374" y="732835"/>
                </a:lnTo>
                <a:close/>
              </a:path>
              <a:path w="6177281" h="1778750">
                <a:moveTo>
                  <a:pt x="391342" y="738614"/>
                </a:moveTo>
                <a:lnTo>
                  <a:pt x="383537" y="721277"/>
                </a:lnTo>
                <a:lnTo>
                  <a:pt x="383537" y="730851"/>
                </a:lnTo>
                <a:lnTo>
                  <a:pt x="391342" y="738614"/>
                </a:lnTo>
                <a:close/>
              </a:path>
              <a:path w="6177281" h="1778750">
                <a:moveTo>
                  <a:pt x="495943" y="738614"/>
                </a:moveTo>
                <a:lnTo>
                  <a:pt x="488138" y="721277"/>
                </a:lnTo>
                <a:lnTo>
                  <a:pt x="488138" y="730851"/>
                </a:lnTo>
                <a:lnTo>
                  <a:pt x="495943" y="738614"/>
                </a:lnTo>
                <a:close/>
              </a:path>
              <a:path w="6177281" h="1778750">
                <a:moveTo>
                  <a:pt x="2309031" y="744392"/>
                </a:moveTo>
                <a:lnTo>
                  <a:pt x="2301226" y="727057"/>
                </a:lnTo>
                <a:lnTo>
                  <a:pt x="2301226" y="736630"/>
                </a:lnTo>
                <a:lnTo>
                  <a:pt x="2309031" y="744392"/>
                </a:lnTo>
                <a:close/>
              </a:path>
              <a:path w="6177281" h="1778750">
                <a:moveTo>
                  <a:pt x="5906150" y="744392"/>
                </a:moveTo>
                <a:lnTo>
                  <a:pt x="5898344" y="727057"/>
                </a:lnTo>
                <a:lnTo>
                  <a:pt x="5898344" y="736630"/>
                </a:lnTo>
                <a:lnTo>
                  <a:pt x="5906150" y="744392"/>
                </a:lnTo>
                <a:close/>
              </a:path>
              <a:path w="6177281" h="1778750">
                <a:moveTo>
                  <a:pt x="1931304" y="755949"/>
                </a:moveTo>
                <a:lnTo>
                  <a:pt x="1923498" y="738612"/>
                </a:lnTo>
                <a:lnTo>
                  <a:pt x="1923498" y="748187"/>
                </a:lnTo>
                <a:lnTo>
                  <a:pt x="1931304" y="755949"/>
                </a:lnTo>
                <a:close/>
              </a:path>
              <a:path w="6177281" h="1778750">
                <a:moveTo>
                  <a:pt x="2035906" y="755949"/>
                </a:moveTo>
                <a:lnTo>
                  <a:pt x="2028101" y="738612"/>
                </a:lnTo>
                <a:lnTo>
                  <a:pt x="2028101" y="748187"/>
                </a:lnTo>
                <a:lnTo>
                  <a:pt x="2035906" y="755949"/>
                </a:lnTo>
                <a:close/>
              </a:path>
              <a:path w="6177281" h="1778750">
                <a:moveTo>
                  <a:pt x="3796691" y="755949"/>
                </a:moveTo>
                <a:lnTo>
                  <a:pt x="3788887" y="738612"/>
                </a:lnTo>
                <a:lnTo>
                  <a:pt x="3788887" y="748187"/>
                </a:lnTo>
                <a:lnTo>
                  <a:pt x="3796691" y="755949"/>
                </a:lnTo>
                <a:close/>
              </a:path>
              <a:path w="6177281" h="1778750">
                <a:moveTo>
                  <a:pt x="1024760" y="761728"/>
                </a:moveTo>
                <a:lnTo>
                  <a:pt x="1016955" y="744392"/>
                </a:lnTo>
                <a:lnTo>
                  <a:pt x="1016955" y="753967"/>
                </a:lnTo>
                <a:lnTo>
                  <a:pt x="1024760" y="761728"/>
                </a:lnTo>
                <a:close/>
              </a:path>
              <a:path w="6177281" h="1778750">
                <a:moveTo>
                  <a:pt x="2587966" y="761728"/>
                </a:moveTo>
                <a:lnTo>
                  <a:pt x="2580161" y="744392"/>
                </a:lnTo>
                <a:lnTo>
                  <a:pt x="2580161" y="753967"/>
                </a:lnTo>
                <a:lnTo>
                  <a:pt x="2587966" y="761728"/>
                </a:lnTo>
                <a:close/>
              </a:path>
              <a:path w="6177281" h="1778750">
                <a:moveTo>
                  <a:pt x="5662079" y="761728"/>
                </a:moveTo>
                <a:lnTo>
                  <a:pt x="5654274" y="744392"/>
                </a:lnTo>
                <a:lnTo>
                  <a:pt x="5654274" y="753967"/>
                </a:lnTo>
                <a:lnTo>
                  <a:pt x="5662079" y="761728"/>
                </a:lnTo>
                <a:close/>
              </a:path>
              <a:path w="6177281" h="1778750">
                <a:moveTo>
                  <a:pt x="1669801" y="767506"/>
                </a:moveTo>
                <a:lnTo>
                  <a:pt x="1661995" y="750171"/>
                </a:lnTo>
                <a:lnTo>
                  <a:pt x="1661995" y="759745"/>
                </a:lnTo>
                <a:lnTo>
                  <a:pt x="1669801" y="767506"/>
                </a:lnTo>
                <a:close/>
              </a:path>
              <a:path w="6177281" h="1778750">
                <a:moveTo>
                  <a:pt x="2878524" y="767506"/>
                </a:moveTo>
                <a:lnTo>
                  <a:pt x="2870719" y="750171"/>
                </a:lnTo>
                <a:lnTo>
                  <a:pt x="2870719" y="759745"/>
                </a:lnTo>
                <a:lnTo>
                  <a:pt x="2878524" y="767506"/>
                </a:lnTo>
                <a:close/>
              </a:path>
              <a:path w="6177281" h="1778750">
                <a:moveTo>
                  <a:pt x="681901" y="773285"/>
                </a:moveTo>
                <a:lnTo>
                  <a:pt x="674095" y="755950"/>
                </a:lnTo>
                <a:lnTo>
                  <a:pt x="674095" y="765524"/>
                </a:lnTo>
                <a:lnTo>
                  <a:pt x="681901" y="773285"/>
                </a:lnTo>
                <a:close/>
              </a:path>
              <a:path w="6177281" h="1778750">
                <a:moveTo>
                  <a:pt x="3000561" y="773285"/>
                </a:moveTo>
                <a:lnTo>
                  <a:pt x="2992754" y="755950"/>
                </a:lnTo>
                <a:lnTo>
                  <a:pt x="2992754" y="765524"/>
                </a:lnTo>
                <a:lnTo>
                  <a:pt x="3000561" y="773285"/>
                </a:lnTo>
                <a:close/>
              </a:path>
              <a:path w="6177281" h="1778750">
                <a:moveTo>
                  <a:pt x="3494511" y="773285"/>
                </a:moveTo>
                <a:lnTo>
                  <a:pt x="3486706" y="755950"/>
                </a:lnTo>
                <a:lnTo>
                  <a:pt x="3486706" y="765524"/>
                </a:lnTo>
                <a:lnTo>
                  <a:pt x="3494511" y="773285"/>
                </a:lnTo>
                <a:close/>
              </a:path>
              <a:path w="6177281" h="1778750">
                <a:moveTo>
                  <a:pt x="1437354" y="784842"/>
                </a:moveTo>
                <a:lnTo>
                  <a:pt x="1429548" y="767506"/>
                </a:lnTo>
                <a:lnTo>
                  <a:pt x="1429548" y="777081"/>
                </a:lnTo>
                <a:lnTo>
                  <a:pt x="1437354" y="784842"/>
                </a:lnTo>
                <a:close/>
              </a:path>
              <a:path w="6177281" h="1778750">
                <a:moveTo>
                  <a:pt x="3622356" y="784842"/>
                </a:moveTo>
                <a:lnTo>
                  <a:pt x="3614552" y="767506"/>
                </a:lnTo>
                <a:lnTo>
                  <a:pt x="3614552" y="777081"/>
                </a:lnTo>
                <a:lnTo>
                  <a:pt x="3622356" y="784842"/>
                </a:lnTo>
                <a:close/>
              </a:path>
              <a:path w="6177281" h="1778750">
                <a:moveTo>
                  <a:pt x="304175" y="790620"/>
                </a:moveTo>
                <a:lnTo>
                  <a:pt x="296368" y="773285"/>
                </a:lnTo>
                <a:lnTo>
                  <a:pt x="296368" y="782859"/>
                </a:lnTo>
                <a:lnTo>
                  <a:pt x="304175" y="790620"/>
                </a:lnTo>
                <a:close/>
              </a:path>
              <a:path w="6177281" h="1778750">
                <a:moveTo>
                  <a:pt x="1245585" y="790620"/>
                </a:moveTo>
                <a:lnTo>
                  <a:pt x="1237780" y="773285"/>
                </a:lnTo>
                <a:lnTo>
                  <a:pt x="1237780" y="782859"/>
                </a:lnTo>
                <a:lnTo>
                  <a:pt x="1245585" y="790620"/>
                </a:lnTo>
                <a:close/>
              </a:path>
              <a:path w="6177281" h="1778750">
                <a:moveTo>
                  <a:pt x="821369" y="796399"/>
                </a:moveTo>
                <a:lnTo>
                  <a:pt x="813564" y="779062"/>
                </a:lnTo>
                <a:lnTo>
                  <a:pt x="813564" y="788636"/>
                </a:lnTo>
                <a:lnTo>
                  <a:pt x="821369" y="796399"/>
                </a:lnTo>
                <a:close/>
              </a:path>
              <a:path w="6177281" h="1778750">
                <a:moveTo>
                  <a:pt x="3174895" y="796399"/>
                </a:moveTo>
                <a:lnTo>
                  <a:pt x="3167090" y="779062"/>
                </a:lnTo>
                <a:lnTo>
                  <a:pt x="3167090" y="788636"/>
                </a:lnTo>
                <a:lnTo>
                  <a:pt x="3174895" y="796399"/>
                </a:lnTo>
                <a:close/>
              </a:path>
              <a:path w="6177281" h="1778750">
                <a:moveTo>
                  <a:pt x="577300" y="819513"/>
                </a:moveTo>
                <a:lnTo>
                  <a:pt x="569494" y="802177"/>
                </a:lnTo>
                <a:lnTo>
                  <a:pt x="569494" y="811752"/>
                </a:lnTo>
                <a:lnTo>
                  <a:pt x="577300" y="819513"/>
                </a:lnTo>
                <a:close/>
              </a:path>
              <a:path w="6177281" h="1778750">
                <a:moveTo>
                  <a:pt x="2221863" y="819513"/>
                </a:moveTo>
                <a:lnTo>
                  <a:pt x="2214058" y="802177"/>
                </a:lnTo>
                <a:lnTo>
                  <a:pt x="2214058" y="811752"/>
                </a:lnTo>
                <a:lnTo>
                  <a:pt x="2221863" y="819513"/>
                </a:lnTo>
                <a:close/>
              </a:path>
              <a:path w="6177281" h="1778750">
                <a:moveTo>
                  <a:pt x="2500800" y="819513"/>
                </a:moveTo>
                <a:lnTo>
                  <a:pt x="2492993" y="802177"/>
                </a:lnTo>
                <a:lnTo>
                  <a:pt x="2492993" y="811752"/>
                </a:lnTo>
                <a:lnTo>
                  <a:pt x="2500800" y="819513"/>
                </a:lnTo>
                <a:close/>
              </a:path>
              <a:path w="6177281" h="1778750">
                <a:moveTo>
                  <a:pt x="2721623" y="819513"/>
                </a:moveTo>
                <a:lnTo>
                  <a:pt x="2713819" y="802177"/>
                </a:lnTo>
                <a:lnTo>
                  <a:pt x="2713819" y="811752"/>
                </a:lnTo>
                <a:lnTo>
                  <a:pt x="2721623" y="819513"/>
                </a:lnTo>
                <a:close/>
              </a:path>
              <a:path w="6177281" h="1778750">
                <a:moveTo>
                  <a:pt x="1803458" y="825291"/>
                </a:moveTo>
                <a:lnTo>
                  <a:pt x="1795652" y="807956"/>
                </a:lnTo>
                <a:lnTo>
                  <a:pt x="1795652" y="817530"/>
                </a:lnTo>
                <a:lnTo>
                  <a:pt x="1803458" y="825291"/>
                </a:lnTo>
                <a:close/>
              </a:path>
              <a:path w="6177281" h="1778750">
                <a:moveTo>
                  <a:pt x="3325987" y="825291"/>
                </a:moveTo>
                <a:lnTo>
                  <a:pt x="3318182" y="807956"/>
                </a:lnTo>
                <a:lnTo>
                  <a:pt x="3318182" y="817530"/>
                </a:lnTo>
                <a:lnTo>
                  <a:pt x="3325987" y="825291"/>
                </a:lnTo>
                <a:close/>
              </a:path>
              <a:path w="6177281" h="1778750">
                <a:moveTo>
                  <a:pt x="2378764" y="831070"/>
                </a:moveTo>
                <a:lnTo>
                  <a:pt x="2370960" y="813735"/>
                </a:lnTo>
                <a:lnTo>
                  <a:pt x="2370960" y="823309"/>
                </a:lnTo>
                <a:lnTo>
                  <a:pt x="2378764" y="831070"/>
                </a:lnTo>
                <a:close/>
              </a:path>
              <a:path w="6177281" h="1778750">
                <a:moveTo>
                  <a:pt x="1152606" y="836848"/>
                </a:moveTo>
                <a:lnTo>
                  <a:pt x="1144800" y="819513"/>
                </a:lnTo>
                <a:lnTo>
                  <a:pt x="1144800" y="829087"/>
                </a:lnTo>
                <a:lnTo>
                  <a:pt x="1152606" y="836848"/>
                </a:lnTo>
                <a:close/>
              </a:path>
              <a:path w="6177281" h="1778750">
                <a:moveTo>
                  <a:pt x="1559389" y="836848"/>
                </a:moveTo>
                <a:lnTo>
                  <a:pt x="1551584" y="819513"/>
                </a:lnTo>
                <a:lnTo>
                  <a:pt x="1551584" y="829087"/>
                </a:lnTo>
                <a:lnTo>
                  <a:pt x="1559389" y="836848"/>
                </a:lnTo>
                <a:close/>
              </a:path>
              <a:path w="6177281" h="1778750">
                <a:moveTo>
                  <a:pt x="2117262" y="836848"/>
                </a:moveTo>
                <a:lnTo>
                  <a:pt x="2109457" y="819513"/>
                </a:lnTo>
                <a:lnTo>
                  <a:pt x="2109457" y="829087"/>
                </a:lnTo>
                <a:lnTo>
                  <a:pt x="2117262" y="836848"/>
                </a:lnTo>
                <a:close/>
              </a:path>
              <a:path w="6177281" h="1778750">
                <a:moveTo>
                  <a:pt x="5772492" y="836848"/>
                </a:moveTo>
                <a:lnTo>
                  <a:pt x="5764687" y="819513"/>
                </a:lnTo>
                <a:lnTo>
                  <a:pt x="5764687" y="829087"/>
                </a:lnTo>
                <a:lnTo>
                  <a:pt x="5772492" y="836848"/>
                </a:lnTo>
                <a:close/>
              </a:path>
              <a:path w="6177281" h="1778750">
                <a:moveTo>
                  <a:pt x="6004938" y="842627"/>
                </a:moveTo>
                <a:lnTo>
                  <a:pt x="5997134" y="825291"/>
                </a:lnTo>
                <a:lnTo>
                  <a:pt x="5997134" y="834866"/>
                </a:lnTo>
                <a:lnTo>
                  <a:pt x="6004938" y="842627"/>
                </a:lnTo>
                <a:close/>
              </a:path>
              <a:path w="6177281" h="1778750">
                <a:moveTo>
                  <a:pt x="3081916" y="848406"/>
                </a:moveTo>
                <a:lnTo>
                  <a:pt x="3074111" y="831070"/>
                </a:lnTo>
                <a:lnTo>
                  <a:pt x="3074111" y="840644"/>
                </a:lnTo>
                <a:lnTo>
                  <a:pt x="3081916" y="848406"/>
                </a:lnTo>
                <a:close/>
              </a:path>
              <a:path w="6177281" h="1778750">
                <a:moveTo>
                  <a:pt x="211195" y="854185"/>
                </a:moveTo>
                <a:lnTo>
                  <a:pt x="203390" y="836848"/>
                </a:lnTo>
                <a:lnTo>
                  <a:pt x="203390" y="846423"/>
                </a:lnTo>
                <a:lnTo>
                  <a:pt x="211195" y="854185"/>
                </a:lnTo>
                <a:close/>
              </a:path>
              <a:path w="6177281" h="1778750">
                <a:moveTo>
                  <a:pt x="931782" y="854185"/>
                </a:moveTo>
                <a:lnTo>
                  <a:pt x="923977" y="836848"/>
                </a:lnTo>
                <a:lnTo>
                  <a:pt x="923977" y="846423"/>
                </a:lnTo>
                <a:lnTo>
                  <a:pt x="931782" y="854185"/>
                </a:lnTo>
                <a:close/>
              </a:path>
              <a:path w="6177281" h="1778750">
                <a:moveTo>
                  <a:pt x="1332753" y="859963"/>
                </a:moveTo>
                <a:lnTo>
                  <a:pt x="1324947" y="842628"/>
                </a:lnTo>
                <a:lnTo>
                  <a:pt x="1324947" y="852201"/>
                </a:lnTo>
                <a:lnTo>
                  <a:pt x="1332753" y="859963"/>
                </a:lnTo>
                <a:close/>
              </a:path>
              <a:path w="6177281" h="1778750">
                <a:moveTo>
                  <a:pt x="3721145" y="859963"/>
                </a:moveTo>
                <a:lnTo>
                  <a:pt x="3713340" y="842628"/>
                </a:lnTo>
                <a:lnTo>
                  <a:pt x="3713340" y="852201"/>
                </a:lnTo>
                <a:lnTo>
                  <a:pt x="3721145" y="859963"/>
                </a:lnTo>
                <a:close/>
              </a:path>
              <a:path w="6177281" h="1778750">
                <a:moveTo>
                  <a:pt x="1937115" y="865742"/>
                </a:moveTo>
                <a:lnTo>
                  <a:pt x="1929310" y="848405"/>
                </a:lnTo>
                <a:lnTo>
                  <a:pt x="1929310" y="857980"/>
                </a:lnTo>
                <a:lnTo>
                  <a:pt x="1937115" y="865742"/>
                </a:lnTo>
                <a:close/>
              </a:path>
              <a:path w="6177281" h="1778750">
                <a:moveTo>
                  <a:pt x="2872714" y="865742"/>
                </a:moveTo>
                <a:lnTo>
                  <a:pt x="2864910" y="848405"/>
                </a:lnTo>
                <a:lnTo>
                  <a:pt x="2864910" y="857980"/>
                </a:lnTo>
                <a:lnTo>
                  <a:pt x="2872714" y="865742"/>
                </a:lnTo>
                <a:close/>
              </a:path>
              <a:path w="6177281" h="1778750">
                <a:moveTo>
                  <a:pt x="3442211" y="865742"/>
                </a:moveTo>
                <a:lnTo>
                  <a:pt x="3434406" y="848405"/>
                </a:lnTo>
                <a:lnTo>
                  <a:pt x="3434406" y="857980"/>
                </a:lnTo>
                <a:lnTo>
                  <a:pt x="3442211" y="865742"/>
                </a:lnTo>
                <a:close/>
              </a:path>
              <a:path w="6177281" h="1778750">
                <a:moveTo>
                  <a:pt x="449454" y="871520"/>
                </a:moveTo>
                <a:lnTo>
                  <a:pt x="441648" y="854184"/>
                </a:lnTo>
                <a:lnTo>
                  <a:pt x="441648" y="863758"/>
                </a:lnTo>
                <a:lnTo>
                  <a:pt x="449454" y="871520"/>
                </a:lnTo>
                <a:close/>
              </a:path>
              <a:path w="6177281" h="1778750">
                <a:moveTo>
                  <a:pt x="5894527" y="871520"/>
                </a:moveTo>
                <a:lnTo>
                  <a:pt x="5886723" y="854184"/>
                </a:lnTo>
                <a:lnTo>
                  <a:pt x="5886723" y="863758"/>
                </a:lnTo>
                <a:lnTo>
                  <a:pt x="5894527" y="871520"/>
                </a:lnTo>
                <a:close/>
              </a:path>
              <a:path w="6177281" h="1778750">
                <a:moveTo>
                  <a:pt x="722579" y="877298"/>
                </a:moveTo>
                <a:lnTo>
                  <a:pt x="714773" y="859962"/>
                </a:lnTo>
                <a:lnTo>
                  <a:pt x="714773" y="869537"/>
                </a:lnTo>
                <a:lnTo>
                  <a:pt x="722579" y="877298"/>
                </a:lnTo>
                <a:close/>
              </a:path>
              <a:path w="6177281" h="1778750">
                <a:moveTo>
                  <a:pt x="1675612" y="883076"/>
                </a:moveTo>
                <a:lnTo>
                  <a:pt x="1667807" y="865741"/>
                </a:lnTo>
                <a:lnTo>
                  <a:pt x="1667807" y="875315"/>
                </a:lnTo>
                <a:lnTo>
                  <a:pt x="1675612" y="883076"/>
                </a:lnTo>
                <a:close/>
              </a:path>
              <a:path w="6177281" h="1778750">
                <a:moveTo>
                  <a:pt x="3575867" y="883076"/>
                </a:moveTo>
                <a:lnTo>
                  <a:pt x="3568062" y="865741"/>
                </a:lnTo>
                <a:lnTo>
                  <a:pt x="3568062" y="875315"/>
                </a:lnTo>
                <a:lnTo>
                  <a:pt x="3575867" y="883076"/>
                </a:lnTo>
                <a:close/>
              </a:path>
              <a:path w="6177281" h="1778750">
                <a:moveTo>
                  <a:pt x="1048006" y="888856"/>
                </a:moveTo>
                <a:lnTo>
                  <a:pt x="1040199" y="871520"/>
                </a:lnTo>
                <a:lnTo>
                  <a:pt x="1040199" y="881095"/>
                </a:lnTo>
                <a:lnTo>
                  <a:pt x="1048006" y="888856"/>
                </a:lnTo>
                <a:close/>
              </a:path>
              <a:path w="6177281" h="1778750">
                <a:moveTo>
                  <a:pt x="339041" y="894634"/>
                </a:moveTo>
                <a:lnTo>
                  <a:pt x="331236" y="877298"/>
                </a:lnTo>
                <a:lnTo>
                  <a:pt x="331236" y="886872"/>
                </a:lnTo>
                <a:lnTo>
                  <a:pt x="339041" y="894634"/>
                </a:lnTo>
                <a:close/>
              </a:path>
              <a:path w="6177281" h="1778750">
                <a:moveTo>
                  <a:pt x="2640267" y="894634"/>
                </a:moveTo>
                <a:lnTo>
                  <a:pt x="2632463" y="877298"/>
                </a:lnTo>
                <a:lnTo>
                  <a:pt x="2632463" y="886872"/>
                </a:lnTo>
                <a:lnTo>
                  <a:pt x="2640267" y="894634"/>
                </a:lnTo>
                <a:close/>
              </a:path>
              <a:path w="6177281" h="1778750">
                <a:moveTo>
                  <a:pt x="1448977" y="900413"/>
                </a:moveTo>
                <a:lnTo>
                  <a:pt x="1441171" y="883076"/>
                </a:lnTo>
                <a:lnTo>
                  <a:pt x="1441171" y="892651"/>
                </a:lnTo>
                <a:lnTo>
                  <a:pt x="1448977" y="900413"/>
                </a:lnTo>
                <a:close/>
              </a:path>
              <a:path w="6177281" h="1778750">
                <a:moveTo>
                  <a:pt x="3209763" y="906191"/>
                </a:moveTo>
                <a:lnTo>
                  <a:pt x="3201958" y="888855"/>
                </a:lnTo>
                <a:lnTo>
                  <a:pt x="3201958" y="898429"/>
                </a:lnTo>
                <a:lnTo>
                  <a:pt x="3209763" y="906191"/>
                </a:lnTo>
                <a:close/>
              </a:path>
              <a:path w="6177281" h="1778750">
                <a:moveTo>
                  <a:pt x="2041716" y="917748"/>
                </a:moveTo>
                <a:lnTo>
                  <a:pt x="2033911" y="900413"/>
                </a:lnTo>
                <a:lnTo>
                  <a:pt x="2033911" y="909986"/>
                </a:lnTo>
                <a:lnTo>
                  <a:pt x="2041716" y="917748"/>
                </a:lnTo>
                <a:close/>
              </a:path>
              <a:path w="6177281" h="1778750">
                <a:moveTo>
                  <a:pt x="2291598" y="917748"/>
                </a:moveTo>
                <a:lnTo>
                  <a:pt x="2283792" y="900413"/>
                </a:lnTo>
                <a:lnTo>
                  <a:pt x="2283792" y="909986"/>
                </a:lnTo>
                <a:lnTo>
                  <a:pt x="2291598" y="917748"/>
                </a:lnTo>
                <a:close/>
              </a:path>
              <a:path w="6177281" h="1778750">
                <a:moveTo>
                  <a:pt x="2779735" y="917748"/>
                </a:moveTo>
                <a:lnTo>
                  <a:pt x="2771931" y="900413"/>
                </a:lnTo>
                <a:lnTo>
                  <a:pt x="2771931" y="909986"/>
                </a:lnTo>
                <a:lnTo>
                  <a:pt x="2779735" y="917748"/>
                </a:lnTo>
                <a:close/>
              </a:path>
              <a:path w="6177281" h="1778750">
                <a:moveTo>
                  <a:pt x="2977316" y="917748"/>
                </a:moveTo>
                <a:lnTo>
                  <a:pt x="2969511" y="900413"/>
                </a:lnTo>
                <a:lnTo>
                  <a:pt x="2969511" y="909986"/>
                </a:lnTo>
                <a:lnTo>
                  <a:pt x="2977316" y="917748"/>
                </a:lnTo>
                <a:close/>
              </a:path>
              <a:path w="6177281" h="1778750">
                <a:moveTo>
                  <a:pt x="571489" y="923527"/>
                </a:moveTo>
                <a:lnTo>
                  <a:pt x="563684" y="906190"/>
                </a:lnTo>
                <a:lnTo>
                  <a:pt x="563684" y="915765"/>
                </a:lnTo>
                <a:lnTo>
                  <a:pt x="571489" y="923527"/>
                </a:lnTo>
                <a:close/>
              </a:path>
              <a:path w="6177281" h="1778750">
                <a:moveTo>
                  <a:pt x="1251397" y="935084"/>
                </a:moveTo>
                <a:lnTo>
                  <a:pt x="1243591" y="917748"/>
                </a:lnTo>
                <a:lnTo>
                  <a:pt x="1243591" y="927323"/>
                </a:lnTo>
                <a:lnTo>
                  <a:pt x="1251397" y="935084"/>
                </a:lnTo>
                <a:close/>
              </a:path>
              <a:path w="6177281" h="1778750">
                <a:moveTo>
                  <a:pt x="3796691" y="935084"/>
                </a:moveTo>
                <a:lnTo>
                  <a:pt x="3788887" y="917748"/>
                </a:lnTo>
                <a:lnTo>
                  <a:pt x="3788887" y="927323"/>
                </a:lnTo>
                <a:lnTo>
                  <a:pt x="3796691" y="935084"/>
                </a:lnTo>
                <a:close/>
              </a:path>
              <a:path w="6177281" h="1778750">
                <a:moveTo>
                  <a:pt x="850425" y="940862"/>
                </a:moveTo>
                <a:lnTo>
                  <a:pt x="842619" y="923527"/>
                </a:lnTo>
                <a:lnTo>
                  <a:pt x="842619" y="933102"/>
                </a:lnTo>
                <a:lnTo>
                  <a:pt x="850425" y="940862"/>
                </a:lnTo>
                <a:close/>
              </a:path>
              <a:path w="6177281" h="1778750">
                <a:moveTo>
                  <a:pt x="2436876" y="940862"/>
                </a:moveTo>
                <a:lnTo>
                  <a:pt x="2429071" y="923527"/>
                </a:lnTo>
                <a:lnTo>
                  <a:pt x="2429071" y="933102"/>
                </a:lnTo>
                <a:lnTo>
                  <a:pt x="2436876" y="940862"/>
                </a:lnTo>
                <a:close/>
              </a:path>
              <a:path w="6177281" h="1778750">
                <a:moveTo>
                  <a:pt x="3308551" y="940862"/>
                </a:moveTo>
                <a:lnTo>
                  <a:pt x="3300747" y="923527"/>
                </a:lnTo>
                <a:lnTo>
                  <a:pt x="3300747" y="933102"/>
                </a:lnTo>
                <a:lnTo>
                  <a:pt x="3308551" y="940862"/>
                </a:lnTo>
                <a:close/>
              </a:path>
              <a:path w="6177281" h="1778750">
                <a:moveTo>
                  <a:pt x="1768591" y="946641"/>
                </a:moveTo>
                <a:lnTo>
                  <a:pt x="1760786" y="929305"/>
                </a:lnTo>
                <a:lnTo>
                  <a:pt x="1760786" y="938880"/>
                </a:lnTo>
                <a:lnTo>
                  <a:pt x="1768591" y="946641"/>
                </a:lnTo>
                <a:close/>
              </a:path>
              <a:path w="6177281" h="1778750">
                <a:moveTo>
                  <a:pt x="2535666" y="946641"/>
                </a:moveTo>
                <a:lnTo>
                  <a:pt x="2527861" y="929305"/>
                </a:lnTo>
                <a:lnTo>
                  <a:pt x="2527861" y="938880"/>
                </a:lnTo>
                <a:lnTo>
                  <a:pt x="2535666" y="946641"/>
                </a:lnTo>
                <a:close/>
              </a:path>
              <a:path w="6177281" h="1778750">
                <a:moveTo>
                  <a:pt x="1884814" y="952419"/>
                </a:moveTo>
                <a:lnTo>
                  <a:pt x="1877009" y="935083"/>
                </a:lnTo>
                <a:lnTo>
                  <a:pt x="1877009" y="944657"/>
                </a:lnTo>
                <a:lnTo>
                  <a:pt x="1884814" y="952419"/>
                </a:lnTo>
                <a:close/>
              </a:path>
              <a:path w="6177281" h="1778750">
                <a:moveTo>
                  <a:pt x="1594256" y="958198"/>
                </a:moveTo>
                <a:lnTo>
                  <a:pt x="1586450" y="940861"/>
                </a:lnTo>
                <a:lnTo>
                  <a:pt x="1586450" y="950436"/>
                </a:lnTo>
                <a:lnTo>
                  <a:pt x="1594256" y="958198"/>
                </a:lnTo>
                <a:close/>
              </a:path>
              <a:path w="6177281" h="1778750">
                <a:moveTo>
                  <a:pt x="2186995" y="958198"/>
                </a:moveTo>
                <a:lnTo>
                  <a:pt x="2179190" y="940861"/>
                </a:lnTo>
                <a:lnTo>
                  <a:pt x="2179190" y="950436"/>
                </a:lnTo>
                <a:lnTo>
                  <a:pt x="2186995" y="958198"/>
                </a:lnTo>
                <a:close/>
              </a:path>
              <a:path w="6177281" h="1778750">
                <a:moveTo>
                  <a:pt x="1135172" y="969755"/>
                </a:moveTo>
                <a:lnTo>
                  <a:pt x="1127367" y="952418"/>
                </a:lnTo>
                <a:lnTo>
                  <a:pt x="1127367" y="961993"/>
                </a:lnTo>
                <a:lnTo>
                  <a:pt x="1135172" y="969755"/>
                </a:lnTo>
                <a:close/>
              </a:path>
              <a:path w="6177281" h="1778750">
                <a:moveTo>
                  <a:pt x="3081916" y="969755"/>
                </a:moveTo>
                <a:lnTo>
                  <a:pt x="3074111" y="952418"/>
                </a:lnTo>
                <a:lnTo>
                  <a:pt x="3074111" y="961993"/>
                </a:lnTo>
                <a:lnTo>
                  <a:pt x="3081916" y="969755"/>
                </a:lnTo>
                <a:close/>
              </a:path>
              <a:path w="6177281" h="1778750">
                <a:moveTo>
                  <a:pt x="960838" y="975533"/>
                </a:moveTo>
                <a:lnTo>
                  <a:pt x="953033" y="958199"/>
                </a:lnTo>
                <a:lnTo>
                  <a:pt x="953033" y="967773"/>
                </a:lnTo>
                <a:lnTo>
                  <a:pt x="960838" y="975533"/>
                </a:lnTo>
                <a:close/>
              </a:path>
              <a:path w="6177281" h="1778750">
                <a:moveTo>
                  <a:pt x="3668847" y="975533"/>
                </a:moveTo>
                <a:lnTo>
                  <a:pt x="3661041" y="958199"/>
                </a:lnTo>
                <a:lnTo>
                  <a:pt x="3661041" y="967773"/>
                </a:lnTo>
                <a:lnTo>
                  <a:pt x="3668847" y="975533"/>
                </a:lnTo>
                <a:close/>
              </a:path>
              <a:path w="6177281" h="1778750">
                <a:moveTo>
                  <a:pt x="676090" y="981312"/>
                </a:moveTo>
                <a:lnTo>
                  <a:pt x="668284" y="963976"/>
                </a:lnTo>
                <a:lnTo>
                  <a:pt x="668284" y="973551"/>
                </a:lnTo>
                <a:lnTo>
                  <a:pt x="676090" y="981312"/>
                </a:lnTo>
                <a:close/>
              </a:path>
              <a:path w="6177281" h="1778750">
                <a:moveTo>
                  <a:pt x="3418964" y="981312"/>
                </a:moveTo>
                <a:lnTo>
                  <a:pt x="3411160" y="963976"/>
                </a:lnTo>
                <a:lnTo>
                  <a:pt x="3411160" y="973551"/>
                </a:lnTo>
                <a:lnTo>
                  <a:pt x="3418964" y="981312"/>
                </a:lnTo>
                <a:close/>
              </a:path>
              <a:path w="6177281" h="1778750">
                <a:moveTo>
                  <a:pt x="3546811" y="987090"/>
                </a:moveTo>
                <a:lnTo>
                  <a:pt x="3539006" y="969755"/>
                </a:lnTo>
                <a:lnTo>
                  <a:pt x="3539006" y="979330"/>
                </a:lnTo>
                <a:lnTo>
                  <a:pt x="3546811" y="987090"/>
                </a:lnTo>
                <a:close/>
              </a:path>
              <a:path w="6177281" h="1778750">
                <a:moveTo>
                  <a:pt x="275118" y="992869"/>
                </a:moveTo>
                <a:lnTo>
                  <a:pt x="267313" y="975533"/>
                </a:lnTo>
                <a:lnTo>
                  <a:pt x="267313" y="985108"/>
                </a:lnTo>
                <a:lnTo>
                  <a:pt x="275118" y="992869"/>
                </a:lnTo>
                <a:close/>
              </a:path>
              <a:path w="6177281" h="1778750">
                <a:moveTo>
                  <a:pt x="2907581" y="998647"/>
                </a:moveTo>
                <a:lnTo>
                  <a:pt x="2899775" y="981312"/>
                </a:lnTo>
                <a:lnTo>
                  <a:pt x="2899775" y="990887"/>
                </a:lnTo>
                <a:lnTo>
                  <a:pt x="2907581" y="998647"/>
                </a:lnTo>
                <a:close/>
              </a:path>
              <a:path w="6177281" h="1778750">
                <a:moveTo>
                  <a:pt x="507565" y="1004426"/>
                </a:moveTo>
                <a:lnTo>
                  <a:pt x="499760" y="987090"/>
                </a:lnTo>
                <a:lnTo>
                  <a:pt x="499760" y="996665"/>
                </a:lnTo>
                <a:lnTo>
                  <a:pt x="507565" y="1004426"/>
                </a:lnTo>
                <a:close/>
              </a:path>
              <a:path w="6177281" h="1778750">
                <a:moveTo>
                  <a:pt x="1332753" y="1004426"/>
                </a:moveTo>
                <a:lnTo>
                  <a:pt x="1324947" y="987090"/>
                </a:lnTo>
                <a:lnTo>
                  <a:pt x="1324947" y="996665"/>
                </a:lnTo>
                <a:lnTo>
                  <a:pt x="1332753" y="1004426"/>
                </a:lnTo>
                <a:close/>
              </a:path>
              <a:path w="6177281" h="1778750">
                <a:moveTo>
                  <a:pt x="1460599" y="1004426"/>
                </a:moveTo>
                <a:lnTo>
                  <a:pt x="1452793" y="987090"/>
                </a:lnTo>
                <a:lnTo>
                  <a:pt x="1452793" y="996665"/>
                </a:lnTo>
                <a:lnTo>
                  <a:pt x="1460599" y="1004426"/>
                </a:lnTo>
                <a:close/>
              </a:path>
              <a:path w="6177281" h="1778750">
                <a:moveTo>
                  <a:pt x="397154" y="1010204"/>
                </a:moveTo>
                <a:lnTo>
                  <a:pt x="389348" y="992868"/>
                </a:lnTo>
                <a:lnTo>
                  <a:pt x="389348" y="1002442"/>
                </a:lnTo>
                <a:lnTo>
                  <a:pt x="397154" y="1010204"/>
                </a:lnTo>
                <a:close/>
              </a:path>
              <a:path w="6177281" h="1778750">
                <a:moveTo>
                  <a:pt x="2355519" y="1010204"/>
                </a:moveTo>
                <a:lnTo>
                  <a:pt x="2347714" y="992868"/>
                </a:lnTo>
                <a:lnTo>
                  <a:pt x="2347714" y="1002442"/>
                </a:lnTo>
                <a:lnTo>
                  <a:pt x="2355519" y="1010204"/>
                </a:lnTo>
                <a:close/>
              </a:path>
              <a:path w="6177281" h="1778750">
                <a:moveTo>
                  <a:pt x="2715813" y="1010204"/>
                </a:moveTo>
                <a:lnTo>
                  <a:pt x="2708008" y="992868"/>
                </a:lnTo>
                <a:lnTo>
                  <a:pt x="2708008" y="1002442"/>
                </a:lnTo>
                <a:lnTo>
                  <a:pt x="2715813" y="1010204"/>
                </a:lnTo>
                <a:close/>
              </a:path>
              <a:path w="6177281" h="1778750">
                <a:moveTo>
                  <a:pt x="779576" y="996819"/>
                </a:moveTo>
                <a:lnTo>
                  <a:pt x="790319" y="981312"/>
                </a:lnTo>
                <a:lnTo>
                  <a:pt x="778697" y="992869"/>
                </a:lnTo>
                <a:lnTo>
                  <a:pt x="779576" y="996819"/>
                </a:lnTo>
                <a:close/>
              </a:path>
              <a:path w="6177281" h="1778750">
                <a:moveTo>
                  <a:pt x="3843182" y="1021763"/>
                </a:moveTo>
                <a:lnTo>
                  <a:pt x="3835377" y="1004426"/>
                </a:lnTo>
                <a:lnTo>
                  <a:pt x="3835377" y="1014001"/>
                </a:lnTo>
                <a:lnTo>
                  <a:pt x="3843182" y="1021763"/>
                </a:lnTo>
                <a:close/>
              </a:path>
              <a:path w="6177281" h="1778750">
                <a:moveTo>
                  <a:pt x="2001038" y="1027541"/>
                </a:moveTo>
                <a:lnTo>
                  <a:pt x="1993233" y="1010204"/>
                </a:lnTo>
                <a:lnTo>
                  <a:pt x="1993233" y="1019779"/>
                </a:lnTo>
                <a:lnTo>
                  <a:pt x="2001038" y="1027541"/>
                </a:lnTo>
                <a:close/>
              </a:path>
              <a:path w="6177281" h="1778750">
                <a:moveTo>
                  <a:pt x="2117262" y="1033318"/>
                </a:moveTo>
                <a:lnTo>
                  <a:pt x="2109457" y="1015984"/>
                </a:lnTo>
                <a:lnTo>
                  <a:pt x="2109457" y="1025558"/>
                </a:lnTo>
                <a:lnTo>
                  <a:pt x="2117262" y="1033318"/>
                </a:lnTo>
                <a:close/>
              </a:path>
              <a:path w="6177281" h="1778750">
                <a:moveTo>
                  <a:pt x="3174895" y="1033318"/>
                </a:moveTo>
                <a:lnTo>
                  <a:pt x="3167090" y="1015984"/>
                </a:lnTo>
                <a:lnTo>
                  <a:pt x="3167090" y="1025558"/>
                </a:lnTo>
                <a:lnTo>
                  <a:pt x="3174895" y="1033318"/>
                </a:lnTo>
                <a:close/>
              </a:path>
              <a:path w="6177281" h="1778750">
                <a:moveTo>
                  <a:pt x="1716290" y="1039097"/>
                </a:moveTo>
                <a:lnTo>
                  <a:pt x="1708485" y="1021761"/>
                </a:lnTo>
                <a:lnTo>
                  <a:pt x="1708485" y="1031336"/>
                </a:lnTo>
                <a:lnTo>
                  <a:pt x="1716290" y="1039097"/>
                </a:lnTo>
                <a:close/>
              </a:path>
              <a:path w="6177281" h="1778750">
                <a:moveTo>
                  <a:pt x="2611211" y="1039097"/>
                </a:moveTo>
                <a:lnTo>
                  <a:pt x="2603407" y="1021761"/>
                </a:lnTo>
                <a:lnTo>
                  <a:pt x="2603407" y="1031336"/>
                </a:lnTo>
                <a:lnTo>
                  <a:pt x="2611211" y="1039097"/>
                </a:lnTo>
                <a:close/>
              </a:path>
              <a:path w="6177281" h="1778750">
                <a:moveTo>
                  <a:pt x="1855759" y="1050654"/>
                </a:moveTo>
                <a:lnTo>
                  <a:pt x="1847954" y="1033318"/>
                </a:lnTo>
                <a:lnTo>
                  <a:pt x="1847954" y="1042893"/>
                </a:lnTo>
                <a:lnTo>
                  <a:pt x="1855759" y="1050654"/>
                </a:lnTo>
                <a:close/>
              </a:path>
              <a:path w="6177281" h="1778750">
                <a:moveTo>
                  <a:pt x="1030571" y="1056432"/>
                </a:moveTo>
                <a:lnTo>
                  <a:pt x="1022766" y="1039097"/>
                </a:lnTo>
                <a:lnTo>
                  <a:pt x="1022766" y="1048672"/>
                </a:lnTo>
                <a:lnTo>
                  <a:pt x="1030571" y="1056432"/>
                </a:lnTo>
                <a:close/>
              </a:path>
              <a:path w="6177281" h="1778750">
                <a:moveTo>
                  <a:pt x="1199095" y="1056432"/>
                </a:moveTo>
                <a:lnTo>
                  <a:pt x="1191290" y="1039097"/>
                </a:lnTo>
                <a:lnTo>
                  <a:pt x="1191290" y="1048672"/>
                </a:lnTo>
                <a:lnTo>
                  <a:pt x="1199095" y="1056432"/>
                </a:lnTo>
                <a:close/>
              </a:path>
              <a:path w="6177281" h="1778750">
                <a:moveTo>
                  <a:pt x="3302741" y="1056432"/>
                </a:moveTo>
                <a:lnTo>
                  <a:pt x="3294936" y="1039097"/>
                </a:lnTo>
                <a:lnTo>
                  <a:pt x="3294936" y="1048672"/>
                </a:lnTo>
                <a:lnTo>
                  <a:pt x="3302741" y="1056432"/>
                </a:lnTo>
                <a:close/>
              </a:path>
              <a:path w="6177281" h="1778750">
                <a:moveTo>
                  <a:pt x="2820413" y="1062212"/>
                </a:moveTo>
                <a:lnTo>
                  <a:pt x="2812608" y="1044877"/>
                </a:lnTo>
                <a:lnTo>
                  <a:pt x="2812608" y="1054450"/>
                </a:lnTo>
                <a:lnTo>
                  <a:pt x="2820413" y="1062212"/>
                </a:lnTo>
                <a:close/>
              </a:path>
              <a:path w="6177281" h="1778750">
                <a:moveTo>
                  <a:pt x="612167" y="1067991"/>
                </a:moveTo>
                <a:lnTo>
                  <a:pt x="604362" y="1050654"/>
                </a:lnTo>
                <a:lnTo>
                  <a:pt x="604362" y="1060229"/>
                </a:lnTo>
                <a:lnTo>
                  <a:pt x="612167" y="1067991"/>
                </a:lnTo>
                <a:close/>
              </a:path>
              <a:path w="6177281" h="1778750">
                <a:moveTo>
                  <a:pt x="1565200" y="1067991"/>
                </a:moveTo>
                <a:lnTo>
                  <a:pt x="1557394" y="1050654"/>
                </a:lnTo>
                <a:lnTo>
                  <a:pt x="1557394" y="1060229"/>
                </a:lnTo>
                <a:lnTo>
                  <a:pt x="1565200" y="1067991"/>
                </a:lnTo>
                <a:close/>
              </a:path>
              <a:path w="6177281" h="1778750">
                <a:moveTo>
                  <a:pt x="2500800" y="1079548"/>
                </a:moveTo>
                <a:lnTo>
                  <a:pt x="2492993" y="1062211"/>
                </a:lnTo>
                <a:lnTo>
                  <a:pt x="2492993" y="1071786"/>
                </a:lnTo>
                <a:lnTo>
                  <a:pt x="2500800" y="1079548"/>
                </a:lnTo>
                <a:close/>
              </a:path>
              <a:path w="6177281" h="1778750">
                <a:moveTo>
                  <a:pt x="3052861" y="1079548"/>
                </a:moveTo>
                <a:lnTo>
                  <a:pt x="3045056" y="1062211"/>
                </a:lnTo>
                <a:lnTo>
                  <a:pt x="3045056" y="1071786"/>
                </a:lnTo>
                <a:lnTo>
                  <a:pt x="3052861" y="1079548"/>
                </a:lnTo>
                <a:close/>
              </a:path>
              <a:path w="6177281" h="1778750">
                <a:moveTo>
                  <a:pt x="3459643" y="1079548"/>
                </a:moveTo>
                <a:lnTo>
                  <a:pt x="3451838" y="1062211"/>
                </a:lnTo>
                <a:lnTo>
                  <a:pt x="3451838" y="1071786"/>
                </a:lnTo>
                <a:lnTo>
                  <a:pt x="3459643" y="1079548"/>
                </a:lnTo>
                <a:close/>
              </a:path>
              <a:path w="6177281" h="1778750">
                <a:moveTo>
                  <a:pt x="3680467" y="1079548"/>
                </a:moveTo>
                <a:lnTo>
                  <a:pt x="3672663" y="1062211"/>
                </a:lnTo>
                <a:lnTo>
                  <a:pt x="3672663" y="1071786"/>
                </a:lnTo>
                <a:lnTo>
                  <a:pt x="3680467" y="1079548"/>
                </a:lnTo>
                <a:close/>
              </a:path>
              <a:path w="6177281" h="1778750">
                <a:moveTo>
                  <a:pt x="4813647" y="1079548"/>
                </a:moveTo>
                <a:lnTo>
                  <a:pt x="4805843" y="1062211"/>
                </a:lnTo>
                <a:lnTo>
                  <a:pt x="4805843" y="1071786"/>
                </a:lnTo>
                <a:lnTo>
                  <a:pt x="4813647" y="1079548"/>
                </a:lnTo>
                <a:close/>
              </a:path>
              <a:path w="6177281" h="1778750">
                <a:moveTo>
                  <a:pt x="891104" y="1085325"/>
                </a:moveTo>
                <a:lnTo>
                  <a:pt x="883298" y="1067989"/>
                </a:lnTo>
                <a:lnTo>
                  <a:pt x="883298" y="1077564"/>
                </a:lnTo>
                <a:lnTo>
                  <a:pt x="891104" y="1085325"/>
                </a:lnTo>
                <a:close/>
              </a:path>
              <a:path w="6177281" h="1778750">
                <a:moveTo>
                  <a:pt x="2262541" y="1085325"/>
                </a:moveTo>
                <a:lnTo>
                  <a:pt x="2254736" y="1067989"/>
                </a:lnTo>
                <a:lnTo>
                  <a:pt x="2254736" y="1077564"/>
                </a:lnTo>
                <a:lnTo>
                  <a:pt x="2262541" y="1085325"/>
                </a:lnTo>
                <a:close/>
              </a:path>
              <a:path w="6177281" h="1778750">
                <a:moveTo>
                  <a:pt x="4633502" y="1085325"/>
                </a:moveTo>
                <a:lnTo>
                  <a:pt x="4625696" y="1067989"/>
                </a:lnTo>
                <a:lnTo>
                  <a:pt x="4625696" y="1077564"/>
                </a:lnTo>
                <a:lnTo>
                  <a:pt x="4633502" y="1085325"/>
                </a:lnTo>
                <a:close/>
              </a:path>
              <a:path w="6177281" h="1778750">
                <a:moveTo>
                  <a:pt x="2948260" y="1108440"/>
                </a:moveTo>
                <a:lnTo>
                  <a:pt x="2940455" y="1091103"/>
                </a:lnTo>
                <a:lnTo>
                  <a:pt x="2940455" y="1100678"/>
                </a:lnTo>
                <a:lnTo>
                  <a:pt x="2948260" y="1108440"/>
                </a:lnTo>
                <a:close/>
              </a:path>
              <a:path w="6177281" h="1778750">
                <a:moveTo>
                  <a:pt x="1338564" y="1114219"/>
                </a:moveTo>
                <a:lnTo>
                  <a:pt x="1330759" y="1096882"/>
                </a:lnTo>
                <a:lnTo>
                  <a:pt x="1330759" y="1106457"/>
                </a:lnTo>
                <a:lnTo>
                  <a:pt x="1338564" y="1114219"/>
                </a:lnTo>
                <a:close/>
              </a:path>
              <a:path w="6177281" h="1778750">
                <a:moveTo>
                  <a:pt x="2384576" y="1114219"/>
                </a:moveTo>
                <a:lnTo>
                  <a:pt x="2376770" y="1096882"/>
                </a:lnTo>
                <a:lnTo>
                  <a:pt x="2376770" y="1106457"/>
                </a:lnTo>
                <a:lnTo>
                  <a:pt x="2384576" y="1114219"/>
                </a:lnTo>
                <a:close/>
              </a:path>
              <a:path w="6177281" h="1778750">
                <a:moveTo>
                  <a:pt x="3930350" y="1114219"/>
                </a:moveTo>
                <a:lnTo>
                  <a:pt x="3922544" y="1096882"/>
                </a:lnTo>
                <a:lnTo>
                  <a:pt x="3922544" y="1106457"/>
                </a:lnTo>
                <a:lnTo>
                  <a:pt x="3930350" y="1114219"/>
                </a:lnTo>
                <a:close/>
              </a:path>
              <a:path w="6177281" h="1778750">
                <a:moveTo>
                  <a:pt x="4488223" y="1114219"/>
                </a:moveTo>
                <a:lnTo>
                  <a:pt x="4480417" y="1096882"/>
                </a:lnTo>
                <a:lnTo>
                  <a:pt x="4480417" y="1106457"/>
                </a:lnTo>
                <a:lnTo>
                  <a:pt x="4488223" y="1114219"/>
                </a:lnTo>
                <a:close/>
              </a:path>
              <a:path w="6177281" h="1778750">
                <a:moveTo>
                  <a:pt x="1454787" y="1119997"/>
                </a:moveTo>
                <a:lnTo>
                  <a:pt x="1446982" y="1102662"/>
                </a:lnTo>
                <a:lnTo>
                  <a:pt x="1446982" y="1112235"/>
                </a:lnTo>
                <a:lnTo>
                  <a:pt x="1454787" y="1119997"/>
                </a:lnTo>
                <a:close/>
              </a:path>
              <a:path w="6177281" h="1778750">
                <a:moveTo>
                  <a:pt x="3796691" y="1119997"/>
                </a:moveTo>
                <a:lnTo>
                  <a:pt x="3788887" y="1102662"/>
                </a:lnTo>
                <a:lnTo>
                  <a:pt x="3788887" y="1112235"/>
                </a:lnTo>
                <a:lnTo>
                  <a:pt x="3796691" y="1119997"/>
                </a:lnTo>
                <a:close/>
              </a:path>
              <a:path w="6177281" h="1778750">
                <a:moveTo>
                  <a:pt x="362286" y="1125776"/>
                </a:moveTo>
                <a:lnTo>
                  <a:pt x="354481" y="1108439"/>
                </a:lnTo>
                <a:lnTo>
                  <a:pt x="354481" y="1118014"/>
                </a:lnTo>
                <a:lnTo>
                  <a:pt x="362286" y="1125776"/>
                </a:lnTo>
                <a:close/>
              </a:path>
              <a:path w="6177281" h="1778750">
                <a:moveTo>
                  <a:pt x="763257" y="1125776"/>
                </a:moveTo>
                <a:lnTo>
                  <a:pt x="755451" y="1108439"/>
                </a:lnTo>
                <a:lnTo>
                  <a:pt x="755451" y="1118014"/>
                </a:lnTo>
                <a:lnTo>
                  <a:pt x="763257" y="1125776"/>
                </a:lnTo>
                <a:close/>
              </a:path>
              <a:path w="6177281" h="1778750">
                <a:moveTo>
                  <a:pt x="3575867" y="1125776"/>
                </a:moveTo>
                <a:lnTo>
                  <a:pt x="3568062" y="1108439"/>
                </a:lnTo>
                <a:lnTo>
                  <a:pt x="3568062" y="1118014"/>
                </a:lnTo>
                <a:lnTo>
                  <a:pt x="3575867" y="1125776"/>
                </a:lnTo>
                <a:close/>
              </a:path>
              <a:path w="6177281" h="1778750">
                <a:moveTo>
                  <a:pt x="472699" y="1131554"/>
                </a:moveTo>
                <a:lnTo>
                  <a:pt x="464893" y="1114217"/>
                </a:lnTo>
                <a:lnTo>
                  <a:pt x="464893" y="1123792"/>
                </a:lnTo>
                <a:lnTo>
                  <a:pt x="472699" y="1131554"/>
                </a:lnTo>
                <a:close/>
              </a:path>
              <a:path w="6177281" h="1778750">
                <a:moveTo>
                  <a:pt x="1082873" y="1137333"/>
                </a:moveTo>
                <a:lnTo>
                  <a:pt x="1075067" y="1119996"/>
                </a:lnTo>
                <a:lnTo>
                  <a:pt x="1075067" y="1129571"/>
                </a:lnTo>
                <a:lnTo>
                  <a:pt x="1082873" y="1137333"/>
                </a:lnTo>
                <a:close/>
              </a:path>
              <a:path w="6177281" h="1778750">
                <a:moveTo>
                  <a:pt x="1652367" y="1137333"/>
                </a:moveTo>
                <a:lnTo>
                  <a:pt x="1644562" y="1119996"/>
                </a:lnTo>
                <a:lnTo>
                  <a:pt x="1644562" y="1129571"/>
                </a:lnTo>
                <a:lnTo>
                  <a:pt x="1652367" y="1137333"/>
                </a:lnTo>
                <a:close/>
              </a:path>
              <a:path w="6177281" h="1778750">
                <a:moveTo>
                  <a:pt x="1919682" y="1137333"/>
                </a:moveTo>
                <a:lnTo>
                  <a:pt x="1911877" y="1119996"/>
                </a:lnTo>
                <a:lnTo>
                  <a:pt x="1911877" y="1129571"/>
                </a:lnTo>
                <a:lnTo>
                  <a:pt x="1919682" y="1137333"/>
                </a:lnTo>
                <a:close/>
              </a:path>
              <a:path w="6177281" h="1778750">
                <a:moveTo>
                  <a:pt x="2169562" y="1143111"/>
                </a:moveTo>
                <a:lnTo>
                  <a:pt x="2161757" y="1125776"/>
                </a:lnTo>
                <a:lnTo>
                  <a:pt x="2161757" y="1135350"/>
                </a:lnTo>
                <a:lnTo>
                  <a:pt x="2169562" y="1143111"/>
                </a:lnTo>
                <a:close/>
              </a:path>
              <a:path w="6177281" h="1778750">
                <a:moveTo>
                  <a:pt x="2727435" y="1143111"/>
                </a:moveTo>
                <a:lnTo>
                  <a:pt x="2719630" y="1125776"/>
                </a:lnTo>
                <a:lnTo>
                  <a:pt x="2719630" y="1135350"/>
                </a:lnTo>
                <a:lnTo>
                  <a:pt x="2727435" y="1143111"/>
                </a:lnTo>
                <a:close/>
              </a:path>
              <a:path w="6177281" h="1778750">
                <a:moveTo>
                  <a:pt x="3221384" y="1143111"/>
                </a:moveTo>
                <a:lnTo>
                  <a:pt x="3213580" y="1125776"/>
                </a:lnTo>
                <a:lnTo>
                  <a:pt x="3213580" y="1135350"/>
                </a:lnTo>
                <a:lnTo>
                  <a:pt x="3221384" y="1143111"/>
                </a:lnTo>
                <a:close/>
              </a:path>
              <a:path w="6177281" h="1778750">
                <a:moveTo>
                  <a:pt x="1780214" y="1148890"/>
                </a:moveTo>
                <a:lnTo>
                  <a:pt x="1772408" y="1131554"/>
                </a:lnTo>
                <a:lnTo>
                  <a:pt x="1772408" y="1141129"/>
                </a:lnTo>
                <a:lnTo>
                  <a:pt x="1780214" y="1148890"/>
                </a:lnTo>
                <a:close/>
              </a:path>
              <a:path w="6177281" h="1778750">
                <a:moveTo>
                  <a:pt x="2053339" y="1148890"/>
                </a:moveTo>
                <a:lnTo>
                  <a:pt x="2045533" y="1131554"/>
                </a:lnTo>
                <a:lnTo>
                  <a:pt x="2045533" y="1141129"/>
                </a:lnTo>
                <a:lnTo>
                  <a:pt x="2053339" y="1148890"/>
                </a:lnTo>
                <a:close/>
              </a:path>
              <a:path w="6177281" h="1778750">
                <a:moveTo>
                  <a:pt x="4052384" y="1148890"/>
                </a:moveTo>
                <a:lnTo>
                  <a:pt x="4044579" y="1131554"/>
                </a:lnTo>
                <a:lnTo>
                  <a:pt x="4044579" y="1141129"/>
                </a:lnTo>
                <a:lnTo>
                  <a:pt x="4052384" y="1148890"/>
                </a:lnTo>
                <a:close/>
              </a:path>
              <a:path w="6177281" h="1778750">
                <a:moveTo>
                  <a:pt x="4342944" y="1148890"/>
                </a:moveTo>
                <a:lnTo>
                  <a:pt x="4335138" y="1131554"/>
                </a:lnTo>
                <a:lnTo>
                  <a:pt x="4335138" y="1141129"/>
                </a:lnTo>
                <a:lnTo>
                  <a:pt x="4342944" y="1148890"/>
                </a:lnTo>
                <a:close/>
              </a:path>
              <a:path w="6177281" h="1778750">
                <a:moveTo>
                  <a:pt x="2605399" y="1154668"/>
                </a:moveTo>
                <a:lnTo>
                  <a:pt x="2597595" y="1137333"/>
                </a:lnTo>
                <a:lnTo>
                  <a:pt x="2597595" y="1146907"/>
                </a:lnTo>
                <a:lnTo>
                  <a:pt x="2605399" y="1154668"/>
                </a:lnTo>
                <a:close/>
              </a:path>
              <a:path w="6177281" h="1778750">
                <a:moveTo>
                  <a:pt x="3355044" y="1154668"/>
                </a:moveTo>
                <a:lnTo>
                  <a:pt x="3347238" y="1137333"/>
                </a:lnTo>
                <a:lnTo>
                  <a:pt x="3347238" y="1146907"/>
                </a:lnTo>
                <a:lnTo>
                  <a:pt x="3355044" y="1154668"/>
                </a:lnTo>
                <a:close/>
              </a:path>
              <a:path w="6177281" h="1778750">
                <a:moveTo>
                  <a:pt x="1228152" y="1160447"/>
                </a:moveTo>
                <a:lnTo>
                  <a:pt x="1220346" y="1143110"/>
                </a:lnTo>
                <a:lnTo>
                  <a:pt x="1220346" y="1152686"/>
                </a:lnTo>
                <a:lnTo>
                  <a:pt x="1228152" y="1160447"/>
                </a:lnTo>
                <a:close/>
              </a:path>
              <a:path w="6177281" h="1778750">
                <a:moveTo>
                  <a:pt x="4656747" y="1172004"/>
                </a:moveTo>
                <a:lnTo>
                  <a:pt x="4648941" y="1154667"/>
                </a:lnTo>
                <a:lnTo>
                  <a:pt x="4648941" y="1164242"/>
                </a:lnTo>
                <a:lnTo>
                  <a:pt x="4656747" y="1172004"/>
                </a:lnTo>
                <a:close/>
              </a:path>
              <a:path w="6177281" h="1778750">
                <a:moveTo>
                  <a:pt x="676090" y="1177782"/>
                </a:moveTo>
                <a:lnTo>
                  <a:pt x="668284" y="1160447"/>
                </a:lnTo>
                <a:lnTo>
                  <a:pt x="668284" y="1170020"/>
                </a:lnTo>
                <a:lnTo>
                  <a:pt x="676090" y="1177782"/>
                </a:lnTo>
                <a:close/>
              </a:path>
              <a:path w="6177281" h="1778750">
                <a:moveTo>
                  <a:pt x="3105161" y="1177782"/>
                </a:moveTo>
                <a:lnTo>
                  <a:pt x="3097357" y="1160447"/>
                </a:lnTo>
                <a:lnTo>
                  <a:pt x="3097357" y="1170020"/>
                </a:lnTo>
                <a:lnTo>
                  <a:pt x="3105161" y="1177782"/>
                </a:lnTo>
                <a:close/>
              </a:path>
              <a:path w="6177281" h="1778750">
                <a:moveTo>
                  <a:pt x="4209284" y="1177782"/>
                </a:moveTo>
                <a:lnTo>
                  <a:pt x="4201480" y="1160447"/>
                </a:lnTo>
                <a:lnTo>
                  <a:pt x="4201480" y="1170020"/>
                </a:lnTo>
                <a:lnTo>
                  <a:pt x="4209284" y="1177782"/>
                </a:lnTo>
                <a:close/>
              </a:path>
              <a:path w="6177281" h="1778750">
                <a:moveTo>
                  <a:pt x="4761346" y="1177782"/>
                </a:moveTo>
                <a:lnTo>
                  <a:pt x="4753542" y="1160447"/>
                </a:lnTo>
                <a:lnTo>
                  <a:pt x="4753542" y="1170020"/>
                </a:lnTo>
                <a:lnTo>
                  <a:pt x="4761346" y="1177782"/>
                </a:lnTo>
                <a:close/>
              </a:path>
              <a:path w="6177281" h="1778750">
                <a:moveTo>
                  <a:pt x="966649" y="1183561"/>
                </a:moveTo>
                <a:lnTo>
                  <a:pt x="958843" y="1166224"/>
                </a:lnTo>
                <a:lnTo>
                  <a:pt x="958843" y="1175799"/>
                </a:lnTo>
                <a:lnTo>
                  <a:pt x="966649" y="1183561"/>
                </a:lnTo>
                <a:close/>
              </a:path>
              <a:path w="6177281" h="1778750">
                <a:moveTo>
                  <a:pt x="2843659" y="1183561"/>
                </a:moveTo>
                <a:lnTo>
                  <a:pt x="2835854" y="1166224"/>
                </a:lnTo>
                <a:lnTo>
                  <a:pt x="2835854" y="1175799"/>
                </a:lnTo>
                <a:lnTo>
                  <a:pt x="2843659" y="1183561"/>
                </a:lnTo>
                <a:close/>
              </a:path>
              <a:path w="6177281" h="1778750">
                <a:moveTo>
                  <a:pt x="571489" y="1189339"/>
                </a:moveTo>
                <a:lnTo>
                  <a:pt x="563684" y="1172004"/>
                </a:lnTo>
                <a:lnTo>
                  <a:pt x="563684" y="1181578"/>
                </a:lnTo>
                <a:lnTo>
                  <a:pt x="571489" y="1189339"/>
                </a:lnTo>
                <a:close/>
              </a:path>
              <a:path w="6177281" h="1778750">
                <a:moveTo>
                  <a:pt x="3477077" y="1195118"/>
                </a:moveTo>
                <a:lnTo>
                  <a:pt x="3469271" y="1177782"/>
                </a:lnTo>
                <a:lnTo>
                  <a:pt x="3469271" y="1187357"/>
                </a:lnTo>
                <a:lnTo>
                  <a:pt x="3477077" y="1195118"/>
                </a:lnTo>
                <a:close/>
              </a:path>
              <a:path w="6177281" h="1778750">
                <a:moveTo>
                  <a:pt x="3709523" y="1195118"/>
                </a:moveTo>
                <a:lnTo>
                  <a:pt x="3701719" y="1177782"/>
                </a:lnTo>
                <a:lnTo>
                  <a:pt x="3701719" y="1187357"/>
                </a:lnTo>
                <a:lnTo>
                  <a:pt x="3709523" y="1195118"/>
                </a:lnTo>
                <a:close/>
              </a:path>
              <a:path w="6177281" h="1778750">
                <a:moveTo>
                  <a:pt x="4877570" y="1200896"/>
                </a:moveTo>
                <a:lnTo>
                  <a:pt x="4869766" y="1183561"/>
                </a:lnTo>
                <a:lnTo>
                  <a:pt x="4869766" y="1193135"/>
                </a:lnTo>
                <a:lnTo>
                  <a:pt x="4877570" y="1200896"/>
                </a:lnTo>
                <a:close/>
              </a:path>
              <a:path w="6177281" h="1778750">
                <a:moveTo>
                  <a:pt x="1565200" y="1212453"/>
                </a:moveTo>
                <a:lnTo>
                  <a:pt x="1557394" y="1195118"/>
                </a:lnTo>
                <a:lnTo>
                  <a:pt x="1557394" y="1204692"/>
                </a:lnTo>
                <a:lnTo>
                  <a:pt x="1565200" y="1212453"/>
                </a:lnTo>
                <a:close/>
              </a:path>
              <a:path w="6177281" h="1778750">
                <a:moveTo>
                  <a:pt x="2454310" y="1212453"/>
                </a:moveTo>
                <a:lnTo>
                  <a:pt x="2446505" y="1195118"/>
                </a:lnTo>
                <a:lnTo>
                  <a:pt x="2446505" y="1204692"/>
                </a:lnTo>
                <a:lnTo>
                  <a:pt x="2454310" y="1212453"/>
                </a:lnTo>
                <a:close/>
              </a:path>
              <a:path w="6177281" h="1778750">
                <a:moveTo>
                  <a:pt x="4464977" y="1212453"/>
                </a:moveTo>
                <a:lnTo>
                  <a:pt x="4457171" y="1195118"/>
                </a:lnTo>
                <a:lnTo>
                  <a:pt x="4457171" y="1204692"/>
                </a:lnTo>
                <a:lnTo>
                  <a:pt x="4464977" y="1212453"/>
                </a:lnTo>
                <a:close/>
              </a:path>
              <a:path w="6177281" h="1778750">
                <a:moveTo>
                  <a:pt x="856236" y="1218232"/>
                </a:moveTo>
                <a:lnTo>
                  <a:pt x="848431" y="1200895"/>
                </a:lnTo>
                <a:lnTo>
                  <a:pt x="848431" y="1210471"/>
                </a:lnTo>
                <a:lnTo>
                  <a:pt x="856236" y="1218232"/>
                </a:lnTo>
                <a:close/>
              </a:path>
              <a:path w="6177281" h="1778750">
                <a:moveTo>
                  <a:pt x="2977316" y="1218232"/>
                </a:moveTo>
                <a:lnTo>
                  <a:pt x="2969511" y="1200895"/>
                </a:lnTo>
                <a:lnTo>
                  <a:pt x="2969511" y="1210471"/>
                </a:lnTo>
                <a:lnTo>
                  <a:pt x="2977316" y="1218232"/>
                </a:lnTo>
                <a:close/>
              </a:path>
              <a:path w="6177281" h="1778750">
                <a:moveTo>
                  <a:pt x="1454787" y="1229790"/>
                </a:moveTo>
                <a:lnTo>
                  <a:pt x="1446982" y="1212453"/>
                </a:lnTo>
                <a:lnTo>
                  <a:pt x="1446982" y="1222028"/>
                </a:lnTo>
                <a:lnTo>
                  <a:pt x="1454787" y="1229790"/>
                </a:lnTo>
                <a:close/>
              </a:path>
              <a:path w="6177281" h="1778750">
                <a:moveTo>
                  <a:pt x="3848992" y="1229790"/>
                </a:moveTo>
                <a:lnTo>
                  <a:pt x="3841187" y="1212453"/>
                </a:lnTo>
                <a:lnTo>
                  <a:pt x="3841187" y="1222028"/>
                </a:lnTo>
                <a:lnTo>
                  <a:pt x="3848992" y="1229790"/>
                </a:lnTo>
                <a:close/>
              </a:path>
              <a:path w="6177281" h="1778750">
                <a:moveTo>
                  <a:pt x="1117739" y="1235569"/>
                </a:moveTo>
                <a:lnTo>
                  <a:pt x="1109934" y="1218233"/>
                </a:lnTo>
                <a:lnTo>
                  <a:pt x="1109934" y="1227806"/>
                </a:lnTo>
                <a:lnTo>
                  <a:pt x="1117739" y="1235569"/>
                </a:lnTo>
                <a:close/>
              </a:path>
              <a:path w="6177281" h="1778750">
                <a:moveTo>
                  <a:pt x="1937115" y="1235569"/>
                </a:moveTo>
                <a:lnTo>
                  <a:pt x="1929310" y="1218233"/>
                </a:lnTo>
                <a:lnTo>
                  <a:pt x="1929310" y="1227806"/>
                </a:lnTo>
                <a:lnTo>
                  <a:pt x="1937115" y="1235569"/>
                </a:lnTo>
                <a:close/>
              </a:path>
              <a:path w="6177281" h="1778750">
                <a:moveTo>
                  <a:pt x="2250920" y="1235569"/>
                </a:moveTo>
                <a:lnTo>
                  <a:pt x="2243114" y="1218233"/>
                </a:lnTo>
                <a:lnTo>
                  <a:pt x="2243114" y="1227806"/>
                </a:lnTo>
                <a:lnTo>
                  <a:pt x="2250920" y="1235569"/>
                </a:lnTo>
                <a:close/>
              </a:path>
              <a:path w="6177281" h="1778750">
                <a:moveTo>
                  <a:pt x="2349708" y="1235569"/>
                </a:moveTo>
                <a:lnTo>
                  <a:pt x="2341904" y="1218233"/>
                </a:lnTo>
                <a:lnTo>
                  <a:pt x="2341904" y="1227806"/>
                </a:lnTo>
                <a:lnTo>
                  <a:pt x="2349708" y="1235569"/>
                </a:lnTo>
                <a:close/>
              </a:path>
              <a:path w="6177281" h="1778750">
                <a:moveTo>
                  <a:pt x="4081439" y="1235569"/>
                </a:moveTo>
                <a:lnTo>
                  <a:pt x="4073634" y="1218233"/>
                </a:lnTo>
                <a:lnTo>
                  <a:pt x="4073634" y="1227806"/>
                </a:lnTo>
                <a:lnTo>
                  <a:pt x="4081439" y="1235569"/>
                </a:lnTo>
                <a:close/>
              </a:path>
              <a:path w="6177281" h="1778750">
                <a:moveTo>
                  <a:pt x="466887" y="1247124"/>
                </a:moveTo>
                <a:lnTo>
                  <a:pt x="459082" y="1229789"/>
                </a:lnTo>
                <a:lnTo>
                  <a:pt x="459082" y="1239363"/>
                </a:lnTo>
                <a:lnTo>
                  <a:pt x="466887" y="1247124"/>
                </a:lnTo>
                <a:close/>
              </a:path>
              <a:path w="6177281" h="1778750">
                <a:moveTo>
                  <a:pt x="1350186" y="1247124"/>
                </a:moveTo>
                <a:lnTo>
                  <a:pt x="1342381" y="1229789"/>
                </a:lnTo>
                <a:lnTo>
                  <a:pt x="1342381" y="1239363"/>
                </a:lnTo>
                <a:lnTo>
                  <a:pt x="1350186" y="1247124"/>
                </a:lnTo>
                <a:close/>
              </a:path>
              <a:path w="6177281" h="1778750">
                <a:moveTo>
                  <a:pt x="3593299" y="1247124"/>
                </a:moveTo>
                <a:lnTo>
                  <a:pt x="3585495" y="1229789"/>
                </a:lnTo>
                <a:lnTo>
                  <a:pt x="3585495" y="1239363"/>
                </a:lnTo>
                <a:lnTo>
                  <a:pt x="3593299" y="1247124"/>
                </a:lnTo>
                <a:close/>
              </a:path>
              <a:path w="6177281" h="1778750">
                <a:moveTo>
                  <a:pt x="3959406" y="1247124"/>
                </a:moveTo>
                <a:lnTo>
                  <a:pt x="3951601" y="1229789"/>
                </a:lnTo>
                <a:lnTo>
                  <a:pt x="3951601" y="1239363"/>
                </a:lnTo>
                <a:lnTo>
                  <a:pt x="3959406" y="1247124"/>
                </a:lnTo>
                <a:close/>
              </a:path>
              <a:path w="6177281" h="1778750">
                <a:moveTo>
                  <a:pt x="4575390" y="1247124"/>
                </a:moveTo>
                <a:lnTo>
                  <a:pt x="4567585" y="1229789"/>
                </a:lnTo>
                <a:lnTo>
                  <a:pt x="4567585" y="1239363"/>
                </a:lnTo>
                <a:lnTo>
                  <a:pt x="4575390" y="1247124"/>
                </a:lnTo>
                <a:close/>
              </a:path>
              <a:path w="6177281" h="1778750">
                <a:moveTo>
                  <a:pt x="1687235" y="1252903"/>
                </a:moveTo>
                <a:lnTo>
                  <a:pt x="1679430" y="1235567"/>
                </a:lnTo>
                <a:lnTo>
                  <a:pt x="1679430" y="1245142"/>
                </a:lnTo>
                <a:lnTo>
                  <a:pt x="1687235" y="1252903"/>
                </a:lnTo>
                <a:close/>
              </a:path>
              <a:path w="6177281" h="1778750">
                <a:moveTo>
                  <a:pt x="2547288" y="1252903"/>
                </a:moveTo>
                <a:lnTo>
                  <a:pt x="2539484" y="1235567"/>
                </a:lnTo>
                <a:lnTo>
                  <a:pt x="2539484" y="1245142"/>
                </a:lnTo>
                <a:lnTo>
                  <a:pt x="2547288" y="1252903"/>
                </a:lnTo>
                <a:close/>
              </a:path>
              <a:path w="6177281" h="1778750">
                <a:moveTo>
                  <a:pt x="3256252" y="1252903"/>
                </a:moveTo>
                <a:lnTo>
                  <a:pt x="3248446" y="1235567"/>
                </a:lnTo>
                <a:lnTo>
                  <a:pt x="3248446" y="1245142"/>
                </a:lnTo>
                <a:lnTo>
                  <a:pt x="3256252" y="1252903"/>
                </a:lnTo>
                <a:close/>
              </a:path>
              <a:path w="6177281" h="1778750">
                <a:moveTo>
                  <a:pt x="1803458" y="1258681"/>
                </a:moveTo>
                <a:lnTo>
                  <a:pt x="1795652" y="1241346"/>
                </a:lnTo>
                <a:lnTo>
                  <a:pt x="1795652" y="1250920"/>
                </a:lnTo>
                <a:lnTo>
                  <a:pt x="1803458" y="1258681"/>
                </a:lnTo>
                <a:close/>
              </a:path>
              <a:path w="6177281" h="1778750">
                <a:moveTo>
                  <a:pt x="2134696" y="1258681"/>
                </a:moveTo>
                <a:lnTo>
                  <a:pt x="2126890" y="1241346"/>
                </a:lnTo>
                <a:lnTo>
                  <a:pt x="2126890" y="1250920"/>
                </a:lnTo>
                <a:lnTo>
                  <a:pt x="2134696" y="1258681"/>
                </a:lnTo>
                <a:close/>
              </a:path>
              <a:path w="6177281" h="1778750">
                <a:moveTo>
                  <a:pt x="2663511" y="1264460"/>
                </a:moveTo>
                <a:lnTo>
                  <a:pt x="2655707" y="1247124"/>
                </a:lnTo>
                <a:lnTo>
                  <a:pt x="2655707" y="1256699"/>
                </a:lnTo>
                <a:lnTo>
                  <a:pt x="2663511" y="1264460"/>
                </a:lnTo>
                <a:close/>
              </a:path>
              <a:path w="6177281" h="1778750">
                <a:moveTo>
                  <a:pt x="4273208" y="1270238"/>
                </a:moveTo>
                <a:lnTo>
                  <a:pt x="4265402" y="1252903"/>
                </a:lnTo>
                <a:lnTo>
                  <a:pt x="4265402" y="1262477"/>
                </a:lnTo>
                <a:lnTo>
                  <a:pt x="4273208" y="1270238"/>
                </a:lnTo>
                <a:close/>
              </a:path>
              <a:path w="6177281" h="1778750">
                <a:moveTo>
                  <a:pt x="722579" y="1276018"/>
                </a:moveTo>
                <a:lnTo>
                  <a:pt x="714773" y="1258681"/>
                </a:lnTo>
                <a:lnTo>
                  <a:pt x="714773" y="1268256"/>
                </a:lnTo>
                <a:lnTo>
                  <a:pt x="722579" y="1276018"/>
                </a:lnTo>
                <a:close/>
              </a:path>
              <a:path w="6177281" h="1778750">
                <a:moveTo>
                  <a:pt x="3128406" y="1276018"/>
                </a:moveTo>
                <a:lnTo>
                  <a:pt x="3120602" y="1258681"/>
                </a:lnTo>
                <a:lnTo>
                  <a:pt x="3120602" y="1268256"/>
                </a:lnTo>
                <a:lnTo>
                  <a:pt x="3128406" y="1276018"/>
                </a:lnTo>
                <a:close/>
              </a:path>
              <a:path w="6177281" h="1778750">
                <a:moveTo>
                  <a:pt x="3395720" y="1276018"/>
                </a:moveTo>
                <a:lnTo>
                  <a:pt x="3387916" y="1258681"/>
                </a:lnTo>
                <a:lnTo>
                  <a:pt x="3387916" y="1268256"/>
                </a:lnTo>
                <a:lnTo>
                  <a:pt x="3395720" y="1276018"/>
                </a:lnTo>
                <a:close/>
              </a:path>
              <a:path w="6177281" h="1778750">
                <a:moveTo>
                  <a:pt x="4389432" y="1281797"/>
                </a:moveTo>
                <a:lnTo>
                  <a:pt x="4381627" y="1264460"/>
                </a:lnTo>
                <a:lnTo>
                  <a:pt x="4381627" y="1274034"/>
                </a:lnTo>
                <a:lnTo>
                  <a:pt x="4389432" y="1281797"/>
                </a:lnTo>
                <a:close/>
              </a:path>
              <a:path w="6177281" h="1778750">
                <a:moveTo>
                  <a:pt x="989893" y="1287575"/>
                </a:moveTo>
                <a:lnTo>
                  <a:pt x="982088" y="1270238"/>
                </a:lnTo>
                <a:lnTo>
                  <a:pt x="982088" y="1279813"/>
                </a:lnTo>
                <a:lnTo>
                  <a:pt x="989893" y="1287575"/>
                </a:lnTo>
                <a:close/>
              </a:path>
              <a:path w="6177281" h="1778750">
                <a:moveTo>
                  <a:pt x="1222340" y="1287575"/>
                </a:moveTo>
                <a:lnTo>
                  <a:pt x="1214535" y="1270238"/>
                </a:lnTo>
                <a:lnTo>
                  <a:pt x="1214535" y="1279813"/>
                </a:lnTo>
                <a:lnTo>
                  <a:pt x="1222340" y="1287575"/>
                </a:lnTo>
                <a:close/>
              </a:path>
              <a:path w="6177281" h="1778750">
                <a:moveTo>
                  <a:pt x="2024283" y="1287575"/>
                </a:moveTo>
                <a:lnTo>
                  <a:pt x="2016478" y="1270238"/>
                </a:lnTo>
                <a:lnTo>
                  <a:pt x="2016478" y="1279813"/>
                </a:lnTo>
                <a:lnTo>
                  <a:pt x="2024283" y="1287575"/>
                </a:lnTo>
                <a:close/>
              </a:path>
              <a:path w="6177281" h="1778750">
                <a:moveTo>
                  <a:pt x="2768114" y="1287575"/>
                </a:moveTo>
                <a:lnTo>
                  <a:pt x="2760309" y="1270238"/>
                </a:lnTo>
                <a:lnTo>
                  <a:pt x="2760309" y="1279813"/>
                </a:lnTo>
                <a:lnTo>
                  <a:pt x="2768114" y="1287575"/>
                </a:lnTo>
                <a:close/>
              </a:path>
              <a:path w="6177281" h="1778750">
                <a:moveTo>
                  <a:pt x="4807837" y="1293354"/>
                </a:moveTo>
                <a:lnTo>
                  <a:pt x="4800032" y="1276018"/>
                </a:lnTo>
                <a:lnTo>
                  <a:pt x="4800032" y="1285591"/>
                </a:lnTo>
                <a:lnTo>
                  <a:pt x="4807837" y="1293354"/>
                </a:lnTo>
                <a:close/>
              </a:path>
              <a:path w="6177281" h="1778750">
                <a:moveTo>
                  <a:pt x="4668368" y="1299131"/>
                </a:moveTo>
                <a:lnTo>
                  <a:pt x="4660563" y="1281795"/>
                </a:lnTo>
                <a:lnTo>
                  <a:pt x="4660563" y="1291370"/>
                </a:lnTo>
                <a:lnTo>
                  <a:pt x="4668368" y="1299131"/>
                </a:lnTo>
                <a:close/>
              </a:path>
              <a:path w="6177281" h="1778750">
                <a:moveTo>
                  <a:pt x="565678" y="1310688"/>
                </a:moveTo>
                <a:lnTo>
                  <a:pt x="557872" y="1293352"/>
                </a:lnTo>
                <a:lnTo>
                  <a:pt x="557872" y="1302927"/>
                </a:lnTo>
                <a:lnTo>
                  <a:pt x="565678" y="1310688"/>
                </a:lnTo>
                <a:close/>
              </a:path>
              <a:path w="6177281" h="1778750">
                <a:moveTo>
                  <a:pt x="2872714" y="1310688"/>
                </a:moveTo>
                <a:lnTo>
                  <a:pt x="2864910" y="1293352"/>
                </a:lnTo>
                <a:lnTo>
                  <a:pt x="2864910" y="1302927"/>
                </a:lnTo>
                <a:lnTo>
                  <a:pt x="2872714" y="1310688"/>
                </a:lnTo>
                <a:close/>
              </a:path>
              <a:path w="6177281" h="1778750">
                <a:moveTo>
                  <a:pt x="3680467" y="1310688"/>
                </a:moveTo>
                <a:lnTo>
                  <a:pt x="3672663" y="1293352"/>
                </a:lnTo>
                <a:lnTo>
                  <a:pt x="3672663" y="1302927"/>
                </a:lnTo>
                <a:lnTo>
                  <a:pt x="3680467" y="1310688"/>
                </a:lnTo>
                <a:close/>
              </a:path>
              <a:path w="6177281" h="1778750">
                <a:moveTo>
                  <a:pt x="4133740" y="1310688"/>
                </a:moveTo>
                <a:lnTo>
                  <a:pt x="4125935" y="1293352"/>
                </a:lnTo>
                <a:lnTo>
                  <a:pt x="4125935" y="1302927"/>
                </a:lnTo>
                <a:lnTo>
                  <a:pt x="4133740" y="1310688"/>
                </a:lnTo>
                <a:close/>
              </a:path>
              <a:path w="6177281" h="1778750">
                <a:moveTo>
                  <a:pt x="815558" y="1328025"/>
                </a:moveTo>
                <a:lnTo>
                  <a:pt x="807753" y="1310688"/>
                </a:lnTo>
                <a:lnTo>
                  <a:pt x="807753" y="1320262"/>
                </a:lnTo>
                <a:lnTo>
                  <a:pt x="815558" y="1328025"/>
                </a:lnTo>
                <a:close/>
              </a:path>
              <a:path w="6177281" h="1778750">
                <a:moveTo>
                  <a:pt x="2977316" y="1328025"/>
                </a:moveTo>
                <a:lnTo>
                  <a:pt x="2969511" y="1310688"/>
                </a:lnTo>
                <a:lnTo>
                  <a:pt x="2969511" y="1320262"/>
                </a:lnTo>
                <a:lnTo>
                  <a:pt x="2977316" y="1328025"/>
                </a:lnTo>
                <a:close/>
              </a:path>
              <a:path w="6177281" h="1778750">
                <a:moveTo>
                  <a:pt x="3790881" y="1328025"/>
                </a:moveTo>
                <a:lnTo>
                  <a:pt x="3783076" y="1310688"/>
                </a:lnTo>
                <a:lnTo>
                  <a:pt x="3783076" y="1320262"/>
                </a:lnTo>
                <a:lnTo>
                  <a:pt x="3790881" y="1328025"/>
                </a:lnTo>
                <a:close/>
              </a:path>
              <a:path w="6177281" h="1778750">
                <a:moveTo>
                  <a:pt x="4294460" y="1761413"/>
                </a:moveTo>
                <a:lnTo>
                  <a:pt x="4294460" y="1751839"/>
                </a:lnTo>
                <a:lnTo>
                  <a:pt x="4286655" y="1744078"/>
                </a:lnTo>
                <a:lnTo>
                  <a:pt x="4267396" y="1744078"/>
                </a:lnTo>
                <a:lnTo>
                  <a:pt x="4259592" y="1751839"/>
                </a:lnTo>
                <a:lnTo>
                  <a:pt x="4259592" y="1770988"/>
                </a:lnTo>
                <a:lnTo>
                  <a:pt x="4267396" y="1778750"/>
                </a:lnTo>
                <a:lnTo>
                  <a:pt x="4286655" y="1778750"/>
                </a:lnTo>
                <a:lnTo>
                  <a:pt x="4294460" y="1770988"/>
                </a:lnTo>
                <a:lnTo>
                  <a:pt x="4294460" y="1761413"/>
                </a:lnTo>
                <a:close/>
              </a:path>
              <a:path w="6177281" h="1778750">
                <a:moveTo>
                  <a:pt x="4114313" y="1755635"/>
                </a:moveTo>
                <a:lnTo>
                  <a:pt x="4114313" y="1746062"/>
                </a:lnTo>
                <a:lnTo>
                  <a:pt x="4106508" y="1738299"/>
                </a:lnTo>
                <a:lnTo>
                  <a:pt x="4087251" y="1738299"/>
                </a:lnTo>
                <a:lnTo>
                  <a:pt x="4079447" y="1746062"/>
                </a:lnTo>
                <a:lnTo>
                  <a:pt x="4079447" y="1765209"/>
                </a:lnTo>
                <a:lnTo>
                  <a:pt x="4087251" y="1772972"/>
                </a:lnTo>
                <a:lnTo>
                  <a:pt x="4106508" y="1772972"/>
                </a:lnTo>
                <a:lnTo>
                  <a:pt x="4114313" y="1765209"/>
                </a:lnTo>
                <a:lnTo>
                  <a:pt x="4114313" y="1755635"/>
                </a:lnTo>
                <a:close/>
              </a:path>
              <a:path w="6177281" h="1778750">
                <a:moveTo>
                  <a:pt x="4433928" y="1744078"/>
                </a:moveTo>
                <a:lnTo>
                  <a:pt x="4433928" y="1734505"/>
                </a:lnTo>
                <a:lnTo>
                  <a:pt x="4426122" y="1726742"/>
                </a:lnTo>
                <a:lnTo>
                  <a:pt x="4406865" y="1726742"/>
                </a:lnTo>
                <a:lnTo>
                  <a:pt x="4399060" y="1734505"/>
                </a:lnTo>
                <a:lnTo>
                  <a:pt x="4399060" y="1753652"/>
                </a:lnTo>
                <a:lnTo>
                  <a:pt x="4406865" y="1761415"/>
                </a:lnTo>
                <a:lnTo>
                  <a:pt x="4426122" y="1761415"/>
                </a:lnTo>
                <a:lnTo>
                  <a:pt x="4433928" y="1753652"/>
                </a:lnTo>
                <a:lnTo>
                  <a:pt x="4433928" y="1744078"/>
                </a:lnTo>
                <a:close/>
              </a:path>
              <a:path w="6177281" h="1778750">
                <a:moveTo>
                  <a:pt x="4561773" y="1726742"/>
                </a:moveTo>
                <a:lnTo>
                  <a:pt x="4561773" y="1717169"/>
                </a:lnTo>
                <a:lnTo>
                  <a:pt x="4553968" y="1709408"/>
                </a:lnTo>
                <a:lnTo>
                  <a:pt x="4534711" y="1709408"/>
                </a:lnTo>
                <a:lnTo>
                  <a:pt x="4526906" y="1717169"/>
                </a:lnTo>
                <a:lnTo>
                  <a:pt x="4526906" y="1736317"/>
                </a:lnTo>
                <a:lnTo>
                  <a:pt x="4534711" y="1744079"/>
                </a:lnTo>
                <a:lnTo>
                  <a:pt x="4553968" y="1744079"/>
                </a:lnTo>
                <a:lnTo>
                  <a:pt x="4561773" y="1736317"/>
                </a:lnTo>
                <a:lnTo>
                  <a:pt x="4561773" y="1726742"/>
                </a:lnTo>
                <a:close/>
              </a:path>
              <a:path w="6177281" h="1778750">
                <a:moveTo>
                  <a:pt x="3969033" y="1709408"/>
                </a:moveTo>
                <a:lnTo>
                  <a:pt x="3969033" y="1699834"/>
                </a:lnTo>
                <a:lnTo>
                  <a:pt x="3961227" y="1692071"/>
                </a:lnTo>
                <a:lnTo>
                  <a:pt x="3941970" y="1692071"/>
                </a:lnTo>
                <a:lnTo>
                  <a:pt x="3934166" y="1699834"/>
                </a:lnTo>
                <a:lnTo>
                  <a:pt x="3934166" y="1718981"/>
                </a:lnTo>
                <a:lnTo>
                  <a:pt x="3941970" y="1726742"/>
                </a:lnTo>
                <a:lnTo>
                  <a:pt x="3961227" y="1726742"/>
                </a:lnTo>
                <a:lnTo>
                  <a:pt x="3969033" y="1718981"/>
                </a:lnTo>
                <a:lnTo>
                  <a:pt x="3969033" y="1709408"/>
                </a:lnTo>
                <a:close/>
              </a:path>
              <a:path w="6177281" h="1778750">
                <a:moveTo>
                  <a:pt x="4178236" y="1674736"/>
                </a:moveTo>
                <a:lnTo>
                  <a:pt x="4178236" y="1665161"/>
                </a:lnTo>
                <a:lnTo>
                  <a:pt x="4170431" y="1657400"/>
                </a:lnTo>
                <a:lnTo>
                  <a:pt x="4151174" y="1657400"/>
                </a:lnTo>
                <a:lnTo>
                  <a:pt x="4143368" y="1665161"/>
                </a:lnTo>
                <a:lnTo>
                  <a:pt x="4143368" y="1684310"/>
                </a:lnTo>
                <a:lnTo>
                  <a:pt x="4151174" y="1692071"/>
                </a:lnTo>
                <a:lnTo>
                  <a:pt x="4170431" y="1692071"/>
                </a:lnTo>
                <a:lnTo>
                  <a:pt x="4178236" y="1684310"/>
                </a:lnTo>
                <a:lnTo>
                  <a:pt x="4178236" y="1674736"/>
                </a:lnTo>
                <a:close/>
              </a:path>
              <a:path w="6177281" h="1778750">
                <a:moveTo>
                  <a:pt x="4311893" y="1668957"/>
                </a:moveTo>
                <a:lnTo>
                  <a:pt x="4311893" y="1659383"/>
                </a:lnTo>
                <a:lnTo>
                  <a:pt x="4304088" y="1651622"/>
                </a:lnTo>
                <a:lnTo>
                  <a:pt x="4284831" y="1651622"/>
                </a:lnTo>
                <a:lnTo>
                  <a:pt x="4277025" y="1659383"/>
                </a:lnTo>
                <a:lnTo>
                  <a:pt x="4277025" y="1678532"/>
                </a:lnTo>
                <a:lnTo>
                  <a:pt x="4284831" y="1686293"/>
                </a:lnTo>
                <a:lnTo>
                  <a:pt x="4304088" y="1686293"/>
                </a:lnTo>
                <a:lnTo>
                  <a:pt x="4311893" y="1678532"/>
                </a:lnTo>
                <a:lnTo>
                  <a:pt x="4311893" y="1668957"/>
                </a:lnTo>
                <a:close/>
              </a:path>
              <a:path w="6177281" h="1778750">
                <a:moveTo>
                  <a:pt x="3852810" y="1663179"/>
                </a:moveTo>
                <a:lnTo>
                  <a:pt x="3852810" y="1653604"/>
                </a:lnTo>
                <a:lnTo>
                  <a:pt x="3845005" y="1645843"/>
                </a:lnTo>
                <a:lnTo>
                  <a:pt x="3825748" y="1645843"/>
                </a:lnTo>
                <a:lnTo>
                  <a:pt x="3817943" y="1653604"/>
                </a:lnTo>
                <a:lnTo>
                  <a:pt x="3817943" y="1672753"/>
                </a:lnTo>
                <a:lnTo>
                  <a:pt x="3825748" y="1680514"/>
                </a:lnTo>
                <a:lnTo>
                  <a:pt x="3845005" y="1680514"/>
                </a:lnTo>
                <a:lnTo>
                  <a:pt x="3852810" y="1672753"/>
                </a:lnTo>
                <a:lnTo>
                  <a:pt x="3852810" y="1663179"/>
                </a:lnTo>
                <a:close/>
              </a:path>
              <a:path w="6177281" h="1778750">
                <a:moveTo>
                  <a:pt x="4695431" y="1657400"/>
                </a:moveTo>
                <a:lnTo>
                  <a:pt x="4695431" y="1647827"/>
                </a:lnTo>
                <a:lnTo>
                  <a:pt x="4687625" y="1640065"/>
                </a:lnTo>
                <a:lnTo>
                  <a:pt x="4668368" y="1640065"/>
                </a:lnTo>
                <a:lnTo>
                  <a:pt x="4660563" y="1647827"/>
                </a:lnTo>
                <a:lnTo>
                  <a:pt x="4660563" y="1666975"/>
                </a:lnTo>
                <a:lnTo>
                  <a:pt x="4668368" y="1674736"/>
                </a:lnTo>
                <a:lnTo>
                  <a:pt x="4687625" y="1674736"/>
                </a:lnTo>
                <a:lnTo>
                  <a:pt x="4695431" y="1666975"/>
                </a:lnTo>
                <a:lnTo>
                  <a:pt x="4695431" y="1657400"/>
                </a:lnTo>
                <a:close/>
              </a:path>
              <a:path w="6177281" h="1778750">
                <a:moveTo>
                  <a:pt x="4056200" y="1634285"/>
                </a:moveTo>
                <a:lnTo>
                  <a:pt x="4056200" y="1624712"/>
                </a:lnTo>
                <a:lnTo>
                  <a:pt x="4048395" y="1616951"/>
                </a:lnTo>
                <a:lnTo>
                  <a:pt x="4029138" y="1616951"/>
                </a:lnTo>
                <a:lnTo>
                  <a:pt x="4021334" y="1624712"/>
                </a:lnTo>
                <a:lnTo>
                  <a:pt x="4021334" y="1643860"/>
                </a:lnTo>
                <a:lnTo>
                  <a:pt x="4029138" y="1651622"/>
                </a:lnTo>
                <a:lnTo>
                  <a:pt x="4048395" y="1651622"/>
                </a:lnTo>
                <a:lnTo>
                  <a:pt x="4056200" y="1643860"/>
                </a:lnTo>
                <a:lnTo>
                  <a:pt x="4056200" y="1634285"/>
                </a:lnTo>
                <a:close/>
              </a:path>
              <a:path w="6177281" h="1778750">
                <a:moveTo>
                  <a:pt x="4468794" y="1628507"/>
                </a:moveTo>
                <a:lnTo>
                  <a:pt x="4468794" y="1618933"/>
                </a:lnTo>
                <a:lnTo>
                  <a:pt x="4460989" y="1611172"/>
                </a:lnTo>
                <a:lnTo>
                  <a:pt x="4441732" y="1611172"/>
                </a:lnTo>
                <a:lnTo>
                  <a:pt x="4433928" y="1618933"/>
                </a:lnTo>
                <a:lnTo>
                  <a:pt x="4433928" y="1638082"/>
                </a:lnTo>
                <a:lnTo>
                  <a:pt x="4441732" y="1645843"/>
                </a:lnTo>
                <a:lnTo>
                  <a:pt x="4460989" y="1645843"/>
                </a:lnTo>
                <a:lnTo>
                  <a:pt x="4468794" y="1638082"/>
                </a:lnTo>
                <a:lnTo>
                  <a:pt x="4468794" y="1628507"/>
                </a:lnTo>
                <a:close/>
              </a:path>
              <a:path w="6177281" h="1778750">
                <a:moveTo>
                  <a:pt x="4596641" y="1616951"/>
                </a:moveTo>
                <a:lnTo>
                  <a:pt x="4596641" y="1607376"/>
                </a:lnTo>
                <a:lnTo>
                  <a:pt x="4588836" y="1599615"/>
                </a:lnTo>
                <a:lnTo>
                  <a:pt x="4569579" y="1599615"/>
                </a:lnTo>
                <a:lnTo>
                  <a:pt x="4561773" y="1607376"/>
                </a:lnTo>
                <a:lnTo>
                  <a:pt x="4561773" y="1626525"/>
                </a:lnTo>
                <a:lnTo>
                  <a:pt x="4569579" y="1634286"/>
                </a:lnTo>
                <a:lnTo>
                  <a:pt x="4588836" y="1634286"/>
                </a:lnTo>
                <a:lnTo>
                  <a:pt x="4596641" y="1626525"/>
                </a:lnTo>
                <a:lnTo>
                  <a:pt x="4596641" y="1616951"/>
                </a:lnTo>
                <a:close/>
              </a:path>
              <a:path w="6177281" h="1778750">
                <a:moveTo>
                  <a:pt x="3742397" y="1616951"/>
                </a:moveTo>
                <a:lnTo>
                  <a:pt x="3742397" y="1607376"/>
                </a:lnTo>
                <a:lnTo>
                  <a:pt x="3734592" y="1599615"/>
                </a:lnTo>
                <a:lnTo>
                  <a:pt x="3715335" y="1599615"/>
                </a:lnTo>
                <a:lnTo>
                  <a:pt x="3707531" y="1607376"/>
                </a:lnTo>
                <a:lnTo>
                  <a:pt x="3707531" y="1626525"/>
                </a:lnTo>
                <a:lnTo>
                  <a:pt x="3715335" y="1634286"/>
                </a:lnTo>
                <a:lnTo>
                  <a:pt x="3734592" y="1634286"/>
                </a:lnTo>
                <a:lnTo>
                  <a:pt x="3742397" y="1626525"/>
                </a:lnTo>
                <a:lnTo>
                  <a:pt x="3742397" y="1616951"/>
                </a:lnTo>
                <a:close/>
              </a:path>
              <a:path w="6177281" h="1778750">
                <a:moveTo>
                  <a:pt x="3945789" y="1582279"/>
                </a:moveTo>
                <a:lnTo>
                  <a:pt x="3945789" y="1572705"/>
                </a:lnTo>
                <a:lnTo>
                  <a:pt x="3937984" y="1564944"/>
                </a:lnTo>
                <a:lnTo>
                  <a:pt x="3918727" y="1564944"/>
                </a:lnTo>
                <a:lnTo>
                  <a:pt x="3910921" y="1572705"/>
                </a:lnTo>
                <a:lnTo>
                  <a:pt x="3910921" y="1591853"/>
                </a:lnTo>
                <a:lnTo>
                  <a:pt x="3918727" y="1599615"/>
                </a:lnTo>
                <a:lnTo>
                  <a:pt x="3937984" y="1599615"/>
                </a:lnTo>
                <a:lnTo>
                  <a:pt x="3945789" y="1591853"/>
                </a:lnTo>
                <a:lnTo>
                  <a:pt x="3945789" y="1582279"/>
                </a:lnTo>
                <a:close/>
              </a:path>
              <a:path w="6177281" h="1778750">
                <a:moveTo>
                  <a:pt x="4352571" y="1576500"/>
                </a:moveTo>
                <a:lnTo>
                  <a:pt x="4352571" y="1566927"/>
                </a:lnTo>
                <a:lnTo>
                  <a:pt x="4344766" y="1559166"/>
                </a:lnTo>
                <a:lnTo>
                  <a:pt x="4325508" y="1559166"/>
                </a:lnTo>
                <a:lnTo>
                  <a:pt x="4317704" y="1566927"/>
                </a:lnTo>
                <a:lnTo>
                  <a:pt x="4317704" y="1586075"/>
                </a:lnTo>
                <a:lnTo>
                  <a:pt x="4325508" y="1593837"/>
                </a:lnTo>
                <a:lnTo>
                  <a:pt x="4344766" y="1593837"/>
                </a:lnTo>
                <a:lnTo>
                  <a:pt x="4352571" y="1586075"/>
                </a:lnTo>
                <a:lnTo>
                  <a:pt x="4352571" y="1576500"/>
                </a:lnTo>
                <a:close/>
              </a:path>
              <a:path w="6177281" h="1778750">
                <a:moveTo>
                  <a:pt x="4782599" y="1570722"/>
                </a:moveTo>
                <a:lnTo>
                  <a:pt x="4782599" y="1561148"/>
                </a:lnTo>
                <a:lnTo>
                  <a:pt x="4774793" y="1553387"/>
                </a:lnTo>
                <a:lnTo>
                  <a:pt x="4755535" y="1553387"/>
                </a:lnTo>
                <a:lnTo>
                  <a:pt x="4747731" y="1561148"/>
                </a:lnTo>
                <a:lnTo>
                  <a:pt x="4747731" y="1580297"/>
                </a:lnTo>
                <a:lnTo>
                  <a:pt x="4755535" y="1588058"/>
                </a:lnTo>
                <a:lnTo>
                  <a:pt x="4774793" y="1588058"/>
                </a:lnTo>
                <a:lnTo>
                  <a:pt x="4782599" y="1580297"/>
                </a:lnTo>
                <a:lnTo>
                  <a:pt x="4782599" y="1570722"/>
                </a:lnTo>
                <a:close/>
              </a:path>
              <a:path w="6177281" h="1778750">
                <a:moveTo>
                  <a:pt x="3614552" y="1570722"/>
                </a:moveTo>
                <a:lnTo>
                  <a:pt x="3614552" y="1561148"/>
                </a:lnTo>
                <a:lnTo>
                  <a:pt x="3606746" y="1553387"/>
                </a:lnTo>
                <a:lnTo>
                  <a:pt x="3587490" y="1553387"/>
                </a:lnTo>
                <a:lnTo>
                  <a:pt x="3579684" y="1561148"/>
                </a:lnTo>
                <a:lnTo>
                  <a:pt x="3579684" y="1580297"/>
                </a:lnTo>
                <a:lnTo>
                  <a:pt x="3587490" y="1588058"/>
                </a:lnTo>
                <a:lnTo>
                  <a:pt x="3606746" y="1588058"/>
                </a:lnTo>
                <a:lnTo>
                  <a:pt x="3614552" y="1580297"/>
                </a:lnTo>
                <a:lnTo>
                  <a:pt x="3614552" y="1570722"/>
                </a:lnTo>
                <a:close/>
              </a:path>
              <a:path w="6177281" h="1778750">
                <a:moveTo>
                  <a:pt x="4218914" y="1559166"/>
                </a:moveTo>
                <a:lnTo>
                  <a:pt x="4218914" y="1549591"/>
                </a:lnTo>
                <a:lnTo>
                  <a:pt x="4211109" y="1541830"/>
                </a:lnTo>
                <a:lnTo>
                  <a:pt x="4191853" y="1541830"/>
                </a:lnTo>
                <a:lnTo>
                  <a:pt x="4184046" y="1549591"/>
                </a:lnTo>
                <a:lnTo>
                  <a:pt x="4184046" y="1568740"/>
                </a:lnTo>
                <a:lnTo>
                  <a:pt x="4191853" y="1576501"/>
                </a:lnTo>
                <a:lnTo>
                  <a:pt x="4211109" y="1576501"/>
                </a:lnTo>
                <a:lnTo>
                  <a:pt x="4218914" y="1568740"/>
                </a:lnTo>
                <a:lnTo>
                  <a:pt x="4218914" y="1559166"/>
                </a:lnTo>
                <a:close/>
              </a:path>
              <a:path w="6177281" h="1778750">
                <a:moveTo>
                  <a:pt x="4114313" y="1536052"/>
                </a:moveTo>
                <a:lnTo>
                  <a:pt x="4114313" y="1526477"/>
                </a:lnTo>
                <a:lnTo>
                  <a:pt x="4106508" y="1518715"/>
                </a:lnTo>
                <a:lnTo>
                  <a:pt x="4087251" y="1518715"/>
                </a:lnTo>
                <a:lnTo>
                  <a:pt x="4079447" y="1526477"/>
                </a:lnTo>
                <a:lnTo>
                  <a:pt x="4079447" y="1545625"/>
                </a:lnTo>
                <a:lnTo>
                  <a:pt x="4087251" y="1553387"/>
                </a:lnTo>
                <a:lnTo>
                  <a:pt x="4106508" y="1553387"/>
                </a:lnTo>
                <a:lnTo>
                  <a:pt x="4114313" y="1545625"/>
                </a:lnTo>
                <a:lnTo>
                  <a:pt x="4114313" y="1536052"/>
                </a:lnTo>
                <a:close/>
              </a:path>
              <a:path w="6177281" h="1778750">
                <a:moveTo>
                  <a:pt x="3829565" y="1530272"/>
                </a:moveTo>
                <a:lnTo>
                  <a:pt x="3829565" y="1520698"/>
                </a:lnTo>
                <a:lnTo>
                  <a:pt x="3821760" y="1512937"/>
                </a:lnTo>
                <a:lnTo>
                  <a:pt x="3802503" y="1512937"/>
                </a:lnTo>
                <a:lnTo>
                  <a:pt x="3794699" y="1520698"/>
                </a:lnTo>
                <a:lnTo>
                  <a:pt x="3794699" y="1539847"/>
                </a:lnTo>
                <a:lnTo>
                  <a:pt x="3802503" y="1547609"/>
                </a:lnTo>
                <a:lnTo>
                  <a:pt x="3821760" y="1547609"/>
                </a:lnTo>
                <a:lnTo>
                  <a:pt x="3829565" y="1539847"/>
                </a:lnTo>
                <a:lnTo>
                  <a:pt x="3829565" y="1530272"/>
                </a:lnTo>
                <a:close/>
              </a:path>
              <a:path w="6177281" h="1778750">
                <a:moveTo>
                  <a:pt x="1040199" y="1524494"/>
                </a:moveTo>
                <a:lnTo>
                  <a:pt x="1040199" y="1514920"/>
                </a:lnTo>
                <a:lnTo>
                  <a:pt x="1032394" y="1507159"/>
                </a:lnTo>
                <a:lnTo>
                  <a:pt x="1013138" y="1507159"/>
                </a:lnTo>
                <a:lnTo>
                  <a:pt x="1005333" y="1514920"/>
                </a:lnTo>
                <a:lnTo>
                  <a:pt x="1005333" y="1534068"/>
                </a:lnTo>
                <a:lnTo>
                  <a:pt x="1013138" y="1541830"/>
                </a:lnTo>
                <a:lnTo>
                  <a:pt x="1032394" y="1541830"/>
                </a:lnTo>
                <a:lnTo>
                  <a:pt x="1040199" y="1534068"/>
                </a:lnTo>
                <a:lnTo>
                  <a:pt x="1040199" y="1524494"/>
                </a:lnTo>
                <a:close/>
              </a:path>
              <a:path w="6177281" h="1778750">
                <a:moveTo>
                  <a:pt x="1179668" y="1518715"/>
                </a:moveTo>
                <a:lnTo>
                  <a:pt x="1179668" y="1509142"/>
                </a:lnTo>
                <a:lnTo>
                  <a:pt x="1171863" y="1501381"/>
                </a:lnTo>
                <a:lnTo>
                  <a:pt x="1152606" y="1501381"/>
                </a:lnTo>
                <a:lnTo>
                  <a:pt x="1144800" y="1509142"/>
                </a:lnTo>
                <a:lnTo>
                  <a:pt x="1144800" y="1528290"/>
                </a:lnTo>
                <a:lnTo>
                  <a:pt x="1152606" y="1536052"/>
                </a:lnTo>
                <a:lnTo>
                  <a:pt x="1171863" y="1536052"/>
                </a:lnTo>
                <a:lnTo>
                  <a:pt x="1179668" y="1528290"/>
                </a:lnTo>
                <a:lnTo>
                  <a:pt x="1179668" y="1518715"/>
                </a:lnTo>
                <a:close/>
              </a:path>
              <a:path w="6177281" h="1778750">
                <a:moveTo>
                  <a:pt x="4579207" y="1512937"/>
                </a:moveTo>
                <a:lnTo>
                  <a:pt x="4579207" y="1503363"/>
                </a:lnTo>
                <a:lnTo>
                  <a:pt x="4571401" y="1495602"/>
                </a:lnTo>
                <a:lnTo>
                  <a:pt x="4552144" y="1495602"/>
                </a:lnTo>
                <a:lnTo>
                  <a:pt x="4544339" y="1503363"/>
                </a:lnTo>
                <a:lnTo>
                  <a:pt x="4544339" y="1522512"/>
                </a:lnTo>
                <a:lnTo>
                  <a:pt x="4552144" y="1530273"/>
                </a:lnTo>
                <a:lnTo>
                  <a:pt x="4571401" y="1530273"/>
                </a:lnTo>
                <a:lnTo>
                  <a:pt x="4579207" y="1522512"/>
                </a:lnTo>
                <a:lnTo>
                  <a:pt x="4579207" y="1512937"/>
                </a:lnTo>
                <a:close/>
              </a:path>
              <a:path w="6177281" h="1778750">
                <a:moveTo>
                  <a:pt x="4445549" y="1512937"/>
                </a:moveTo>
                <a:lnTo>
                  <a:pt x="4445549" y="1503363"/>
                </a:lnTo>
                <a:lnTo>
                  <a:pt x="4437744" y="1495602"/>
                </a:lnTo>
                <a:lnTo>
                  <a:pt x="4418487" y="1495602"/>
                </a:lnTo>
                <a:lnTo>
                  <a:pt x="4410682" y="1503363"/>
                </a:lnTo>
                <a:lnTo>
                  <a:pt x="4410682" y="1522512"/>
                </a:lnTo>
                <a:lnTo>
                  <a:pt x="4418487" y="1530273"/>
                </a:lnTo>
                <a:lnTo>
                  <a:pt x="4437744" y="1530273"/>
                </a:lnTo>
                <a:lnTo>
                  <a:pt x="4445549" y="1522512"/>
                </a:lnTo>
                <a:lnTo>
                  <a:pt x="4445549" y="1512937"/>
                </a:lnTo>
                <a:close/>
              </a:path>
              <a:path w="6177281" h="1778750">
                <a:moveTo>
                  <a:pt x="1307514" y="1512937"/>
                </a:moveTo>
                <a:lnTo>
                  <a:pt x="1307514" y="1503363"/>
                </a:lnTo>
                <a:lnTo>
                  <a:pt x="1299709" y="1495602"/>
                </a:lnTo>
                <a:lnTo>
                  <a:pt x="1280452" y="1495602"/>
                </a:lnTo>
                <a:lnTo>
                  <a:pt x="1272646" y="1503363"/>
                </a:lnTo>
                <a:lnTo>
                  <a:pt x="1272646" y="1522512"/>
                </a:lnTo>
                <a:lnTo>
                  <a:pt x="1280452" y="1530273"/>
                </a:lnTo>
                <a:lnTo>
                  <a:pt x="1299709" y="1530273"/>
                </a:lnTo>
                <a:lnTo>
                  <a:pt x="1307514" y="1522512"/>
                </a:lnTo>
                <a:lnTo>
                  <a:pt x="1307514" y="1512937"/>
                </a:lnTo>
                <a:close/>
              </a:path>
              <a:path w="6177281" h="1778750">
                <a:moveTo>
                  <a:pt x="4701242" y="1501380"/>
                </a:moveTo>
                <a:lnTo>
                  <a:pt x="4701242" y="1491805"/>
                </a:lnTo>
                <a:lnTo>
                  <a:pt x="4693437" y="1484044"/>
                </a:lnTo>
                <a:lnTo>
                  <a:pt x="4674179" y="1484044"/>
                </a:lnTo>
                <a:lnTo>
                  <a:pt x="4666374" y="1491805"/>
                </a:lnTo>
                <a:lnTo>
                  <a:pt x="4666374" y="1510954"/>
                </a:lnTo>
                <a:lnTo>
                  <a:pt x="4674179" y="1518715"/>
                </a:lnTo>
                <a:lnTo>
                  <a:pt x="4693437" y="1518715"/>
                </a:lnTo>
                <a:lnTo>
                  <a:pt x="4701242" y="1510954"/>
                </a:lnTo>
                <a:lnTo>
                  <a:pt x="4701242" y="1501380"/>
                </a:lnTo>
                <a:close/>
              </a:path>
              <a:path w="6177281" h="1778750">
                <a:moveTo>
                  <a:pt x="3695908" y="1495601"/>
                </a:moveTo>
                <a:lnTo>
                  <a:pt x="3695908" y="1486028"/>
                </a:lnTo>
                <a:lnTo>
                  <a:pt x="3688102" y="1478266"/>
                </a:lnTo>
                <a:lnTo>
                  <a:pt x="3668847" y="1478266"/>
                </a:lnTo>
                <a:lnTo>
                  <a:pt x="3661041" y="1486028"/>
                </a:lnTo>
                <a:lnTo>
                  <a:pt x="3661041" y="1505176"/>
                </a:lnTo>
                <a:lnTo>
                  <a:pt x="3668847" y="1512937"/>
                </a:lnTo>
                <a:lnTo>
                  <a:pt x="3688102" y="1512937"/>
                </a:lnTo>
                <a:lnTo>
                  <a:pt x="3695908" y="1505176"/>
                </a:lnTo>
                <a:lnTo>
                  <a:pt x="3695908" y="1495601"/>
                </a:lnTo>
                <a:close/>
              </a:path>
              <a:path w="6177281" h="1778750">
                <a:moveTo>
                  <a:pt x="4009712" y="1489823"/>
                </a:moveTo>
                <a:lnTo>
                  <a:pt x="4009712" y="1480249"/>
                </a:lnTo>
                <a:lnTo>
                  <a:pt x="4001907" y="1472487"/>
                </a:lnTo>
                <a:lnTo>
                  <a:pt x="3982648" y="1472487"/>
                </a:lnTo>
                <a:lnTo>
                  <a:pt x="3974843" y="1480249"/>
                </a:lnTo>
                <a:lnTo>
                  <a:pt x="3974843" y="1499397"/>
                </a:lnTo>
                <a:lnTo>
                  <a:pt x="3982648" y="1507159"/>
                </a:lnTo>
                <a:lnTo>
                  <a:pt x="4001907" y="1507159"/>
                </a:lnTo>
                <a:lnTo>
                  <a:pt x="4009712" y="1499397"/>
                </a:lnTo>
                <a:lnTo>
                  <a:pt x="4009712" y="1489823"/>
                </a:lnTo>
                <a:close/>
              </a:path>
              <a:path w="6177281" h="1778750">
                <a:moveTo>
                  <a:pt x="3533195" y="1489823"/>
                </a:moveTo>
                <a:lnTo>
                  <a:pt x="3533195" y="1480249"/>
                </a:lnTo>
                <a:lnTo>
                  <a:pt x="3525390" y="1472487"/>
                </a:lnTo>
                <a:lnTo>
                  <a:pt x="3506133" y="1472487"/>
                </a:lnTo>
                <a:lnTo>
                  <a:pt x="3498328" y="1480249"/>
                </a:lnTo>
                <a:lnTo>
                  <a:pt x="3498328" y="1499397"/>
                </a:lnTo>
                <a:lnTo>
                  <a:pt x="3506133" y="1507159"/>
                </a:lnTo>
                <a:lnTo>
                  <a:pt x="3525390" y="1507159"/>
                </a:lnTo>
                <a:lnTo>
                  <a:pt x="3533195" y="1499397"/>
                </a:lnTo>
                <a:lnTo>
                  <a:pt x="3533195" y="1489823"/>
                </a:lnTo>
                <a:close/>
              </a:path>
              <a:path w="6177281" h="1778750">
                <a:moveTo>
                  <a:pt x="3434406" y="1489823"/>
                </a:moveTo>
                <a:lnTo>
                  <a:pt x="3434406" y="1480249"/>
                </a:lnTo>
                <a:lnTo>
                  <a:pt x="3426599" y="1472487"/>
                </a:lnTo>
                <a:lnTo>
                  <a:pt x="3407343" y="1472487"/>
                </a:lnTo>
                <a:lnTo>
                  <a:pt x="3399538" y="1480249"/>
                </a:lnTo>
                <a:lnTo>
                  <a:pt x="3399538" y="1499397"/>
                </a:lnTo>
                <a:lnTo>
                  <a:pt x="3407343" y="1507159"/>
                </a:lnTo>
                <a:lnTo>
                  <a:pt x="3426599" y="1507159"/>
                </a:lnTo>
                <a:lnTo>
                  <a:pt x="3434406" y="1499397"/>
                </a:lnTo>
                <a:lnTo>
                  <a:pt x="3434406" y="1489823"/>
                </a:lnTo>
                <a:close/>
              </a:path>
              <a:path w="6177281" h="1778750">
                <a:moveTo>
                  <a:pt x="1446982" y="1489823"/>
                </a:moveTo>
                <a:lnTo>
                  <a:pt x="1446982" y="1480249"/>
                </a:lnTo>
                <a:lnTo>
                  <a:pt x="1439176" y="1472487"/>
                </a:lnTo>
                <a:lnTo>
                  <a:pt x="1419920" y="1472487"/>
                </a:lnTo>
                <a:lnTo>
                  <a:pt x="1412115" y="1480249"/>
                </a:lnTo>
                <a:lnTo>
                  <a:pt x="1412115" y="1499397"/>
                </a:lnTo>
                <a:lnTo>
                  <a:pt x="1419920" y="1507159"/>
                </a:lnTo>
                <a:lnTo>
                  <a:pt x="1439176" y="1507159"/>
                </a:lnTo>
                <a:lnTo>
                  <a:pt x="1446982" y="1499397"/>
                </a:lnTo>
                <a:lnTo>
                  <a:pt x="1446982" y="1489823"/>
                </a:lnTo>
                <a:close/>
              </a:path>
              <a:path w="6177281" h="1778750">
                <a:moveTo>
                  <a:pt x="4300270" y="1478267"/>
                </a:moveTo>
                <a:lnTo>
                  <a:pt x="4300270" y="1468692"/>
                </a:lnTo>
                <a:lnTo>
                  <a:pt x="4292465" y="1460930"/>
                </a:lnTo>
                <a:lnTo>
                  <a:pt x="4273208" y="1460930"/>
                </a:lnTo>
                <a:lnTo>
                  <a:pt x="4265402" y="1468692"/>
                </a:lnTo>
                <a:lnTo>
                  <a:pt x="4265402" y="1487840"/>
                </a:lnTo>
                <a:lnTo>
                  <a:pt x="4273208" y="1495602"/>
                </a:lnTo>
                <a:lnTo>
                  <a:pt x="4292465" y="1495602"/>
                </a:lnTo>
                <a:lnTo>
                  <a:pt x="4300270" y="1487840"/>
                </a:lnTo>
                <a:lnTo>
                  <a:pt x="4300270" y="1478267"/>
                </a:lnTo>
                <a:close/>
              </a:path>
              <a:path w="6177281" h="1778750">
                <a:moveTo>
                  <a:pt x="4834898" y="1466709"/>
                </a:moveTo>
                <a:lnTo>
                  <a:pt x="4834898" y="1457134"/>
                </a:lnTo>
                <a:lnTo>
                  <a:pt x="4827093" y="1449373"/>
                </a:lnTo>
                <a:lnTo>
                  <a:pt x="4807837" y="1449373"/>
                </a:lnTo>
                <a:lnTo>
                  <a:pt x="4800032" y="1457134"/>
                </a:lnTo>
                <a:lnTo>
                  <a:pt x="4800032" y="1476283"/>
                </a:lnTo>
                <a:lnTo>
                  <a:pt x="4807837" y="1484044"/>
                </a:lnTo>
                <a:lnTo>
                  <a:pt x="4827093" y="1484044"/>
                </a:lnTo>
                <a:lnTo>
                  <a:pt x="4834898" y="1476283"/>
                </a:lnTo>
                <a:lnTo>
                  <a:pt x="4834898" y="1466709"/>
                </a:lnTo>
                <a:close/>
              </a:path>
              <a:path w="6177281" h="1778750">
                <a:moveTo>
                  <a:pt x="947221" y="1466709"/>
                </a:moveTo>
                <a:lnTo>
                  <a:pt x="947221" y="1457134"/>
                </a:lnTo>
                <a:lnTo>
                  <a:pt x="939416" y="1449373"/>
                </a:lnTo>
                <a:lnTo>
                  <a:pt x="920159" y="1449373"/>
                </a:lnTo>
                <a:lnTo>
                  <a:pt x="912354" y="1457134"/>
                </a:lnTo>
                <a:lnTo>
                  <a:pt x="912354" y="1476283"/>
                </a:lnTo>
                <a:lnTo>
                  <a:pt x="920159" y="1484044"/>
                </a:lnTo>
                <a:lnTo>
                  <a:pt x="939416" y="1484044"/>
                </a:lnTo>
                <a:lnTo>
                  <a:pt x="947221" y="1476283"/>
                </a:lnTo>
                <a:lnTo>
                  <a:pt x="947221" y="1466709"/>
                </a:lnTo>
                <a:close/>
              </a:path>
              <a:path w="6177281" h="1778750">
                <a:moveTo>
                  <a:pt x="848432" y="1460930"/>
                </a:moveTo>
                <a:lnTo>
                  <a:pt x="848432" y="1451355"/>
                </a:lnTo>
                <a:lnTo>
                  <a:pt x="840626" y="1443595"/>
                </a:lnTo>
                <a:lnTo>
                  <a:pt x="821369" y="1443595"/>
                </a:lnTo>
                <a:lnTo>
                  <a:pt x="813564" y="1451355"/>
                </a:lnTo>
                <a:lnTo>
                  <a:pt x="813564" y="1470505"/>
                </a:lnTo>
                <a:lnTo>
                  <a:pt x="821369" y="1478266"/>
                </a:lnTo>
                <a:lnTo>
                  <a:pt x="840626" y="1478266"/>
                </a:lnTo>
                <a:lnTo>
                  <a:pt x="848432" y="1470505"/>
                </a:lnTo>
                <a:lnTo>
                  <a:pt x="848432" y="1460930"/>
                </a:lnTo>
                <a:close/>
              </a:path>
              <a:path w="6177281" h="1778750">
                <a:moveTo>
                  <a:pt x="3899300" y="1443595"/>
                </a:moveTo>
                <a:lnTo>
                  <a:pt x="3899300" y="1434020"/>
                </a:lnTo>
                <a:lnTo>
                  <a:pt x="3891494" y="1426259"/>
                </a:lnTo>
                <a:lnTo>
                  <a:pt x="3872238" y="1426259"/>
                </a:lnTo>
                <a:lnTo>
                  <a:pt x="3864433" y="1434020"/>
                </a:lnTo>
                <a:lnTo>
                  <a:pt x="3864433" y="1453169"/>
                </a:lnTo>
                <a:lnTo>
                  <a:pt x="3872238" y="1460930"/>
                </a:lnTo>
                <a:lnTo>
                  <a:pt x="3891494" y="1460930"/>
                </a:lnTo>
                <a:lnTo>
                  <a:pt x="3899300" y="1453169"/>
                </a:lnTo>
                <a:lnTo>
                  <a:pt x="3899300" y="1443595"/>
                </a:lnTo>
                <a:close/>
              </a:path>
              <a:path w="6177281" h="1778750">
                <a:moveTo>
                  <a:pt x="3318182" y="1443595"/>
                </a:moveTo>
                <a:lnTo>
                  <a:pt x="3318182" y="1434020"/>
                </a:lnTo>
                <a:lnTo>
                  <a:pt x="3310376" y="1426259"/>
                </a:lnTo>
                <a:lnTo>
                  <a:pt x="3291119" y="1426259"/>
                </a:lnTo>
                <a:lnTo>
                  <a:pt x="3283314" y="1434020"/>
                </a:lnTo>
                <a:lnTo>
                  <a:pt x="3283314" y="1453169"/>
                </a:lnTo>
                <a:lnTo>
                  <a:pt x="3291119" y="1460930"/>
                </a:lnTo>
                <a:lnTo>
                  <a:pt x="3310376" y="1460930"/>
                </a:lnTo>
                <a:lnTo>
                  <a:pt x="3318182" y="1453169"/>
                </a:lnTo>
                <a:lnTo>
                  <a:pt x="3318182" y="1443595"/>
                </a:lnTo>
                <a:close/>
              </a:path>
              <a:path w="6177281" h="1778750">
                <a:moveTo>
                  <a:pt x="1551584" y="1437816"/>
                </a:moveTo>
                <a:lnTo>
                  <a:pt x="1551584" y="1428243"/>
                </a:lnTo>
                <a:lnTo>
                  <a:pt x="1543778" y="1420481"/>
                </a:lnTo>
                <a:lnTo>
                  <a:pt x="1524521" y="1420481"/>
                </a:lnTo>
                <a:lnTo>
                  <a:pt x="1516716" y="1428243"/>
                </a:lnTo>
                <a:lnTo>
                  <a:pt x="1516716" y="1447391"/>
                </a:lnTo>
                <a:lnTo>
                  <a:pt x="1524521" y="1455152"/>
                </a:lnTo>
                <a:lnTo>
                  <a:pt x="1543778" y="1455152"/>
                </a:lnTo>
                <a:lnTo>
                  <a:pt x="1551584" y="1447391"/>
                </a:lnTo>
                <a:lnTo>
                  <a:pt x="1551584" y="1437816"/>
                </a:lnTo>
                <a:close/>
              </a:path>
              <a:path w="6177281" h="1778750">
                <a:moveTo>
                  <a:pt x="4149180" y="1426259"/>
                </a:moveTo>
                <a:lnTo>
                  <a:pt x="4149180" y="1416686"/>
                </a:lnTo>
                <a:lnTo>
                  <a:pt x="4141374" y="1408924"/>
                </a:lnTo>
                <a:lnTo>
                  <a:pt x="4122117" y="1408924"/>
                </a:lnTo>
                <a:lnTo>
                  <a:pt x="4114312" y="1416686"/>
                </a:lnTo>
                <a:lnTo>
                  <a:pt x="4114312" y="1435834"/>
                </a:lnTo>
                <a:lnTo>
                  <a:pt x="4122117" y="1443596"/>
                </a:lnTo>
                <a:lnTo>
                  <a:pt x="4141374" y="1443596"/>
                </a:lnTo>
                <a:lnTo>
                  <a:pt x="4149180" y="1435834"/>
                </a:lnTo>
                <a:lnTo>
                  <a:pt x="4149180" y="1426259"/>
                </a:lnTo>
                <a:close/>
              </a:path>
              <a:path w="6177281" h="1778750">
                <a:moveTo>
                  <a:pt x="1086689" y="1426259"/>
                </a:moveTo>
                <a:lnTo>
                  <a:pt x="1086689" y="1416686"/>
                </a:lnTo>
                <a:lnTo>
                  <a:pt x="1078884" y="1408924"/>
                </a:lnTo>
                <a:lnTo>
                  <a:pt x="1059628" y="1408924"/>
                </a:lnTo>
                <a:lnTo>
                  <a:pt x="1051822" y="1416686"/>
                </a:lnTo>
                <a:lnTo>
                  <a:pt x="1051822" y="1435834"/>
                </a:lnTo>
                <a:lnTo>
                  <a:pt x="1059628" y="1443596"/>
                </a:lnTo>
                <a:lnTo>
                  <a:pt x="1078884" y="1443596"/>
                </a:lnTo>
                <a:lnTo>
                  <a:pt x="1086689" y="1435834"/>
                </a:lnTo>
                <a:lnTo>
                  <a:pt x="1086689" y="1426259"/>
                </a:lnTo>
                <a:close/>
              </a:path>
              <a:path w="6177281" h="1778750">
                <a:moveTo>
                  <a:pt x="4468794" y="1414701"/>
                </a:moveTo>
                <a:lnTo>
                  <a:pt x="4468794" y="1405126"/>
                </a:lnTo>
                <a:lnTo>
                  <a:pt x="4460989" y="1397367"/>
                </a:lnTo>
                <a:lnTo>
                  <a:pt x="4441732" y="1397367"/>
                </a:lnTo>
                <a:lnTo>
                  <a:pt x="4433928" y="1405126"/>
                </a:lnTo>
                <a:lnTo>
                  <a:pt x="4433928" y="1424277"/>
                </a:lnTo>
                <a:lnTo>
                  <a:pt x="4441732" y="1432038"/>
                </a:lnTo>
                <a:lnTo>
                  <a:pt x="4460989" y="1432038"/>
                </a:lnTo>
                <a:lnTo>
                  <a:pt x="4468794" y="1424277"/>
                </a:lnTo>
                <a:lnTo>
                  <a:pt x="4468794" y="1414701"/>
                </a:lnTo>
                <a:close/>
              </a:path>
              <a:path w="6177281" h="1778750">
                <a:moveTo>
                  <a:pt x="3765642" y="1414701"/>
                </a:moveTo>
                <a:lnTo>
                  <a:pt x="3765642" y="1405126"/>
                </a:lnTo>
                <a:lnTo>
                  <a:pt x="3757837" y="1397367"/>
                </a:lnTo>
                <a:lnTo>
                  <a:pt x="3738580" y="1397367"/>
                </a:lnTo>
                <a:lnTo>
                  <a:pt x="3730776" y="1405126"/>
                </a:lnTo>
                <a:lnTo>
                  <a:pt x="3730776" y="1424277"/>
                </a:lnTo>
                <a:lnTo>
                  <a:pt x="3738580" y="1432038"/>
                </a:lnTo>
                <a:lnTo>
                  <a:pt x="3757837" y="1432038"/>
                </a:lnTo>
                <a:lnTo>
                  <a:pt x="3765642" y="1424277"/>
                </a:lnTo>
                <a:lnTo>
                  <a:pt x="3765642" y="1414701"/>
                </a:lnTo>
                <a:close/>
              </a:path>
              <a:path w="6177281" h="1778750">
                <a:moveTo>
                  <a:pt x="1667808" y="1414701"/>
                </a:moveTo>
                <a:lnTo>
                  <a:pt x="1667808" y="1405126"/>
                </a:lnTo>
                <a:lnTo>
                  <a:pt x="1660003" y="1397367"/>
                </a:lnTo>
                <a:lnTo>
                  <a:pt x="1640746" y="1397367"/>
                </a:lnTo>
                <a:lnTo>
                  <a:pt x="1632940" y="1405126"/>
                </a:lnTo>
                <a:lnTo>
                  <a:pt x="1632940" y="1424277"/>
                </a:lnTo>
                <a:lnTo>
                  <a:pt x="1640746" y="1432038"/>
                </a:lnTo>
                <a:lnTo>
                  <a:pt x="1660003" y="1432038"/>
                </a:lnTo>
                <a:lnTo>
                  <a:pt x="1667808" y="1424277"/>
                </a:lnTo>
                <a:lnTo>
                  <a:pt x="1667808" y="1414701"/>
                </a:lnTo>
                <a:close/>
              </a:path>
              <a:path w="6177281" h="1778750">
                <a:moveTo>
                  <a:pt x="1383060" y="1414701"/>
                </a:moveTo>
                <a:lnTo>
                  <a:pt x="1383060" y="1405126"/>
                </a:lnTo>
                <a:lnTo>
                  <a:pt x="1375255" y="1397367"/>
                </a:lnTo>
                <a:lnTo>
                  <a:pt x="1355998" y="1397367"/>
                </a:lnTo>
                <a:lnTo>
                  <a:pt x="1348192" y="1405126"/>
                </a:lnTo>
                <a:lnTo>
                  <a:pt x="1348192" y="1424277"/>
                </a:lnTo>
                <a:lnTo>
                  <a:pt x="1355998" y="1432038"/>
                </a:lnTo>
                <a:lnTo>
                  <a:pt x="1375255" y="1432038"/>
                </a:lnTo>
                <a:lnTo>
                  <a:pt x="1383060" y="1424277"/>
                </a:lnTo>
                <a:lnTo>
                  <a:pt x="1383060" y="1414701"/>
                </a:lnTo>
                <a:close/>
              </a:path>
              <a:path w="6177281" h="1778750">
                <a:moveTo>
                  <a:pt x="1226158" y="1414701"/>
                </a:moveTo>
                <a:lnTo>
                  <a:pt x="1226158" y="1405126"/>
                </a:lnTo>
                <a:lnTo>
                  <a:pt x="1218352" y="1397367"/>
                </a:lnTo>
                <a:lnTo>
                  <a:pt x="1199095" y="1397367"/>
                </a:lnTo>
                <a:lnTo>
                  <a:pt x="1191290" y="1405126"/>
                </a:lnTo>
                <a:lnTo>
                  <a:pt x="1191290" y="1424277"/>
                </a:lnTo>
                <a:lnTo>
                  <a:pt x="1199095" y="1432038"/>
                </a:lnTo>
                <a:lnTo>
                  <a:pt x="1218352" y="1432038"/>
                </a:lnTo>
                <a:lnTo>
                  <a:pt x="1226158" y="1424277"/>
                </a:lnTo>
                <a:lnTo>
                  <a:pt x="1226158" y="1414701"/>
                </a:lnTo>
                <a:close/>
              </a:path>
              <a:path w="6177281" h="1778750">
                <a:moveTo>
                  <a:pt x="4625696" y="1408924"/>
                </a:moveTo>
                <a:lnTo>
                  <a:pt x="4625696" y="1399349"/>
                </a:lnTo>
                <a:lnTo>
                  <a:pt x="4617891" y="1391588"/>
                </a:lnTo>
                <a:lnTo>
                  <a:pt x="4598635" y="1391588"/>
                </a:lnTo>
                <a:lnTo>
                  <a:pt x="4590830" y="1399349"/>
                </a:lnTo>
                <a:lnTo>
                  <a:pt x="4590830" y="1418498"/>
                </a:lnTo>
                <a:lnTo>
                  <a:pt x="4598635" y="1426259"/>
                </a:lnTo>
                <a:lnTo>
                  <a:pt x="4617891" y="1426259"/>
                </a:lnTo>
                <a:lnTo>
                  <a:pt x="4625696" y="1418498"/>
                </a:lnTo>
                <a:lnTo>
                  <a:pt x="4625696" y="1408924"/>
                </a:lnTo>
                <a:close/>
              </a:path>
              <a:path w="6177281" h="1778750">
                <a:moveTo>
                  <a:pt x="755451" y="1408924"/>
                </a:moveTo>
                <a:lnTo>
                  <a:pt x="755451" y="1399349"/>
                </a:lnTo>
                <a:lnTo>
                  <a:pt x="747646" y="1391588"/>
                </a:lnTo>
                <a:lnTo>
                  <a:pt x="728390" y="1391588"/>
                </a:lnTo>
                <a:lnTo>
                  <a:pt x="720585" y="1399349"/>
                </a:lnTo>
                <a:lnTo>
                  <a:pt x="720585" y="1418498"/>
                </a:lnTo>
                <a:lnTo>
                  <a:pt x="728390" y="1426259"/>
                </a:lnTo>
                <a:lnTo>
                  <a:pt x="747646" y="1426259"/>
                </a:lnTo>
                <a:lnTo>
                  <a:pt x="755451" y="1418498"/>
                </a:lnTo>
                <a:lnTo>
                  <a:pt x="755451" y="1408924"/>
                </a:lnTo>
                <a:close/>
              </a:path>
              <a:path w="6177281" h="1778750">
                <a:moveTo>
                  <a:pt x="3626173" y="1397367"/>
                </a:moveTo>
                <a:lnTo>
                  <a:pt x="3626173" y="1387792"/>
                </a:lnTo>
                <a:lnTo>
                  <a:pt x="3618368" y="1380031"/>
                </a:lnTo>
                <a:lnTo>
                  <a:pt x="3599111" y="1380031"/>
                </a:lnTo>
                <a:lnTo>
                  <a:pt x="3591307" y="1387792"/>
                </a:lnTo>
                <a:lnTo>
                  <a:pt x="3591307" y="1406941"/>
                </a:lnTo>
                <a:lnTo>
                  <a:pt x="3599111" y="1414702"/>
                </a:lnTo>
                <a:lnTo>
                  <a:pt x="3618368" y="1414702"/>
                </a:lnTo>
                <a:lnTo>
                  <a:pt x="3626173" y="1406941"/>
                </a:lnTo>
                <a:lnTo>
                  <a:pt x="3626173" y="1397367"/>
                </a:lnTo>
                <a:close/>
              </a:path>
              <a:path w="6177281" h="1778750">
                <a:moveTo>
                  <a:pt x="3213581" y="1385810"/>
                </a:moveTo>
                <a:lnTo>
                  <a:pt x="3213581" y="1376235"/>
                </a:lnTo>
                <a:lnTo>
                  <a:pt x="3205775" y="1368474"/>
                </a:lnTo>
                <a:lnTo>
                  <a:pt x="3186518" y="1368474"/>
                </a:lnTo>
                <a:lnTo>
                  <a:pt x="3178713" y="1376235"/>
                </a:lnTo>
                <a:lnTo>
                  <a:pt x="3178713" y="1395384"/>
                </a:lnTo>
                <a:lnTo>
                  <a:pt x="3186518" y="1403145"/>
                </a:lnTo>
                <a:lnTo>
                  <a:pt x="3205775" y="1403145"/>
                </a:lnTo>
                <a:lnTo>
                  <a:pt x="3213581" y="1395384"/>
                </a:lnTo>
                <a:lnTo>
                  <a:pt x="3213581" y="1385810"/>
                </a:lnTo>
                <a:close/>
              </a:path>
              <a:path w="6177281" h="1778750">
                <a:moveTo>
                  <a:pt x="4747731" y="1380030"/>
                </a:moveTo>
                <a:lnTo>
                  <a:pt x="4747731" y="1370457"/>
                </a:lnTo>
                <a:lnTo>
                  <a:pt x="4739925" y="1362694"/>
                </a:lnTo>
                <a:lnTo>
                  <a:pt x="4720670" y="1362694"/>
                </a:lnTo>
                <a:lnTo>
                  <a:pt x="4712864" y="1370457"/>
                </a:lnTo>
                <a:lnTo>
                  <a:pt x="4712864" y="1389604"/>
                </a:lnTo>
                <a:lnTo>
                  <a:pt x="4720670" y="1397367"/>
                </a:lnTo>
                <a:lnTo>
                  <a:pt x="4739925" y="1397367"/>
                </a:lnTo>
                <a:lnTo>
                  <a:pt x="4747731" y="1389604"/>
                </a:lnTo>
                <a:lnTo>
                  <a:pt x="4747731" y="1380030"/>
                </a:lnTo>
                <a:close/>
              </a:path>
              <a:path w="6177281" h="1778750">
                <a:moveTo>
                  <a:pt x="3446028" y="1374251"/>
                </a:moveTo>
                <a:lnTo>
                  <a:pt x="3446028" y="1364678"/>
                </a:lnTo>
                <a:lnTo>
                  <a:pt x="3438222" y="1356916"/>
                </a:lnTo>
                <a:lnTo>
                  <a:pt x="3418964" y="1356916"/>
                </a:lnTo>
                <a:lnTo>
                  <a:pt x="3411160" y="1364678"/>
                </a:lnTo>
                <a:lnTo>
                  <a:pt x="3411160" y="1383826"/>
                </a:lnTo>
                <a:lnTo>
                  <a:pt x="3418964" y="1391588"/>
                </a:lnTo>
                <a:lnTo>
                  <a:pt x="3438222" y="1391588"/>
                </a:lnTo>
                <a:lnTo>
                  <a:pt x="3446028" y="1383826"/>
                </a:lnTo>
                <a:lnTo>
                  <a:pt x="3446028" y="1374251"/>
                </a:lnTo>
                <a:close/>
              </a:path>
              <a:path w="6177281" h="1778750">
                <a:moveTo>
                  <a:pt x="4358382" y="1368473"/>
                </a:moveTo>
                <a:lnTo>
                  <a:pt x="4358382" y="1358900"/>
                </a:lnTo>
                <a:lnTo>
                  <a:pt x="4350576" y="1351139"/>
                </a:lnTo>
                <a:lnTo>
                  <a:pt x="4331319" y="1351139"/>
                </a:lnTo>
                <a:lnTo>
                  <a:pt x="4323514" y="1358900"/>
                </a:lnTo>
                <a:lnTo>
                  <a:pt x="4323514" y="1378047"/>
                </a:lnTo>
                <a:lnTo>
                  <a:pt x="4331319" y="1385810"/>
                </a:lnTo>
                <a:lnTo>
                  <a:pt x="4350576" y="1385810"/>
                </a:lnTo>
                <a:lnTo>
                  <a:pt x="4358382" y="1378047"/>
                </a:lnTo>
                <a:lnTo>
                  <a:pt x="4358382" y="1368473"/>
                </a:lnTo>
                <a:close/>
              </a:path>
              <a:path w="6177281" h="1778750">
                <a:moveTo>
                  <a:pt x="4881388" y="1362696"/>
                </a:moveTo>
                <a:lnTo>
                  <a:pt x="4881388" y="1353121"/>
                </a:lnTo>
                <a:lnTo>
                  <a:pt x="4873583" y="1345360"/>
                </a:lnTo>
                <a:lnTo>
                  <a:pt x="4854326" y="1345360"/>
                </a:lnTo>
                <a:lnTo>
                  <a:pt x="4846520" y="1353121"/>
                </a:lnTo>
                <a:lnTo>
                  <a:pt x="4846520" y="1372269"/>
                </a:lnTo>
                <a:lnTo>
                  <a:pt x="4854326" y="1380031"/>
                </a:lnTo>
                <a:lnTo>
                  <a:pt x="4873583" y="1380031"/>
                </a:lnTo>
                <a:lnTo>
                  <a:pt x="4881388" y="1372269"/>
                </a:lnTo>
                <a:lnTo>
                  <a:pt x="4881388" y="1362696"/>
                </a:lnTo>
                <a:close/>
              </a:path>
              <a:path w="6177281" h="1778750">
                <a:moveTo>
                  <a:pt x="4242159" y="1362696"/>
                </a:moveTo>
                <a:lnTo>
                  <a:pt x="4242159" y="1353121"/>
                </a:lnTo>
                <a:lnTo>
                  <a:pt x="4234353" y="1345360"/>
                </a:lnTo>
                <a:lnTo>
                  <a:pt x="4215096" y="1345360"/>
                </a:lnTo>
                <a:lnTo>
                  <a:pt x="4207291" y="1353121"/>
                </a:lnTo>
                <a:lnTo>
                  <a:pt x="4207291" y="1372269"/>
                </a:lnTo>
                <a:lnTo>
                  <a:pt x="4215096" y="1380031"/>
                </a:lnTo>
                <a:lnTo>
                  <a:pt x="4234353" y="1380031"/>
                </a:lnTo>
                <a:lnTo>
                  <a:pt x="4242159" y="1372269"/>
                </a:lnTo>
                <a:lnTo>
                  <a:pt x="4242159" y="1362696"/>
                </a:lnTo>
                <a:close/>
              </a:path>
              <a:path w="6177281" h="1778750">
                <a:moveTo>
                  <a:pt x="4044579" y="1362696"/>
                </a:moveTo>
                <a:lnTo>
                  <a:pt x="4044579" y="1353121"/>
                </a:lnTo>
                <a:lnTo>
                  <a:pt x="4036773" y="1345360"/>
                </a:lnTo>
                <a:lnTo>
                  <a:pt x="4017517" y="1345360"/>
                </a:lnTo>
                <a:lnTo>
                  <a:pt x="4009712" y="1353121"/>
                </a:lnTo>
                <a:lnTo>
                  <a:pt x="4009712" y="1372269"/>
                </a:lnTo>
                <a:lnTo>
                  <a:pt x="4017517" y="1380031"/>
                </a:lnTo>
                <a:lnTo>
                  <a:pt x="4036773" y="1380031"/>
                </a:lnTo>
                <a:lnTo>
                  <a:pt x="4044579" y="1372269"/>
                </a:lnTo>
                <a:lnTo>
                  <a:pt x="4044579" y="1362696"/>
                </a:lnTo>
                <a:close/>
              </a:path>
              <a:path w="6177281" h="1778750">
                <a:moveTo>
                  <a:pt x="668284" y="1362696"/>
                </a:moveTo>
                <a:lnTo>
                  <a:pt x="668284" y="1353121"/>
                </a:lnTo>
                <a:lnTo>
                  <a:pt x="660478" y="1345360"/>
                </a:lnTo>
                <a:lnTo>
                  <a:pt x="641222" y="1345360"/>
                </a:lnTo>
                <a:lnTo>
                  <a:pt x="633417" y="1353121"/>
                </a:lnTo>
                <a:lnTo>
                  <a:pt x="633417" y="1372269"/>
                </a:lnTo>
                <a:lnTo>
                  <a:pt x="641222" y="1380031"/>
                </a:lnTo>
                <a:lnTo>
                  <a:pt x="660478" y="1380031"/>
                </a:lnTo>
                <a:lnTo>
                  <a:pt x="668284" y="1372269"/>
                </a:lnTo>
                <a:lnTo>
                  <a:pt x="668284" y="1362696"/>
                </a:lnTo>
                <a:close/>
              </a:path>
              <a:path w="6177281" h="1778750">
                <a:moveTo>
                  <a:pt x="3103168" y="1356916"/>
                </a:moveTo>
                <a:lnTo>
                  <a:pt x="3103168" y="1347341"/>
                </a:lnTo>
                <a:lnTo>
                  <a:pt x="3095363" y="1339582"/>
                </a:lnTo>
                <a:lnTo>
                  <a:pt x="3076105" y="1339582"/>
                </a:lnTo>
                <a:lnTo>
                  <a:pt x="3068300" y="1347341"/>
                </a:lnTo>
                <a:lnTo>
                  <a:pt x="3068300" y="1366492"/>
                </a:lnTo>
                <a:lnTo>
                  <a:pt x="3076105" y="1374253"/>
                </a:lnTo>
                <a:lnTo>
                  <a:pt x="3095363" y="1374253"/>
                </a:lnTo>
                <a:lnTo>
                  <a:pt x="3103168" y="1366492"/>
                </a:lnTo>
                <a:lnTo>
                  <a:pt x="3103168" y="1356916"/>
                </a:lnTo>
                <a:close/>
              </a:path>
              <a:path w="6177281" h="1778750">
                <a:moveTo>
                  <a:pt x="1772408" y="1356916"/>
                </a:moveTo>
                <a:lnTo>
                  <a:pt x="1772408" y="1347341"/>
                </a:lnTo>
                <a:lnTo>
                  <a:pt x="1764602" y="1339582"/>
                </a:lnTo>
                <a:lnTo>
                  <a:pt x="1745347" y="1339582"/>
                </a:lnTo>
                <a:lnTo>
                  <a:pt x="1737541" y="1347341"/>
                </a:lnTo>
                <a:lnTo>
                  <a:pt x="1737541" y="1366492"/>
                </a:lnTo>
                <a:lnTo>
                  <a:pt x="1745347" y="1374253"/>
                </a:lnTo>
                <a:lnTo>
                  <a:pt x="1764602" y="1374253"/>
                </a:lnTo>
                <a:lnTo>
                  <a:pt x="1772408" y="1366492"/>
                </a:lnTo>
                <a:lnTo>
                  <a:pt x="1772408" y="1356916"/>
                </a:lnTo>
                <a:close/>
              </a:path>
              <a:path w="6177281" h="1778750">
                <a:moveTo>
                  <a:pt x="953033" y="1351139"/>
                </a:moveTo>
                <a:lnTo>
                  <a:pt x="953033" y="1341564"/>
                </a:lnTo>
                <a:lnTo>
                  <a:pt x="945227" y="1333803"/>
                </a:lnTo>
                <a:lnTo>
                  <a:pt x="925970" y="1333803"/>
                </a:lnTo>
                <a:lnTo>
                  <a:pt x="918165" y="1341564"/>
                </a:lnTo>
                <a:lnTo>
                  <a:pt x="918165" y="1360713"/>
                </a:lnTo>
                <a:lnTo>
                  <a:pt x="925970" y="1368474"/>
                </a:lnTo>
                <a:lnTo>
                  <a:pt x="945227" y="1368474"/>
                </a:lnTo>
                <a:lnTo>
                  <a:pt x="953033" y="1360713"/>
                </a:lnTo>
                <a:lnTo>
                  <a:pt x="953033" y="1351139"/>
                </a:lnTo>
                <a:close/>
              </a:path>
              <a:path w="6177281" h="1778750">
                <a:moveTo>
                  <a:pt x="3934166" y="1339582"/>
                </a:moveTo>
                <a:lnTo>
                  <a:pt x="3934166" y="1330007"/>
                </a:lnTo>
                <a:lnTo>
                  <a:pt x="3926361" y="1322246"/>
                </a:lnTo>
                <a:lnTo>
                  <a:pt x="3907104" y="1322246"/>
                </a:lnTo>
                <a:lnTo>
                  <a:pt x="3899298" y="1330007"/>
                </a:lnTo>
                <a:lnTo>
                  <a:pt x="3899298" y="1349156"/>
                </a:lnTo>
                <a:lnTo>
                  <a:pt x="3907104" y="1356917"/>
                </a:lnTo>
                <a:lnTo>
                  <a:pt x="3926361" y="1356917"/>
                </a:lnTo>
                <a:lnTo>
                  <a:pt x="3934166" y="1349156"/>
                </a:lnTo>
                <a:lnTo>
                  <a:pt x="3934166" y="1339582"/>
                </a:lnTo>
                <a:close/>
              </a:path>
              <a:path w="6177281" h="1778750">
                <a:moveTo>
                  <a:pt x="4538530" y="1333803"/>
                </a:moveTo>
                <a:lnTo>
                  <a:pt x="4538530" y="1324228"/>
                </a:lnTo>
                <a:lnTo>
                  <a:pt x="4530723" y="1316466"/>
                </a:lnTo>
                <a:lnTo>
                  <a:pt x="4511467" y="1316466"/>
                </a:lnTo>
                <a:lnTo>
                  <a:pt x="4503662" y="1324228"/>
                </a:lnTo>
                <a:lnTo>
                  <a:pt x="4503662" y="1343376"/>
                </a:lnTo>
                <a:lnTo>
                  <a:pt x="4511467" y="1351139"/>
                </a:lnTo>
                <a:lnTo>
                  <a:pt x="4530723" y="1351139"/>
                </a:lnTo>
                <a:lnTo>
                  <a:pt x="4538530" y="1343376"/>
                </a:lnTo>
                <a:lnTo>
                  <a:pt x="4538530" y="1333803"/>
                </a:lnTo>
                <a:close/>
              </a:path>
              <a:path w="6177281" h="1778750">
                <a:moveTo>
                  <a:pt x="1493473" y="1333803"/>
                </a:moveTo>
                <a:lnTo>
                  <a:pt x="1493473" y="1324228"/>
                </a:lnTo>
                <a:lnTo>
                  <a:pt x="1485667" y="1316466"/>
                </a:lnTo>
                <a:lnTo>
                  <a:pt x="1466410" y="1316466"/>
                </a:lnTo>
                <a:lnTo>
                  <a:pt x="1458605" y="1324228"/>
                </a:lnTo>
                <a:lnTo>
                  <a:pt x="1458605" y="1343376"/>
                </a:lnTo>
                <a:lnTo>
                  <a:pt x="1466410" y="1351139"/>
                </a:lnTo>
                <a:lnTo>
                  <a:pt x="1485667" y="1351139"/>
                </a:lnTo>
                <a:lnTo>
                  <a:pt x="1493473" y="1343376"/>
                </a:lnTo>
                <a:lnTo>
                  <a:pt x="1493473" y="1333803"/>
                </a:lnTo>
                <a:close/>
              </a:path>
              <a:path w="6177281" h="1778750">
                <a:moveTo>
                  <a:pt x="1342381" y="1333803"/>
                </a:moveTo>
                <a:lnTo>
                  <a:pt x="1342381" y="1324228"/>
                </a:lnTo>
                <a:lnTo>
                  <a:pt x="1334575" y="1316466"/>
                </a:lnTo>
                <a:lnTo>
                  <a:pt x="1315319" y="1316466"/>
                </a:lnTo>
                <a:lnTo>
                  <a:pt x="1307514" y="1324228"/>
                </a:lnTo>
                <a:lnTo>
                  <a:pt x="1307514" y="1343376"/>
                </a:lnTo>
                <a:lnTo>
                  <a:pt x="1315319" y="1351139"/>
                </a:lnTo>
                <a:lnTo>
                  <a:pt x="1334575" y="1351139"/>
                </a:lnTo>
                <a:lnTo>
                  <a:pt x="1342381" y="1343376"/>
                </a:lnTo>
                <a:lnTo>
                  <a:pt x="1342381" y="1333803"/>
                </a:lnTo>
                <a:close/>
              </a:path>
              <a:path w="6177281" h="1778750">
                <a:moveTo>
                  <a:pt x="3323992" y="1328023"/>
                </a:moveTo>
                <a:lnTo>
                  <a:pt x="3323992" y="1318449"/>
                </a:lnTo>
                <a:lnTo>
                  <a:pt x="3316187" y="1310688"/>
                </a:lnTo>
                <a:lnTo>
                  <a:pt x="3296931" y="1310688"/>
                </a:lnTo>
                <a:lnTo>
                  <a:pt x="3289126" y="1318449"/>
                </a:lnTo>
                <a:lnTo>
                  <a:pt x="3289126" y="1337598"/>
                </a:lnTo>
                <a:lnTo>
                  <a:pt x="3296931" y="1345360"/>
                </a:lnTo>
                <a:lnTo>
                  <a:pt x="3316187" y="1345360"/>
                </a:lnTo>
                <a:lnTo>
                  <a:pt x="3323992" y="1337598"/>
                </a:lnTo>
                <a:lnTo>
                  <a:pt x="3323992" y="1328023"/>
                </a:lnTo>
                <a:close/>
              </a:path>
              <a:path w="6177281" h="1778750">
                <a:moveTo>
                  <a:pt x="1127367" y="1328023"/>
                </a:moveTo>
                <a:lnTo>
                  <a:pt x="1127367" y="1318449"/>
                </a:lnTo>
                <a:lnTo>
                  <a:pt x="1119562" y="1310688"/>
                </a:lnTo>
                <a:lnTo>
                  <a:pt x="1100306" y="1310688"/>
                </a:lnTo>
                <a:lnTo>
                  <a:pt x="1092500" y="1318449"/>
                </a:lnTo>
                <a:lnTo>
                  <a:pt x="1092500" y="1337598"/>
                </a:lnTo>
                <a:lnTo>
                  <a:pt x="1100306" y="1345360"/>
                </a:lnTo>
                <a:lnTo>
                  <a:pt x="1119562" y="1345360"/>
                </a:lnTo>
                <a:lnTo>
                  <a:pt x="1127367" y="1337598"/>
                </a:lnTo>
                <a:lnTo>
                  <a:pt x="1127367" y="1328023"/>
                </a:lnTo>
                <a:close/>
              </a:path>
              <a:path w="6177281" h="1778750">
                <a:moveTo>
                  <a:pt x="3544817" y="1322245"/>
                </a:moveTo>
                <a:lnTo>
                  <a:pt x="3544817" y="1312672"/>
                </a:lnTo>
                <a:lnTo>
                  <a:pt x="3537012" y="1304909"/>
                </a:lnTo>
                <a:lnTo>
                  <a:pt x="3517755" y="1304909"/>
                </a:lnTo>
                <a:lnTo>
                  <a:pt x="3509949" y="1312672"/>
                </a:lnTo>
                <a:lnTo>
                  <a:pt x="3509949" y="1331819"/>
                </a:lnTo>
                <a:lnTo>
                  <a:pt x="3517755" y="1339582"/>
                </a:lnTo>
                <a:lnTo>
                  <a:pt x="3537012" y="1339582"/>
                </a:lnTo>
                <a:lnTo>
                  <a:pt x="3544817" y="1331819"/>
                </a:lnTo>
                <a:lnTo>
                  <a:pt x="3544817" y="1322245"/>
                </a:lnTo>
                <a:close/>
              </a:path>
              <a:path w="6177281" h="1778750">
                <a:moveTo>
                  <a:pt x="1900255" y="1322245"/>
                </a:moveTo>
                <a:lnTo>
                  <a:pt x="1900255" y="1312672"/>
                </a:lnTo>
                <a:lnTo>
                  <a:pt x="1892449" y="1304909"/>
                </a:lnTo>
                <a:lnTo>
                  <a:pt x="1873192" y="1304909"/>
                </a:lnTo>
                <a:lnTo>
                  <a:pt x="1865387" y="1312672"/>
                </a:lnTo>
                <a:lnTo>
                  <a:pt x="1865387" y="1331819"/>
                </a:lnTo>
                <a:lnTo>
                  <a:pt x="1873192" y="1339582"/>
                </a:lnTo>
                <a:lnTo>
                  <a:pt x="1892449" y="1339582"/>
                </a:lnTo>
                <a:lnTo>
                  <a:pt x="1900255" y="1331819"/>
                </a:lnTo>
                <a:lnTo>
                  <a:pt x="1900255" y="1322245"/>
                </a:lnTo>
                <a:close/>
              </a:path>
              <a:path w="6177281" h="1778750">
                <a:moveTo>
                  <a:pt x="1621318" y="1316466"/>
                </a:moveTo>
                <a:lnTo>
                  <a:pt x="1621318" y="1306893"/>
                </a:lnTo>
                <a:lnTo>
                  <a:pt x="1613513" y="1299131"/>
                </a:lnTo>
                <a:lnTo>
                  <a:pt x="1594256" y="1299131"/>
                </a:lnTo>
                <a:lnTo>
                  <a:pt x="1586450" y="1306893"/>
                </a:lnTo>
                <a:lnTo>
                  <a:pt x="1586450" y="1326041"/>
                </a:lnTo>
                <a:lnTo>
                  <a:pt x="1594256" y="1333803"/>
                </a:lnTo>
                <a:lnTo>
                  <a:pt x="1613513" y="1333803"/>
                </a:lnTo>
                <a:lnTo>
                  <a:pt x="1621318" y="1326041"/>
                </a:lnTo>
                <a:lnTo>
                  <a:pt x="1621318" y="1316466"/>
                </a:lnTo>
                <a:close/>
              </a:path>
            </a:pathLst>
          </a:custGeom>
          <a:solidFill>
            <a:srgbClr val="FEFFFE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524" y="2390522"/>
            <a:ext cx="611427" cy="1421483"/>
          </a:xfrm>
          <a:custGeom>
            <a:avLst/>
            <a:gdLst/>
            <a:ahLst/>
            <a:cxnLst/>
            <a:rect l="l" t="t" r="r" b="b"/>
            <a:pathLst>
              <a:path w="611427" h="1421483">
                <a:moveTo>
                  <a:pt x="7729" y="1419560"/>
                </a:moveTo>
                <a:lnTo>
                  <a:pt x="32871" y="1410217"/>
                </a:lnTo>
                <a:lnTo>
                  <a:pt x="57593" y="1399618"/>
                </a:lnTo>
                <a:lnTo>
                  <a:pt x="81816" y="1387819"/>
                </a:lnTo>
                <a:lnTo>
                  <a:pt x="105458" y="1374878"/>
                </a:lnTo>
                <a:lnTo>
                  <a:pt x="128439" y="1360852"/>
                </a:lnTo>
                <a:lnTo>
                  <a:pt x="150677" y="1345798"/>
                </a:lnTo>
                <a:lnTo>
                  <a:pt x="172092" y="1329775"/>
                </a:lnTo>
                <a:lnTo>
                  <a:pt x="192603" y="1312838"/>
                </a:lnTo>
                <a:lnTo>
                  <a:pt x="212129" y="1295047"/>
                </a:lnTo>
                <a:lnTo>
                  <a:pt x="230589" y="1276457"/>
                </a:lnTo>
                <a:lnTo>
                  <a:pt x="242088" y="1264029"/>
                </a:lnTo>
                <a:lnTo>
                  <a:pt x="253240" y="1251347"/>
                </a:lnTo>
                <a:lnTo>
                  <a:pt x="264047" y="1238419"/>
                </a:lnTo>
                <a:lnTo>
                  <a:pt x="274510" y="1225253"/>
                </a:lnTo>
                <a:lnTo>
                  <a:pt x="284633" y="1211854"/>
                </a:lnTo>
                <a:lnTo>
                  <a:pt x="294415" y="1198230"/>
                </a:lnTo>
                <a:lnTo>
                  <a:pt x="303860" y="1184388"/>
                </a:lnTo>
                <a:lnTo>
                  <a:pt x="312968" y="1170334"/>
                </a:lnTo>
                <a:lnTo>
                  <a:pt x="321742" y="1156076"/>
                </a:lnTo>
                <a:lnTo>
                  <a:pt x="330183" y="1141621"/>
                </a:lnTo>
                <a:lnTo>
                  <a:pt x="338293" y="1126975"/>
                </a:lnTo>
                <a:lnTo>
                  <a:pt x="346073" y="1112145"/>
                </a:lnTo>
                <a:lnTo>
                  <a:pt x="353527" y="1097139"/>
                </a:lnTo>
                <a:lnTo>
                  <a:pt x="360654" y="1081962"/>
                </a:lnTo>
                <a:lnTo>
                  <a:pt x="367457" y="1066623"/>
                </a:lnTo>
                <a:lnTo>
                  <a:pt x="373938" y="1051128"/>
                </a:lnTo>
                <a:lnTo>
                  <a:pt x="380099" y="1035485"/>
                </a:lnTo>
                <a:lnTo>
                  <a:pt x="385941" y="1019699"/>
                </a:lnTo>
                <a:lnTo>
                  <a:pt x="391465" y="1003777"/>
                </a:lnTo>
                <a:lnTo>
                  <a:pt x="396674" y="987728"/>
                </a:lnTo>
                <a:lnTo>
                  <a:pt x="396785" y="987424"/>
                </a:lnTo>
                <a:lnTo>
                  <a:pt x="400731" y="975129"/>
                </a:lnTo>
                <a:lnTo>
                  <a:pt x="403926" y="963078"/>
                </a:lnTo>
                <a:lnTo>
                  <a:pt x="407127" y="950771"/>
                </a:lnTo>
                <a:lnTo>
                  <a:pt x="408014" y="947120"/>
                </a:lnTo>
                <a:lnTo>
                  <a:pt x="411397" y="934628"/>
                </a:lnTo>
                <a:lnTo>
                  <a:pt x="415265" y="922376"/>
                </a:lnTo>
                <a:lnTo>
                  <a:pt x="419617" y="910366"/>
                </a:lnTo>
                <a:lnTo>
                  <a:pt x="424454" y="898597"/>
                </a:lnTo>
                <a:lnTo>
                  <a:pt x="429776" y="887068"/>
                </a:lnTo>
                <a:lnTo>
                  <a:pt x="435582" y="875781"/>
                </a:lnTo>
                <a:lnTo>
                  <a:pt x="441873" y="864734"/>
                </a:lnTo>
                <a:lnTo>
                  <a:pt x="448648" y="853928"/>
                </a:lnTo>
                <a:lnTo>
                  <a:pt x="455909" y="843363"/>
                </a:lnTo>
                <a:lnTo>
                  <a:pt x="458232" y="841054"/>
                </a:lnTo>
                <a:lnTo>
                  <a:pt x="466973" y="829344"/>
                </a:lnTo>
                <a:lnTo>
                  <a:pt x="476070" y="817432"/>
                </a:lnTo>
                <a:lnTo>
                  <a:pt x="485444" y="805321"/>
                </a:lnTo>
                <a:lnTo>
                  <a:pt x="495016" y="793019"/>
                </a:lnTo>
                <a:lnTo>
                  <a:pt x="504707" y="780529"/>
                </a:lnTo>
                <a:lnTo>
                  <a:pt x="524126" y="755010"/>
                </a:lnTo>
                <a:lnTo>
                  <a:pt x="543068" y="728804"/>
                </a:lnTo>
                <a:lnTo>
                  <a:pt x="560899" y="701954"/>
                </a:lnTo>
                <a:lnTo>
                  <a:pt x="576984" y="674501"/>
                </a:lnTo>
                <a:lnTo>
                  <a:pt x="590689" y="646487"/>
                </a:lnTo>
                <a:lnTo>
                  <a:pt x="601381" y="617954"/>
                </a:lnTo>
                <a:lnTo>
                  <a:pt x="608424" y="588942"/>
                </a:lnTo>
                <a:lnTo>
                  <a:pt x="611334" y="559160"/>
                </a:lnTo>
                <a:lnTo>
                  <a:pt x="611427" y="543996"/>
                </a:lnTo>
                <a:lnTo>
                  <a:pt x="610688" y="528809"/>
                </a:lnTo>
                <a:lnTo>
                  <a:pt x="606822" y="498496"/>
                </a:lnTo>
                <a:lnTo>
                  <a:pt x="599961" y="468478"/>
                </a:lnTo>
                <a:lnTo>
                  <a:pt x="590325" y="439011"/>
                </a:lnTo>
                <a:lnTo>
                  <a:pt x="578140" y="410351"/>
                </a:lnTo>
                <a:lnTo>
                  <a:pt x="563626" y="382754"/>
                </a:lnTo>
                <a:lnTo>
                  <a:pt x="547008" y="356478"/>
                </a:lnTo>
                <a:lnTo>
                  <a:pt x="528509" y="331777"/>
                </a:lnTo>
                <a:lnTo>
                  <a:pt x="508351" y="308910"/>
                </a:lnTo>
                <a:lnTo>
                  <a:pt x="486772" y="288330"/>
                </a:lnTo>
                <a:lnTo>
                  <a:pt x="464045" y="270244"/>
                </a:lnTo>
                <a:lnTo>
                  <a:pt x="440301" y="254268"/>
                </a:lnTo>
                <a:lnTo>
                  <a:pt x="415651" y="240145"/>
                </a:lnTo>
                <a:lnTo>
                  <a:pt x="390206" y="227620"/>
                </a:lnTo>
                <a:lnTo>
                  <a:pt x="364079" y="216435"/>
                </a:lnTo>
                <a:lnTo>
                  <a:pt x="337379" y="206335"/>
                </a:lnTo>
                <a:lnTo>
                  <a:pt x="310220" y="197063"/>
                </a:lnTo>
                <a:lnTo>
                  <a:pt x="282713" y="188363"/>
                </a:lnTo>
                <a:lnTo>
                  <a:pt x="254969" y="179978"/>
                </a:lnTo>
                <a:lnTo>
                  <a:pt x="241042" y="175823"/>
                </a:lnTo>
                <a:lnTo>
                  <a:pt x="236848" y="170417"/>
                </a:lnTo>
                <a:lnTo>
                  <a:pt x="212336" y="140873"/>
                </a:lnTo>
                <a:lnTo>
                  <a:pt x="185991" y="112731"/>
                </a:lnTo>
                <a:lnTo>
                  <a:pt x="157825" y="86398"/>
                </a:lnTo>
                <a:lnTo>
                  <a:pt x="127850" y="62283"/>
                </a:lnTo>
                <a:lnTo>
                  <a:pt x="96080" y="40797"/>
                </a:lnTo>
                <a:lnTo>
                  <a:pt x="62525" y="22346"/>
                </a:lnTo>
                <a:lnTo>
                  <a:pt x="0" y="0"/>
                </a:lnTo>
                <a:lnTo>
                  <a:pt x="0" y="1421483"/>
                </a:lnTo>
                <a:lnTo>
                  <a:pt x="7729" y="1419560"/>
                </a:lnTo>
                <a:close/>
              </a:path>
            </a:pathLst>
          </a:custGeom>
          <a:solidFill>
            <a:srgbClr val="FEFFFE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794354" y="0"/>
            <a:ext cx="2423804" cy="1343665"/>
          </a:xfrm>
          <a:custGeom>
            <a:avLst/>
            <a:gdLst/>
            <a:ahLst/>
            <a:cxnLst/>
            <a:rect l="l" t="t" r="r" b="b"/>
            <a:pathLst>
              <a:path w="2423804" h="1343665">
                <a:moveTo>
                  <a:pt x="779888" y="1337975"/>
                </a:moveTo>
                <a:lnTo>
                  <a:pt x="796282" y="1334035"/>
                </a:lnTo>
                <a:lnTo>
                  <a:pt x="813385" y="1329303"/>
                </a:lnTo>
                <a:lnTo>
                  <a:pt x="829146" y="1323750"/>
                </a:lnTo>
                <a:lnTo>
                  <a:pt x="843678" y="1317431"/>
                </a:lnTo>
                <a:lnTo>
                  <a:pt x="857091" y="1310397"/>
                </a:lnTo>
                <a:lnTo>
                  <a:pt x="869497" y="1302702"/>
                </a:lnTo>
                <a:lnTo>
                  <a:pt x="881007" y="1294399"/>
                </a:lnTo>
                <a:lnTo>
                  <a:pt x="891732" y="1285540"/>
                </a:lnTo>
                <a:lnTo>
                  <a:pt x="901783" y="1276178"/>
                </a:lnTo>
                <a:lnTo>
                  <a:pt x="911272" y="1266366"/>
                </a:lnTo>
                <a:lnTo>
                  <a:pt x="920309" y="1256157"/>
                </a:lnTo>
                <a:lnTo>
                  <a:pt x="929007" y="1245603"/>
                </a:lnTo>
                <a:lnTo>
                  <a:pt x="937476" y="1234757"/>
                </a:lnTo>
                <a:lnTo>
                  <a:pt x="945827" y="1223673"/>
                </a:lnTo>
                <a:lnTo>
                  <a:pt x="954171" y="1212403"/>
                </a:lnTo>
                <a:lnTo>
                  <a:pt x="962621" y="1200999"/>
                </a:lnTo>
                <a:lnTo>
                  <a:pt x="980278" y="1178004"/>
                </a:lnTo>
                <a:lnTo>
                  <a:pt x="999689" y="1155109"/>
                </a:lnTo>
                <a:lnTo>
                  <a:pt x="1018822" y="1135764"/>
                </a:lnTo>
                <a:lnTo>
                  <a:pt x="1037427" y="1120343"/>
                </a:lnTo>
                <a:lnTo>
                  <a:pt x="1057894" y="1105824"/>
                </a:lnTo>
                <a:lnTo>
                  <a:pt x="1079865" y="1092148"/>
                </a:lnTo>
                <a:lnTo>
                  <a:pt x="1102983" y="1079255"/>
                </a:lnTo>
                <a:lnTo>
                  <a:pt x="1126893" y="1067084"/>
                </a:lnTo>
                <a:lnTo>
                  <a:pt x="1151236" y="1055576"/>
                </a:lnTo>
                <a:lnTo>
                  <a:pt x="1175657" y="1044672"/>
                </a:lnTo>
                <a:lnTo>
                  <a:pt x="1199798" y="1034311"/>
                </a:lnTo>
                <a:lnTo>
                  <a:pt x="1223302" y="1024434"/>
                </a:lnTo>
                <a:lnTo>
                  <a:pt x="1247577" y="1014544"/>
                </a:lnTo>
                <a:lnTo>
                  <a:pt x="1271065" y="1005331"/>
                </a:lnTo>
                <a:lnTo>
                  <a:pt x="1294727" y="996209"/>
                </a:lnTo>
                <a:lnTo>
                  <a:pt x="1318531" y="987196"/>
                </a:lnTo>
                <a:lnTo>
                  <a:pt x="1342441" y="978312"/>
                </a:lnTo>
                <a:lnTo>
                  <a:pt x="1366425" y="969576"/>
                </a:lnTo>
                <a:lnTo>
                  <a:pt x="1390449" y="961008"/>
                </a:lnTo>
                <a:lnTo>
                  <a:pt x="1414480" y="952626"/>
                </a:lnTo>
                <a:lnTo>
                  <a:pt x="1438483" y="944450"/>
                </a:lnTo>
                <a:lnTo>
                  <a:pt x="1496646" y="924696"/>
                </a:lnTo>
                <a:lnTo>
                  <a:pt x="1555350" y="903861"/>
                </a:lnTo>
                <a:lnTo>
                  <a:pt x="1614327" y="881818"/>
                </a:lnTo>
                <a:lnTo>
                  <a:pt x="1673306" y="858440"/>
                </a:lnTo>
                <a:lnTo>
                  <a:pt x="1732017" y="833601"/>
                </a:lnTo>
                <a:lnTo>
                  <a:pt x="1790191" y="807172"/>
                </a:lnTo>
                <a:lnTo>
                  <a:pt x="1847558" y="779027"/>
                </a:lnTo>
                <a:lnTo>
                  <a:pt x="1903847" y="749038"/>
                </a:lnTo>
                <a:lnTo>
                  <a:pt x="1958789" y="717080"/>
                </a:lnTo>
                <a:lnTo>
                  <a:pt x="2012115" y="683023"/>
                </a:lnTo>
                <a:lnTo>
                  <a:pt x="2063553" y="646743"/>
                </a:lnTo>
                <a:lnTo>
                  <a:pt x="2112834" y="608110"/>
                </a:lnTo>
                <a:lnTo>
                  <a:pt x="2159689" y="566999"/>
                </a:lnTo>
                <a:lnTo>
                  <a:pt x="2203847" y="523282"/>
                </a:lnTo>
                <a:lnTo>
                  <a:pt x="2245039" y="476832"/>
                </a:lnTo>
                <a:lnTo>
                  <a:pt x="2282995" y="427522"/>
                </a:lnTo>
                <a:lnTo>
                  <a:pt x="2317444" y="375225"/>
                </a:lnTo>
                <a:lnTo>
                  <a:pt x="2348118" y="319813"/>
                </a:lnTo>
                <a:lnTo>
                  <a:pt x="2374745" y="261161"/>
                </a:lnTo>
                <a:lnTo>
                  <a:pt x="2397056" y="199139"/>
                </a:lnTo>
                <a:lnTo>
                  <a:pt x="2409220" y="154171"/>
                </a:lnTo>
                <a:lnTo>
                  <a:pt x="2416628" y="116438"/>
                </a:lnTo>
                <a:lnTo>
                  <a:pt x="2422516" y="66715"/>
                </a:lnTo>
                <a:lnTo>
                  <a:pt x="2423804" y="42129"/>
                </a:lnTo>
                <a:lnTo>
                  <a:pt x="2422243" y="0"/>
                </a:lnTo>
                <a:lnTo>
                  <a:pt x="29748" y="0"/>
                </a:lnTo>
                <a:lnTo>
                  <a:pt x="30072" y="6836"/>
                </a:lnTo>
                <a:lnTo>
                  <a:pt x="36358" y="51779"/>
                </a:lnTo>
                <a:lnTo>
                  <a:pt x="45228" y="101547"/>
                </a:lnTo>
                <a:lnTo>
                  <a:pt x="55598" y="151307"/>
                </a:lnTo>
                <a:lnTo>
                  <a:pt x="64050" y="188659"/>
                </a:lnTo>
                <a:lnTo>
                  <a:pt x="72839" y="226065"/>
                </a:lnTo>
                <a:lnTo>
                  <a:pt x="78777" y="251045"/>
                </a:lnTo>
                <a:lnTo>
                  <a:pt x="68469" y="276427"/>
                </a:lnTo>
                <a:lnTo>
                  <a:pt x="49553" y="328088"/>
                </a:lnTo>
                <a:lnTo>
                  <a:pt x="33184" y="380773"/>
                </a:lnTo>
                <a:lnTo>
                  <a:pt x="19703" y="434271"/>
                </a:lnTo>
                <a:lnTo>
                  <a:pt x="9452" y="488374"/>
                </a:lnTo>
                <a:lnTo>
                  <a:pt x="2771" y="542871"/>
                </a:lnTo>
                <a:lnTo>
                  <a:pt x="0" y="597554"/>
                </a:lnTo>
                <a:lnTo>
                  <a:pt x="187" y="624900"/>
                </a:lnTo>
                <a:lnTo>
                  <a:pt x="3920" y="679468"/>
                </a:lnTo>
                <a:lnTo>
                  <a:pt x="12415" y="733698"/>
                </a:lnTo>
                <a:lnTo>
                  <a:pt x="26012" y="787380"/>
                </a:lnTo>
                <a:lnTo>
                  <a:pt x="48373" y="849927"/>
                </a:lnTo>
                <a:lnTo>
                  <a:pt x="77423" y="909956"/>
                </a:lnTo>
                <a:lnTo>
                  <a:pt x="112491" y="967227"/>
                </a:lnTo>
                <a:lnTo>
                  <a:pt x="152905" y="1021498"/>
                </a:lnTo>
                <a:lnTo>
                  <a:pt x="197993" y="1072529"/>
                </a:lnTo>
                <a:lnTo>
                  <a:pt x="247082" y="1120079"/>
                </a:lnTo>
                <a:lnTo>
                  <a:pt x="299501" y="1163907"/>
                </a:lnTo>
                <a:lnTo>
                  <a:pt x="354577" y="1203772"/>
                </a:lnTo>
                <a:lnTo>
                  <a:pt x="411638" y="1239432"/>
                </a:lnTo>
                <a:lnTo>
                  <a:pt x="470012" y="1270648"/>
                </a:lnTo>
                <a:lnTo>
                  <a:pt x="514894" y="1292209"/>
                </a:lnTo>
                <a:lnTo>
                  <a:pt x="562394" y="1311687"/>
                </a:lnTo>
                <a:lnTo>
                  <a:pt x="611752" y="1327686"/>
                </a:lnTo>
                <a:lnTo>
                  <a:pt x="662202" y="1338810"/>
                </a:lnTo>
                <a:lnTo>
                  <a:pt x="712984" y="1343665"/>
                </a:lnTo>
                <a:lnTo>
                  <a:pt x="729852" y="1343649"/>
                </a:lnTo>
                <a:lnTo>
                  <a:pt x="746645" y="1342730"/>
                </a:lnTo>
                <a:lnTo>
                  <a:pt x="763333" y="1340856"/>
                </a:lnTo>
                <a:lnTo>
                  <a:pt x="779888" y="1337975"/>
                </a:lnTo>
                <a:close/>
              </a:path>
            </a:pathLst>
          </a:custGeom>
          <a:solidFill>
            <a:srgbClr val="FEFFFE">
              <a:alpha val="1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6233" y="470635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7" y="4677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2" y="22815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46140" y="466893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2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5"/>
                </a:lnTo>
                <a:lnTo>
                  <a:pt x="21719" y="1402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3093" y="444439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7" y="4677"/>
                </a:moveTo>
                <a:lnTo>
                  <a:pt x="3132" y="11364"/>
                </a:lnTo>
                <a:lnTo>
                  <a:pt x="0" y="21164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2" y="22816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83212" y="436954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3" y="42861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2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5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524" y="412160"/>
            <a:ext cx="29967" cy="44441"/>
          </a:xfrm>
          <a:custGeom>
            <a:avLst/>
            <a:gdLst/>
            <a:ahLst/>
            <a:cxnLst/>
            <a:rect l="l" t="t" r="r" b="b"/>
            <a:pathLst>
              <a:path w="29967" h="44441">
                <a:moveTo>
                  <a:pt x="6290" y="43972"/>
                </a:moveTo>
                <a:lnTo>
                  <a:pt x="11178" y="44441"/>
                </a:lnTo>
                <a:lnTo>
                  <a:pt x="16066" y="42569"/>
                </a:lnTo>
                <a:lnTo>
                  <a:pt x="19324" y="40698"/>
                </a:lnTo>
                <a:lnTo>
                  <a:pt x="26568" y="32984"/>
                </a:lnTo>
                <a:lnTo>
                  <a:pt x="29967" y="22193"/>
                </a:lnTo>
                <a:lnTo>
                  <a:pt x="25841" y="10758"/>
                </a:lnTo>
                <a:lnTo>
                  <a:pt x="20953" y="5144"/>
                </a:lnTo>
                <a:lnTo>
                  <a:pt x="16065" y="1403"/>
                </a:lnTo>
                <a:lnTo>
                  <a:pt x="11584" y="0"/>
                </a:lnTo>
                <a:lnTo>
                  <a:pt x="0" y="3211"/>
                </a:lnTo>
                <a:lnTo>
                  <a:pt x="0" y="38780"/>
                </a:lnTo>
                <a:lnTo>
                  <a:pt x="6290" y="43972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81772" y="384561"/>
            <a:ext cx="40783" cy="45305"/>
          </a:xfrm>
          <a:custGeom>
            <a:avLst/>
            <a:gdLst/>
            <a:ahLst/>
            <a:cxnLst/>
            <a:rect l="l" t="t" r="r" b="b"/>
            <a:pathLst>
              <a:path w="40783" h="45305">
                <a:moveTo>
                  <a:pt x="9907" y="4677"/>
                </a:moveTo>
                <a:lnTo>
                  <a:pt x="3131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60" y="42101"/>
                </a:lnTo>
                <a:lnTo>
                  <a:pt x="30624" y="41179"/>
                </a:lnTo>
                <a:lnTo>
                  <a:pt x="38145" y="32732"/>
                </a:lnTo>
                <a:lnTo>
                  <a:pt x="40783" y="22815"/>
                </a:lnTo>
                <a:lnTo>
                  <a:pt x="35976" y="12162"/>
                </a:lnTo>
                <a:lnTo>
                  <a:pt x="31089" y="6548"/>
                </a:lnTo>
                <a:lnTo>
                  <a:pt x="26201" y="2806"/>
                </a:lnTo>
                <a:lnTo>
                  <a:pt x="21720" y="1403"/>
                </a:lnTo>
                <a:lnTo>
                  <a:pt x="17240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6454" y="384561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7" y="4677"/>
                </a:moveTo>
                <a:lnTo>
                  <a:pt x="3132" y="11364"/>
                </a:lnTo>
                <a:lnTo>
                  <a:pt x="0" y="21164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2" y="22815"/>
                </a:lnTo>
                <a:lnTo>
                  <a:pt x="35976" y="12162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5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17238" y="369590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7" y="4677"/>
                </a:moveTo>
                <a:lnTo>
                  <a:pt x="3132" y="11364"/>
                </a:lnTo>
                <a:lnTo>
                  <a:pt x="0" y="21164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2" y="22816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34122" y="365848"/>
            <a:ext cx="40783" cy="45304"/>
          </a:xfrm>
          <a:custGeom>
            <a:avLst/>
            <a:gdLst/>
            <a:ahLst/>
            <a:cxnLst/>
            <a:rect l="l" t="t" r="r" b="b"/>
            <a:pathLst>
              <a:path w="40783" h="45304">
                <a:moveTo>
                  <a:pt x="9907" y="4677"/>
                </a:moveTo>
                <a:lnTo>
                  <a:pt x="3132" y="11362"/>
                </a:lnTo>
                <a:lnTo>
                  <a:pt x="0" y="21162"/>
                </a:lnTo>
                <a:lnTo>
                  <a:pt x="3390" y="34616"/>
                </a:lnTo>
                <a:lnTo>
                  <a:pt x="9613" y="42860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1"/>
                </a:lnTo>
                <a:lnTo>
                  <a:pt x="40783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5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7235" y="365848"/>
            <a:ext cx="41578" cy="45304"/>
          </a:xfrm>
          <a:custGeom>
            <a:avLst/>
            <a:gdLst/>
            <a:ahLst/>
            <a:cxnLst/>
            <a:rect l="l" t="t" r="r" b="b"/>
            <a:pathLst>
              <a:path w="41578" h="45304">
                <a:moveTo>
                  <a:pt x="10705" y="4677"/>
                </a:moveTo>
                <a:lnTo>
                  <a:pt x="2498" y="11363"/>
                </a:lnTo>
                <a:lnTo>
                  <a:pt x="0" y="21163"/>
                </a:lnTo>
                <a:lnTo>
                  <a:pt x="4186" y="34616"/>
                </a:lnTo>
                <a:lnTo>
                  <a:pt x="10411" y="42861"/>
                </a:lnTo>
                <a:lnTo>
                  <a:pt x="21031" y="45304"/>
                </a:lnTo>
                <a:lnTo>
                  <a:pt x="30256" y="42101"/>
                </a:lnTo>
                <a:lnTo>
                  <a:pt x="31418" y="41180"/>
                </a:lnTo>
                <a:lnTo>
                  <a:pt x="38939" y="32732"/>
                </a:lnTo>
                <a:lnTo>
                  <a:pt x="41578" y="22814"/>
                </a:lnTo>
                <a:lnTo>
                  <a:pt x="36772" y="12161"/>
                </a:lnTo>
                <a:lnTo>
                  <a:pt x="31884" y="6548"/>
                </a:lnTo>
                <a:lnTo>
                  <a:pt x="26998" y="2805"/>
                </a:lnTo>
                <a:lnTo>
                  <a:pt x="22518" y="1403"/>
                </a:lnTo>
                <a:lnTo>
                  <a:pt x="18038" y="0"/>
                </a:lnTo>
                <a:lnTo>
                  <a:pt x="13964" y="934"/>
                </a:lnTo>
                <a:lnTo>
                  <a:pt x="10705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00520" y="362106"/>
            <a:ext cx="40783" cy="45304"/>
          </a:xfrm>
          <a:custGeom>
            <a:avLst/>
            <a:gdLst/>
            <a:ahLst/>
            <a:cxnLst/>
            <a:rect l="l" t="t" r="r" b="b"/>
            <a:pathLst>
              <a:path w="40783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7"/>
                </a:lnTo>
                <a:lnTo>
                  <a:pt x="9613" y="42861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2"/>
                </a:lnTo>
                <a:lnTo>
                  <a:pt x="40783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54689" y="358363"/>
            <a:ext cx="40783" cy="45305"/>
          </a:xfrm>
          <a:custGeom>
            <a:avLst/>
            <a:gdLst/>
            <a:ahLst/>
            <a:cxnLst/>
            <a:rect l="l" t="t" r="r" b="b"/>
            <a:pathLst>
              <a:path w="40783" h="45305">
                <a:moveTo>
                  <a:pt x="9907" y="4677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5" y="32733"/>
                </a:lnTo>
                <a:lnTo>
                  <a:pt x="40783" y="22815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5668" y="354622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9052"/>
                </a:lnTo>
                <a:lnTo>
                  <a:pt x="0" y="18591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2" y="41180"/>
                </a:lnTo>
                <a:lnTo>
                  <a:pt x="38144" y="32732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0" y="2805"/>
                </a:lnTo>
                <a:lnTo>
                  <a:pt x="21719" y="1402"/>
                </a:lnTo>
                <a:lnTo>
                  <a:pt x="17238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51855" y="332167"/>
            <a:ext cx="40780" cy="45305"/>
          </a:xfrm>
          <a:custGeom>
            <a:avLst/>
            <a:gdLst/>
            <a:ahLst/>
            <a:cxnLst/>
            <a:rect l="l" t="t" r="r" b="b"/>
            <a:pathLst>
              <a:path w="40780" h="45305">
                <a:moveTo>
                  <a:pt x="9908" y="4677"/>
                </a:moveTo>
                <a:lnTo>
                  <a:pt x="3132" y="9723"/>
                </a:lnTo>
                <a:lnTo>
                  <a:pt x="0" y="20251"/>
                </a:lnTo>
                <a:lnTo>
                  <a:pt x="3390" y="34617"/>
                </a:lnTo>
                <a:lnTo>
                  <a:pt x="9613" y="42861"/>
                </a:lnTo>
                <a:lnTo>
                  <a:pt x="20232" y="45305"/>
                </a:lnTo>
                <a:lnTo>
                  <a:pt x="29457" y="42101"/>
                </a:lnTo>
                <a:lnTo>
                  <a:pt x="30620" y="41180"/>
                </a:lnTo>
                <a:lnTo>
                  <a:pt x="38142" y="32733"/>
                </a:lnTo>
                <a:lnTo>
                  <a:pt x="40780" y="22815"/>
                </a:lnTo>
                <a:lnTo>
                  <a:pt x="35974" y="12162"/>
                </a:lnTo>
                <a:lnTo>
                  <a:pt x="31086" y="6549"/>
                </a:lnTo>
                <a:lnTo>
                  <a:pt x="26198" y="2806"/>
                </a:lnTo>
                <a:lnTo>
                  <a:pt x="21717" y="1403"/>
                </a:lnTo>
                <a:lnTo>
                  <a:pt x="17237" y="0"/>
                </a:lnTo>
                <a:lnTo>
                  <a:pt x="13163" y="935"/>
                </a:lnTo>
                <a:lnTo>
                  <a:pt x="9908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9385" y="320940"/>
            <a:ext cx="40102" cy="45305"/>
          </a:xfrm>
          <a:custGeom>
            <a:avLst/>
            <a:gdLst/>
            <a:ahLst/>
            <a:cxnLst/>
            <a:rect l="l" t="t" r="r" b="b"/>
            <a:pathLst>
              <a:path w="40102" h="45305">
                <a:moveTo>
                  <a:pt x="9907" y="4677"/>
                </a:moveTo>
                <a:lnTo>
                  <a:pt x="3132" y="9723"/>
                </a:lnTo>
                <a:lnTo>
                  <a:pt x="0" y="20250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260" y="41596"/>
                </a:lnTo>
                <a:lnTo>
                  <a:pt x="36703" y="34388"/>
                </a:lnTo>
                <a:lnTo>
                  <a:pt x="40102" y="23597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79953" y="317197"/>
            <a:ext cx="40102" cy="45305"/>
          </a:xfrm>
          <a:custGeom>
            <a:avLst/>
            <a:gdLst/>
            <a:ahLst/>
            <a:cxnLst/>
            <a:rect l="l" t="t" r="r" b="b"/>
            <a:pathLst>
              <a:path w="40102" h="45305">
                <a:moveTo>
                  <a:pt x="9907" y="4678"/>
                </a:moveTo>
                <a:lnTo>
                  <a:pt x="3132" y="9054"/>
                </a:lnTo>
                <a:lnTo>
                  <a:pt x="0" y="18592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3"/>
                </a:lnTo>
                <a:lnTo>
                  <a:pt x="30261" y="41597"/>
                </a:lnTo>
                <a:lnTo>
                  <a:pt x="36703" y="34388"/>
                </a:lnTo>
                <a:lnTo>
                  <a:pt x="40102" y="23596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1662" y="0"/>
            <a:ext cx="35301" cy="14461"/>
          </a:xfrm>
          <a:custGeom>
            <a:avLst/>
            <a:gdLst/>
            <a:ahLst/>
            <a:cxnLst/>
            <a:rect l="l" t="t" r="r" b="b"/>
            <a:pathLst>
              <a:path w="35301" h="14461">
                <a:moveTo>
                  <a:pt x="35301" y="0"/>
                </a:moveTo>
                <a:lnTo>
                  <a:pt x="0" y="0"/>
                </a:lnTo>
                <a:lnTo>
                  <a:pt x="560" y="3774"/>
                </a:lnTo>
                <a:lnTo>
                  <a:pt x="6784" y="12019"/>
                </a:lnTo>
                <a:lnTo>
                  <a:pt x="17404" y="14461"/>
                </a:lnTo>
                <a:lnTo>
                  <a:pt x="26629" y="11258"/>
                </a:lnTo>
                <a:lnTo>
                  <a:pt x="35301" y="0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376271" y="276030"/>
            <a:ext cx="40102" cy="45306"/>
          </a:xfrm>
          <a:custGeom>
            <a:avLst/>
            <a:gdLst/>
            <a:ahLst/>
            <a:cxnLst/>
            <a:rect l="l" t="t" r="r" b="b"/>
            <a:pathLst>
              <a:path w="40102" h="45306">
                <a:moveTo>
                  <a:pt x="9907" y="4678"/>
                </a:moveTo>
                <a:lnTo>
                  <a:pt x="3132" y="11364"/>
                </a:lnTo>
                <a:lnTo>
                  <a:pt x="0" y="21164"/>
                </a:lnTo>
                <a:lnTo>
                  <a:pt x="3389" y="34617"/>
                </a:lnTo>
                <a:lnTo>
                  <a:pt x="9613" y="42862"/>
                </a:lnTo>
                <a:lnTo>
                  <a:pt x="20233" y="45306"/>
                </a:lnTo>
                <a:lnTo>
                  <a:pt x="29459" y="42103"/>
                </a:lnTo>
                <a:lnTo>
                  <a:pt x="30260" y="41597"/>
                </a:lnTo>
                <a:lnTo>
                  <a:pt x="36703" y="34388"/>
                </a:lnTo>
                <a:lnTo>
                  <a:pt x="40102" y="23596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4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524" y="277435"/>
            <a:ext cx="26701" cy="44441"/>
          </a:xfrm>
          <a:custGeom>
            <a:avLst/>
            <a:gdLst/>
            <a:ahLst/>
            <a:cxnLst/>
            <a:rect l="l" t="t" r="r" b="b"/>
            <a:pathLst>
              <a:path w="26701" h="44441">
                <a:moveTo>
                  <a:pt x="3023" y="43972"/>
                </a:moveTo>
                <a:lnTo>
                  <a:pt x="7911" y="44441"/>
                </a:lnTo>
                <a:lnTo>
                  <a:pt x="12800" y="42569"/>
                </a:lnTo>
                <a:lnTo>
                  <a:pt x="16058" y="40698"/>
                </a:lnTo>
                <a:lnTo>
                  <a:pt x="23302" y="32984"/>
                </a:lnTo>
                <a:lnTo>
                  <a:pt x="26701" y="22192"/>
                </a:lnTo>
                <a:lnTo>
                  <a:pt x="22575" y="10758"/>
                </a:lnTo>
                <a:lnTo>
                  <a:pt x="17687" y="5144"/>
                </a:lnTo>
                <a:lnTo>
                  <a:pt x="12799" y="1402"/>
                </a:lnTo>
                <a:lnTo>
                  <a:pt x="8318" y="0"/>
                </a:lnTo>
                <a:lnTo>
                  <a:pt x="0" y="2305"/>
                </a:lnTo>
                <a:lnTo>
                  <a:pt x="0" y="41476"/>
                </a:lnTo>
                <a:lnTo>
                  <a:pt x="3023" y="43972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73875" y="257318"/>
            <a:ext cx="40101" cy="45306"/>
          </a:xfrm>
          <a:custGeom>
            <a:avLst/>
            <a:gdLst/>
            <a:ahLst/>
            <a:cxnLst/>
            <a:rect l="l" t="t" r="r" b="b"/>
            <a:pathLst>
              <a:path w="40101" h="45306">
                <a:moveTo>
                  <a:pt x="9907" y="4678"/>
                </a:moveTo>
                <a:lnTo>
                  <a:pt x="3132" y="9724"/>
                </a:lnTo>
                <a:lnTo>
                  <a:pt x="0" y="20252"/>
                </a:lnTo>
                <a:lnTo>
                  <a:pt x="3390" y="34618"/>
                </a:lnTo>
                <a:lnTo>
                  <a:pt x="9613" y="42863"/>
                </a:lnTo>
                <a:lnTo>
                  <a:pt x="20233" y="45306"/>
                </a:lnTo>
                <a:lnTo>
                  <a:pt x="29458" y="42103"/>
                </a:lnTo>
                <a:lnTo>
                  <a:pt x="30259" y="41597"/>
                </a:lnTo>
                <a:lnTo>
                  <a:pt x="36702" y="34390"/>
                </a:lnTo>
                <a:lnTo>
                  <a:pt x="40101" y="23598"/>
                </a:lnTo>
                <a:lnTo>
                  <a:pt x="35975" y="12164"/>
                </a:lnTo>
                <a:lnTo>
                  <a:pt x="31087" y="6550"/>
                </a:lnTo>
                <a:lnTo>
                  <a:pt x="26199" y="2807"/>
                </a:lnTo>
                <a:lnTo>
                  <a:pt x="21719" y="1404"/>
                </a:lnTo>
                <a:lnTo>
                  <a:pt x="17238" y="0"/>
                </a:lnTo>
                <a:lnTo>
                  <a:pt x="13164" y="937"/>
                </a:lnTo>
                <a:lnTo>
                  <a:pt x="9907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48393" y="249833"/>
            <a:ext cx="41578" cy="45306"/>
          </a:xfrm>
          <a:custGeom>
            <a:avLst/>
            <a:gdLst/>
            <a:ahLst/>
            <a:cxnLst/>
            <a:rect l="l" t="t" r="r" b="b"/>
            <a:pathLst>
              <a:path w="41578" h="45306">
                <a:moveTo>
                  <a:pt x="10702" y="4678"/>
                </a:moveTo>
                <a:lnTo>
                  <a:pt x="2498" y="11364"/>
                </a:lnTo>
                <a:lnTo>
                  <a:pt x="0" y="21165"/>
                </a:lnTo>
                <a:lnTo>
                  <a:pt x="4185" y="34618"/>
                </a:lnTo>
                <a:lnTo>
                  <a:pt x="10408" y="42862"/>
                </a:lnTo>
                <a:lnTo>
                  <a:pt x="21028" y="45306"/>
                </a:lnTo>
                <a:lnTo>
                  <a:pt x="30254" y="42103"/>
                </a:lnTo>
                <a:lnTo>
                  <a:pt x="31418" y="41181"/>
                </a:lnTo>
                <a:lnTo>
                  <a:pt x="38940" y="32733"/>
                </a:lnTo>
                <a:lnTo>
                  <a:pt x="41578" y="22815"/>
                </a:lnTo>
                <a:lnTo>
                  <a:pt x="36771" y="12162"/>
                </a:lnTo>
                <a:lnTo>
                  <a:pt x="31883" y="6549"/>
                </a:lnTo>
                <a:lnTo>
                  <a:pt x="26996" y="2807"/>
                </a:lnTo>
                <a:lnTo>
                  <a:pt x="22514" y="1404"/>
                </a:lnTo>
                <a:lnTo>
                  <a:pt x="18034" y="0"/>
                </a:lnTo>
                <a:lnTo>
                  <a:pt x="13961" y="935"/>
                </a:lnTo>
                <a:lnTo>
                  <a:pt x="10702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95019" y="242350"/>
            <a:ext cx="40783" cy="45304"/>
          </a:xfrm>
          <a:custGeom>
            <a:avLst/>
            <a:gdLst/>
            <a:ahLst/>
            <a:cxnLst/>
            <a:rect l="l" t="t" r="r" b="b"/>
            <a:pathLst>
              <a:path w="40783" h="45304">
                <a:moveTo>
                  <a:pt x="9907" y="4677"/>
                </a:moveTo>
                <a:lnTo>
                  <a:pt x="3132" y="9052"/>
                </a:lnTo>
                <a:lnTo>
                  <a:pt x="0" y="18591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1"/>
                </a:lnTo>
                <a:lnTo>
                  <a:pt x="40783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5"/>
                </a:lnTo>
                <a:lnTo>
                  <a:pt x="21719" y="1402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0165" y="242350"/>
            <a:ext cx="40102" cy="45304"/>
          </a:xfrm>
          <a:custGeom>
            <a:avLst/>
            <a:gdLst/>
            <a:ahLst/>
            <a:cxnLst/>
            <a:rect l="l" t="t" r="r" b="b"/>
            <a:pathLst>
              <a:path w="40102" h="45304">
                <a:moveTo>
                  <a:pt x="9905" y="4677"/>
                </a:moveTo>
                <a:lnTo>
                  <a:pt x="3132" y="11361"/>
                </a:lnTo>
                <a:lnTo>
                  <a:pt x="0" y="21161"/>
                </a:lnTo>
                <a:lnTo>
                  <a:pt x="3390" y="34616"/>
                </a:lnTo>
                <a:lnTo>
                  <a:pt x="9612" y="42860"/>
                </a:lnTo>
                <a:lnTo>
                  <a:pt x="20233" y="45304"/>
                </a:lnTo>
                <a:lnTo>
                  <a:pt x="29459" y="42101"/>
                </a:lnTo>
                <a:lnTo>
                  <a:pt x="30261" y="41595"/>
                </a:lnTo>
                <a:lnTo>
                  <a:pt x="36704" y="34386"/>
                </a:lnTo>
                <a:lnTo>
                  <a:pt x="40102" y="23595"/>
                </a:lnTo>
                <a:lnTo>
                  <a:pt x="35976" y="12161"/>
                </a:lnTo>
                <a:lnTo>
                  <a:pt x="31088" y="6548"/>
                </a:lnTo>
                <a:lnTo>
                  <a:pt x="26199" y="2805"/>
                </a:lnTo>
                <a:lnTo>
                  <a:pt x="21719" y="1402"/>
                </a:lnTo>
                <a:lnTo>
                  <a:pt x="17237" y="0"/>
                </a:lnTo>
                <a:lnTo>
                  <a:pt x="13163" y="934"/>
                </a:lnTo>
                <a:lnTo>
                  <a:pt x="9905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27017" y="242350"/>
            <a:ext cx="40102" cy="45304"/>
          </a:xfrm>
          <a:custGeom>
            <a:avLst/>
            <a:gdLst/>
            <a:ahLst/>
            <a:cxnLst/>
            <a:rect l="l" t="t" r="r" b="b"/>
            <a:pathLst>
              <a:path w="40102" h="45304">
                <a:moveTo>
                  <a:pt x="9907" y="4677"/>
                </a:moveTo>
                <a:lnTo>
                  <a:pt x="3132" y="9052"/>
                </a:lnTo>
                <a:lnTo>
                  <a:pt x="0" y="18591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261" y="41596"/>
                </a:lnTo>
                <a:lnTo>
                  <a:pt x="36703" y="34387"/>
                </a:lnTo>
                <a:lnTo>
                  <a:pt x="40102" y="23595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5"/>
                </a:lnTo>
                <a:lnTo>
                  <a:pt x="21719" y="1402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31878" y="231123"/>
            <a:ext cx="40102" cy="45303"/>
          </a:xfrm>
          <a:custGeom>
            <a:avLst/>
            <a:gdLst/>
            <a:ahLst/>
            <a:cxnLst/>
            <a:rect l="l" t="t" r="r" b="b"/>
            <a:pathLst>
              <a:path w="40102" h="45303">
                <a:moveTo>
                  <a:pt x="9907" y="4676"/>
                </a:moveTo>
                <a:lnTo>
                  <a:pt x="3132" y="9052"/>
                </a:lnTo>
                <a:lnTo>
                  <a:pt x="0" y="18591"/>
                </a:lnTo>
                <a:lnTo>
                  <a:pt x="3390" y="34616"/>
                </a:lnTo>
                <a:lnTo>
                  <a:pt x="9614" y="42861"/>
                </a:lnTo>
                <a:lnTo>
                  <a:pt x="20233" y="45303"/>
                </a:lnTo>
                <a:lnTo>
                  <a:pt x="29459" y="42100"/>
                </a:lnTo>
                <a:lnTo>
                  <a:pt x="30260" y="41595"/>
                </a:lnTo>
                <a:lnTo>
                  <a:pt x="36703" y="34387"/>
                </a:lnTo>
                <a:lnTo>
                  <a:pt x="40102" y="23595"/>
                </a:lnTo>
                <a:lnTo>
                  <a:pt x="35976" y="12161"/>
                </a:lnTo>
                <a:lnTo>
                  <a:pt x="31088" y="6548"/>
                </a:lnTo>
                <a:lnTo>
                  <a:pt x="26200" y="2805"/>
                </a:lnTo>
                <a:lnTo>
                  <a:pt x="21719" y="1402"/>
                </a:lnTo>
                <a:lnTo>
                  <a:pt x="17239" y="0"/>
                </a:lnTo>
                <a:lnTo>
                  <a:pt x="13165" y="934"/>
                </a:lnTo>
                <a:lnTo>
                  <a:pt x="9907" y="4676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87486" y="231122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7" y="4677"/>
                </a:moveTo>
                <a:lnTo>
                  <a:pt x="3132" y="9723"/>
                </a:lnTo>
                <a:lnTo>
                  <a:pt x="0" y="20250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2" y="22815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24558" y="201184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1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5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074" y="186212"/>
            <a:ext cx="40781" cy="45306"/>
          </a:xfrm>
          <a:custGeom>
            <a:avLst/>
            <a:gdLst/>
            <a:ahLst/>
            <a:cxnLst/>
            <a:rect l="l" t="t" r="r" b="b"/>
            <a:pathLst>
              <a:path w="40781" h="45306">
                <a:moveTo>
                  <a:pt x="9907" y="4678"/>
                </a:moveTo>
                <a:lnTo>
                  <a:pt x="3132" y="9724"/>
                </a:lnTo>
                <a:lnTo>
                  <a:pt x="0" y="20252"/>
                </a:lnTo>
                <a:lnTo>
                  <a:pt x="3390" y="34618"/>
                </a:lnTo>
                <a:lnTo>
                  <a:pt x="9613" y="42862"/>
                </a:lnTo>
                <a:lnTo>
                  <a:pt x="20233" y="45306"/>
                </a:lnTo>
                <a:lnTo>
                  <a:pt x="29459" y="42103"/>
                </a:lnTo>
                <a:lnTo>
                  <a:pt x="30623" y="41181"/>
                </a:lnTo>
                <a:lnTo>
                  <a:pt x="38144" y="32734"/>
                </a:lnTo>
                <a:lnTo>
                  <a:pt x="40781" y="22816"/>
                </a:lnTo>
                <a:lnTo>
                  <a:pt x="35975" y="12162"/>
                </a:lnTo>
                <a:lnTo>
                  <a:pt x="31088" y="6549"/>
                </a:lnTo>
                <a:lnTo>
                  <a:pt x="26200" y="2807"/>
                </a:lnTo>
                <a:lnTo>
                  <a:pt x="21719" y="1404"/>
                </a:lnTo>
                <a:lnTo>
                  <a:pt x="17238" y="0"/>
                </a:lnTo>
                <a:lnTo>
                  <a:pt x="13166" y="935"/>
                </a:lnTo>
                <a:lnTo>
                  <a:pt x="9907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57735" y="178729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11362"/>
                </a:lnTo>
                <a:lnTo>
                  <a:pt x="0" y="21162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4" y="41179"/>
                </a:lnTo>
                <a:lnTo>
                  <a:pt x="38145" y="32731"/>
                </a:lnTo>
                <a:lnTo>
                  <a:pt x="40782" y="22813"/>
                </a:lnTo>
                <a:lnTo>
                  <a:pt x="35975" y="12161"/>
                </a:lnTo>
                <a:lnTo>
                  <a:pt x="31088" y="6548"/>
                </a:lnTo>
                <a:lnTo>
                  <a:pt x="26200" y="2805"/>
                </a:lnTo>
                <a:lnTo>
                  <a:pt x="21720" y="1402"/>
                </a:lnTo>
                <a:lnTo>
                  <a:pt x="17239" y="0"/>
                </a:lnTo>
                <a:lnTo>
                  <a:pt x="13165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0508" y="174985"/>
            <a:ext cx="40782" cy="45306"/>
          </a:xfrm>
          <a:custGeom>
            <a:avLst/>
            <a:gdLst/>
            <a:ahLst/>
            <a:cxnLst/>
            <a:rect l="l" t="t" r="r" b="b"/>
            <a:pathLst>
              <a:path w="40782" h="45306">
                <a:moveTo>
                  <a:pt x="9907" y="4678"/>
                </a:moveTo>
                <a:lnTo>
                  <a:pt x="3132" y="9055"/>
                </a:lnTo>
                <a:lnTo>
                  <a:pt x="0" y="18593"/>
                </a:lnTo>
                <a:lnTo>
                  <a:pt x="3390" y="34618"/>
                </a:lnTo>
                <a:lnTo>
                  <a:pt x="9613" y="42862"/>
                </a:lnTo>
                <a:lnTo>
                  <a:pt x="20233" y="45306"/>
                </a:lnTo>
                <a:lnTo>
                  <a:pt x="29459" y="42103"/>
                </a:lnTo>
                <a:lnTo>
                  <a:pt x="30623" y="41181"/>
                </a:lnTo>
                <a:lnTo>
                  <a:pt x="38145" y="32733"/>
                </a:lnTo>
                <a:lnTo>
                  <a:pt x="40782" y="22815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7"/>
                </a:lnTo>
                <a:lnTo>
                  <a:pt x="21719" y="1404"/>
                </a:lnTo>
                <a:lnTo>
                  <a:pt x="17239" y="0"/>
                </a:lnTo>
                <a:lnTo>
                  <a:pt x="13165" y="935"/>
                </a:lnTo>
                <a:lnTo>
                  <a:pt x="9907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39033" y="156276"/>
            <a:ext cx="40782" cy="45303"/>
          </a:xfrm>
          <a:custGeom>
            <a:avLst/>
            <a:gdLst/>
            <a:ahLst/>
            <a:cxnLst/>
            <a:rect l="l" t="t" r="r" b="b"/>
            <a:pathLst>
              <a:path w="40782" h="45303">
                <a:moveTo>
                  <a:pt x="9907" y="4676"/>
                </a:moveTo>
                <a:lnTo>
                  <a:pt x="3132" y="9052"/>
                </a:lnTo>
                <a:lnTo>
                  <a:pt x="0" y="18591"/>
                </a:lnTo>
                <a:lnTo>
                  <a:pt x="3390" y="34616"/>
                </a:lnTo>
                <a:lnTo>
                  <a:pt x="9614" y="42861"/>
                </a:lnTo>
                <a:lnTo>
                  <a:pt x="20234" y="45303"/>
                </a:lnTo>
                <a:lnTo>
                  <a:pt x="29459" y="42100"/>
                </a:lnTo>
                <a:lnTo>
                  <a:pt x="30623" y="41179"/>
                </a:lnTo>
                <a:lnTo>
                  <a:pt x="38144" y="32732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5"/>
                </a:lnTo>
                <a:lnTo>
                  <a:pt x="21719" y="1402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6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30652" y="152532"/>
            <a:ext cx="40102" cy="45305"/>
          </a:xfrm>
          <a:custGeom>
            <a:avLst/>
            <a:gdLst/>
            <a:ahLst/>
            <a:cxnLst/>
            <a:rect l="l" t="t" r="r" b="b"/>
            <a:pathLst>
              <a:path w="40102" h="45305">
                <a:moveTo>
                  <a:pt x="9907" y="4678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3"/>
                </a:lnTo>
                <a:lnTo>
                  <a:pt x="30261" y="41597"/>
                </a:lnTo>
                <a:lnTo>
                  <a:pt x="36704" y="34388"/>
                </a:lnTo>
                <a:lnTo>
                  <a:pt x="40102" y="23596"/>
                </a:lnTo>
                <a:lnTo>
                  <a:pt x="35977" y="12162"/>
                </a:lnTo>
                <a:lnTo>
                  <a:pt x="31088" y="6549"/>
                </a:lnTo>
                <a:lnTo>
                  <a:pt x="26200" y="2806"/>
                </a:lnTo>
                <a:lnTo>
                  <a:pt x="21720" y="1404"/>
                </a:lnTo>
                <a:lnTo>
                  <a:pt x="17239" y="0"/>
                </a:lnTo>
                <a:lnTo>
                  <a:pt x="13165" y="935"/>
                </a:lnTo>
                <a:lnTo>
                  <a:pt x="9907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08489" y="145047"/>
            <a:ext cx="40779" cy="45305"/>
          </a:xfrm>
          <a:custGeom>
            <a:avLst/>
            <a:gdLst/>
            <a:ahLst/>
            <a:cxnLst/>
            <a:rect l="l" t="t" r="r" b="b"/>
            <a:pathLst>
              <a:path w="40779" h="45305">
                <a:moveTo>
                  <a:pt x="9901" y="4677"/>
                </a:moveTo>
                <a:lnTo>
                  <a:pt x="3133" y="11360"/>
                </a:lnTo>
                <a:lnTo>
                  <a:pt x="0" y="21161"/>
                </a:lnTo>
                <a:lnTo>
                  <a:pt x="3386" y="34617"/>
                </a:lnTo>
                <a:lnTo>
                  <a:pt x="9610" y="42862"/>
                </a:lnTo>
                <a:lnTo>
                  <a:pt x="20230" y="45305"/>
                </a:lnTo>
                <a:lnTo>
                  <a:pt x="29457" y="42101"/>
                </a:lnTo>
                <a:lnTo>
                  <a:pt x="30618" y="41181"/>
                </a:lnTo>
                <a:lnTo>
                  <a:pt x="38141" y="32734"/>
                </a:lnTo>
                <a:lnTo>
                  <a:pt x="40779" y="22816"/>
                </a:lnTo>
                <a:lnTo>
                  <a:pt x="35974" y="12162"/>
                </a:lnTo>
                <a:lnTo>
                  <a:pt x="31086" y="6549"/>
                </a:lnTo>
                <a:lnTo>
                  <a:pt x="26198" y="2806"/>
                </a:lnTo>
                <a:lnTo>
                  <a:pt x="21715" y="1403"/>
                </a:lnTo>
                <a:lnTo>
                  <a:pt x="17231" y="0"/>
                </a:lnTo>
                <a:lnTo>
                  <a:pt x="13158" y="935"/>
                </a:lnTo>
                <a:lnTo>
                  <a:pt x="9901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56932" y="137563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1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5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8607" y="118850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7" y="4677"/>
                </a:moveTo>
                <a:lnTo>
                  <a:pt x="3132" y="11364"/>
                </a:lnTo>
                <a:lnTo>
                  <a:pt x="0" y="21164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2" y="22815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90532" y="103882"/>
            <a:ext cx="40102" cy="45304"/>
          </a:xfrm>
          <a:custGeom>
            <a:avLst/>
            <a:gdLst/>
            <a:ahLst/>
            <a:cxnLst/>
            <a:rect l="l" t="t" r="r" b="b"/>
            <a:pathLst>
              <a:path w="40102" h="45304">
                <a:moveTo>
                  <a:pt x="9907" y="4677"/>
                </a:moveTo>
                <a:lnTo>
                  <a:pt x="3132" y="9052"/>
                </a:lnTo>
                <a:lnTo>
                  <a:pt x="0" y="18591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261" y="41596"/>
                </a:lnTo>
                <a:lnTo>
                  <a:pt x="36703" y="34387"/>
                </a:lnTo>
                <a:lnTo>
                  <a:pt x="40102" y="23595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5"/>
                </a:lnTo>
                <a:lnTo>
                  <a:pt x="21720" y="1402"/>
                </a:lnTo>
                <a:lnTo>
                  <a:pt x="17239" y="0"/>
                </a:lnTo>
                <a:lnTo>
                  <a:pt x="13167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31508" y="103882"/>
            <a:ext cx="41576" cy="45304"/>
          </a:xfrm>
          <a:custGeom>
            <a:avLst/>
            <a:gdLst/>
            <a:ahLst/>
            <a:cxnLst/>
            <a:rect l="l" t="t" r="r" b="b"/>
            <a:pathLst>
              <a:path w="41576" h="45304">
                <a:moveTo>
                  <a:pt x="10702" y="4677"/>
                </a:moveTo>
                <a:lnTo>
                  <a:pt x="2498" y="11362"/>
                </a:lnTo>
                <a:lnTo>
                  <a:pt x="0" y="21162"/>
                </a:lnTo>
                <a:lnTo>
                  <a:pt x="4185" y="34616"/>
                </a:lnTo>
                <a:lnTo>
                  <a:pt x="10409" y="42860"/>
                </a:lnTo>
                <a:lnTo>
                  <a:pt x="21028" y="45304"/>
                </a:lnTo>
                <a:lnTo>
                  <a:pt x="30254" y="42101"/>
                </a:lnTo>
                <a:lnTo>
                  <a:pt x="31417" y="41180"/>
                </a:lnTo>
                <a:lnTo>
                  <a:pt x="38938" y="32732"/>
                </a:lnTo>
                <a:lnTo>
                  <a:pt x="41576" y="22814"/>
                </a:lnTo>
                <a:lnTo>
                  <a:pt x="36769" y="12161"/>
                </a:lnTo>
                <a:lnTo>
                  <a:pt x="31885" y="6548"/>
                </a:lnTo>
                <a:lnTo>
                  <a:pt x="26997" y="2805"/>
                </a:lnTo>
                <a:lnTo>
                  <a:pt x="22515" y="1402"/>
                </a:lnTo>
                <a:lnTo>
                  <a:pt x="18034" y="0"/>
                </a:lnTo>
                <a:lnTo>
                  <a:pt x="13962" y="934"/>
                </a:lnTo>
                <a:lnTo>
                  <a:pt x="10702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11523" y="88911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7" y="4678"/>
                </a:moveTo>
                <a:lnTo>
                  <a:pt x="3132" y="9723"/>
                </a:lnTo>
                <a:lnTo>
                  <a:pt x="0" y="20251"/>
                </a:lnTo>
                <a:lnTo>
                  <a:pt x="3390" y="34617"/>
                </a:lnTo>
                <a:lnTo>
                  <a:pt x="9613" y="42862"/>
                </a:lnTo>
                <a:lnTo>
                  <a:pt x="20234" y="45305"/>
                </a:lnTo>
                <a:lnTo>
                  <a:pt x="29459" y="42103"/>
                </a:lnTo>
                <a:lnTo>
                  <a:pt x="30623" y="41180"/>
                </a:lnTo>
                <a:lnTo>
                  <a:pt x="38145" y="32733"/>
                </a:lnTo>
                <a:lnTo>
                  <a:pt x="40782" y="22815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4"/>
                </a:lnTo>
                <a:lnTo>
                  <a:pt x="17239" y="0"/>
                </a:lnTo>
                <a:lnTo>
                  <a:pt x="13165" y="935"/>
                </a:lnTo>
                <a:lnTo>
                  <a:pt x="9907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51061" y="81427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6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89" y="34617"/>
                </a:lnTo>
                <a:lnTo>
                  <a:pt x="9613" y="42862"/>
                </a:lnTo>
                <a:lnTo>
                  <a:pt x="20233" y="45305"/>
                </a:lnTo>
                <a:lnTo>
                  <a:pt x="29458" y="42101"/>
                </a:lnTo>
                <a:lnTo>
                  <a:pt x="30622" y="41180"/>
                </a:lnTo>
                <a:lnTo>
                  <a:pt x="38144" y="32733"/>
                </a:lnTo>
                <a:lnTo>
                  <a:pt x="40782" y="22815"/>
                </a:lnTo>
                <a:lnTo>
                  <a:pt x="35975" y="12162"/>
                </a:lnTo>
                <a:lnTo>
                  <a:pt x="31088" y="6549"/>
                </a:lnTo>
                <a:lnTo>
                  <a:pt x="26200" y="2806"/>
                </a:lnTo>
                <a:lnTo>
                  <a:pt x="21720" y="1403"/>
                </a:lnTo>
                <a:lnTo>
                  <a:pt x="17238" y="0"/>
                </a:lnTo>
                <a:lnTo>
                  <a:pt x="13166" y="935"/>
                </a:lnTo>
                <a:lnTo>
                  <a:pt x="9906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538405" y="70197"/>
            <a:ext cx="40897" cy="45306"/>
          </a:xfrm>
          <a:custGeom>
            <a:avLst/>
            <a:gdLst/>
            <a:ahLst/>
            <a:cxnLst/>
            <a:rect l="l" t="t" r="r" b="b"/>
            <a:pathLst>
              <a:path w="40897" h="45306">
                <a:moveTo>
                  <a:pt x="10702" y="4678"/>
                </a:moveTo>
                <a:lnTo>
                  <a:pt x="2498" y="11365"/>
                </a:lnTo>
                <a:lnTo>
                  <a:pt x="0" y="21165"/>
                </a:lnTo>
                <a:lnTo>
                  <a:pt x="4186" y="34618"/>
                </a:lnTo>
                <a:lnTo>
                  <a:pt x="10409" y="42863"/>
                </a:lnTo>
                <a:lnTo>
                  <a:pt x="21028" y="45306"/>
                </a:lnTo>
                <a:lnTo>
                  <a:pt x="30254" y="42103"/>
                </a:lnTo>
                <a:lnTo>
                  <a:pt x="31055" y="41597"/>
                </a:lnTo>
                <a:lnTo>
                  <a:pt x="37498" y="34390"/>
                </a:lnTo>
                <a:lnTo>
                  <a:pt x="40897" y="23598"/>
                </a:lnTo>
                <a:lnTo>
                  <a:pt x="36771" y="12164"/>
                </a:lnTo>
                <a:lnTo>
                  <a:pt x="31883" y="6550"/>
                </a:lnTo>
                <a:lnTo>
                  <a:pt x="26996" y="2807"/>
                </a:lnTo>
                <a:lnTo>
                  <a:pt x="22514" y="1404"/>
                </a:lnTo>
                <a:lnTo>
                  <a:pt x="18034" y="0"/>
                </a:lnTo>
                <a:lnTo>
                  <a:pt x="13961" y="937"/>
                </a:lnTo>
                <a:lnTo>
                  <a:pt x="10702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9692" y="70197"/>
            <a:ext cx="41578" cy="45306"/>
          </a:xfrm>
          <a:custGeom>
            <a:avLst/>
            <a:gdLst/>
            <a:ahLst/>
            <a:cxnLst/>
            <a:rect l="l" t="t" r="r" b="b"/>
            <a:pathLst>
              <a:path w="41578" h="45306">
                <a:moveTo>
                  <a:pt x="10702" y="4678"/>
                </a:moveTo>
                <a:lnTo>
                  <a:pt x="2498" y="11365"/>
                </a:lnTo>
                <a:lnTo>
                  <a:pt x="0" y="21165"/>
                </a:lnTo>
                <a:lnTo>
                  <a:pt x="4185" y="34618"/>
                </a:lnTo>
                <a:lnTo>
                  <a:pt x="10409" y="42863"/>
                </a:lnTo>
                <a:lnTo>
                  <a:pt x="21029" y="45306"/>
                </a:lnTo>
                <a:lnTo>
                  <a:pt x="30254" y="42103"/>
                </a:lnTo>
                <a:lnTo>
                  <a:pt x="31418" y="41181"/>
                </a:lnTo>
                <a:lnTo>
                  <a:pt x="38940" y="32734"/>
                </a:lnTo>
                <a:lnTo>
                  <a:pt x="41578" y="22816"/>
                </a:lnTo>
                <a:lnTo>
                  <a:pt x="36771" y="12164"/>
                </a:lnTo>
                <a:lnTo>
                  <a:pt x="31884" y="6550"/>
                </a:lnTo>
                <a:lnTo>
                  <a:pt x="26996" y="2807"/>
                </a:lnTo>
                <a:lnTo>
                  <a:pt x="22515" y="1404"/>
                </a:lnTo>
                <a:lnTo>
                  <a:pt x="18034" y="0"/>
                </a:lnTo>
                <a:lnTo>
                  <a:pt x="13961" y="937"/>
                </a:lnTo>
                <a:lnTo>
                  <a:pt x="10702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17250" y="66456"/>
            <a:ext cx="40102" cy="45305"/>
          </a:xfrm>
          <a:custGeom>
            <a:avLst/>
            <a:gdLst/>
            <a:ahLst/>
            <a:cxnLst/>
            <a:rect l="l" t="t" r="r" b="b"/>
            <a:pathLst>
              <a:path w="40102" h="45305">
                <a:moveTo>
                  <a:pt x="9907" y="4678"/>
                </a:moveTo>
                <a:lnTo>
                  <a:pt x="3132" y="9723"/>
                </a:lnTo>
                <a:lnTo>
                  <a:pt x="0" y="20250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3"/>
                </a:lnTo>
                <a:lnTo>
                  <a:pt x="30261" y="41597"/>
                </a:lnTo>
                <a:lnTo>
                  <a:pt x="36703" y="34388"/>
                </a:lnTo>
                <a:lnTo>
                  <a:pt x="40102" y="23596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29848" y="62715"/>
            <a:ext cx="40783" cy="45304"/>
          </a:xfrm>
          <a:custGeom>
            <a:avLst/>
            <a:gdLst/>
            <a:ahLst/>
            <a:cxnLst/>
            <a:rect l="l" t="t" r="r" b="b"/>
            <a:pathLst>
              <a:path w="40783" h="45304">
                <a:moveTo>
                  <a:pt x="9907" y="4677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1"/>
                </a:lnTo>
                <a:lnTo>
                  <a:pt x="40783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18633" y="47745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3" y="42861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4" y="41179"/>
                </a:lnTo>
                <a:lnTo>
                  <a:pt x="38145" y="32732"/>
                </a:lnTo>
                <a:lnTo>
                  <a:pt x="40782" y="22814"/>
                </a:lnTo>
                <a:lnTo>
                  <a:pt x="35975" y="12161"/>
                </a:lnTo>
                <a:lnTo>
                  <a:pt x="31088" y="6548"/>
                </a:lnTo>
                <a:lnTo>
                  <a:pt x="26200" y="2806"/>
                </a:lnTo>
                <a:lnTo>
                  <a:pt x="21720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271997" y="32776"/>
            <a:ext cx="40102" cy="45305"/>
          </a:xfrm>
          <a:custGeom>
            <a:avLst/>
            <a:gdLst/>
            <a:ahLst/>
            <a:cxnLst/>
            <a:rect l="l" t="t" r="r" b="b"/>
            <a:pathLst>
              <a:path w="40102" h="45305">
                <a:moveTo>
                  <a:pt x="9907" y="4677"/>
                </a:moveTo>
                <a:lnTo>
                  <a:pt x="3131" y="9723"/>
                </a:lnTo>
                <a:lnTo>
                  <a:pt x="0" y="20250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60" y="42101"/>
                </a:lnTo>
                <a:lnTo>
                  <a:pt x="30260" y="41596"/>
                </a:lnTo>
                <a:lnTo>
                  <a:pt x="36703" y="34389"/>
                </a:lnTo>
                <a:lnTo>
                  <a:pt x="40102" y="23597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20" y="1403"/>
                </a:lnTo>
                <a:lnTo>
                  <a:pt x="17240" y="0"/>
                </a:lnTo>
                <a:lnTo>
                  <a:pt x="13167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30067" y="25290"/>
            <a:ext cx="40897" cy="45306"/>
          </a:xfrm>
          <a:custGeom>
            <a:avLst/>
            <a:gdLst/>
            <a:ahLst/>
            <a:cxnLst/>
            <a:rect l="l" t="t" r="r" b="b"/>
            <a:pathLst>
              <a:path w="40897" h="45306">
                <a:moveTo>
                  <a:pt x="10702" y="4678"/>
                </a:moveTo>
                <a:lnTo>
                  <a:pt x="2498" y="9723"/>
                </a:lnTo>
                <a:lnTo>
                  <a:pt x="0" y="20251"/>
                </a:lnTo>
                <a:lnTo>
                  <a:pt x="4185" y="34617"/>
                </a:lnTo>
                <a:lnTo>
                  <a:pt x="10409" y="42862"/>
                </a:lnTo>
                <a:lnTo>
                  <a:pt x="21028" y="45306"/>
                </a:lnTo>
                <a:lnTo>
                  <a:pt x="30254" y="42103"/>
                </a:lnTo>
                <a:lnTo>
                  <a:pt x="31056" y="41597"/>
                </a:lnTo>
                <a:lnTo>
                  <a:pt x="37498" y="34388"/>
                </a:lnTo>
                <a:lnTo>
                  <a:pt x="40897" y="23596"/>
                </a:lnTo>
                <a:lnTo>
                  <a:pt x="36771" y="12162"/>
                </a:lnTo>
                <a:lnTo>
                  <a:pt x="31884" y="6549"/>
                </a:lnTo>
                <a:lnTo>
                  <a:pt x="26995" y="2807"/>
                </a:lnTo>
                <a:lnTo>
                  <a:pt x="22515" y="1404"/>
                </a:lnTo>
                <a:lnTo>
                  <a:pt x="18034" y="0"/>
                </a:lnTo>
                <a:lnTo>
                  <a:pt x="13961" y="935"/>
                </a:lnTo>
                <a:lnTo>
                  <a:pt x="10702" y="467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63897" y="9386"/>
            <a:ext cx="40078" cy="49983"/>
          </a:xfrm>
          <a:custGeom>
            <a:avLst/>
            <a:gdLst/>
            <a:ahLst/>
            <a:cxnLst/>
            <a:rect l="l" t="t" r="r" b="b"/>
            <a:pathLst>
              <a:path w="40078" h="49983">
                <a:moveTo>
                  <a:pt x="2189" y="13893"/>
                </a:moveTo>
                <a:lnTo>
                  <a:pt x="0" y="24180"/>
                </a:lnTo>
                <a:lnTo>
                  <a:pt x="3368" y="39295"/>
                </a:lnTo>
                <a:lnTo>
                  <a:pt x="9589" y="47538"/>
                </a:lnTo>
                <a:lnTo>
                  <a:pt x="20209" y="49983"/>
                </a:lnTo>
                <a:lnTo>
                  <a:pt x="29433" y="46780"/>
                </a:lnTo>
                <a:lnTo>
                  <a:pt x="30236" y="46274"/>
                </a:lnTo>
                <a:lnTo>
                  <a:pt x="36679" y="39065"/>
                </a:lnTo>
                <a:lnTo>
                  <a:pt x="40078" y="28273"/>
                </a:lnTo>
                <a:lnTo>
                  <a:pt x="35951" y="16840"/>
                </a:lnTo>
                <a:lnTo>
                  <a:pt x="31062" y="7484"/>
                </a:lnTo>
                <a:lnTo>
                  <a:pt x="26175" y="2807"/>
                </a:lnTo>
                <a:lnTo>
                  <a:pt x="21696" y="1403"/>
                </a:lnTo>
                <a:lnTo>
                  <a:pt x="17215" y="0"/>
                </a:lnTo>
                <a:lnTo>
                  <a:pt x="13144" y="1870"/>
                </a:lnTo>
                <a:lnTo>
                  <a:pt x="9885" y="5613"/>
                </a:lnTo>
                <a:lnTo>
                  <a:pt x="9260" y="6099"/>
                </a:lnTo>
                <a:lnTo>
                  <a:pt x="2189" y="13893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08396" y="0"/>
            <a:ext cx="31858" cy="10719"/>
          </a:xfrm>
          <a:custGeom>
            <a:avLst/>
            <a:gdLst/>
            <a:ahLst/>
            <a:cxnLst/>
            <a:rect l="l" t="t" r="r" b="b"/>
            <a:pathLst>
              <a:path w="31858" h="10719">
                <a:moveTo>
                  <a:pt x="31858" y="0"/>
                </a:moveTo>
                <a:lnTo>
                  <a:pt x="0" y="31"/>
                </a:lnTo>
                <a:lnTo>
                  <a:pt x="6223" y="8276"/>
                </a:lnTo>
                <a:lnTo>
                  <a:pt x="16843" y="10719"/>
                </a:lnTo>
                <a:lnTo>
                  <a:pt x="26069" y="7517"/>
                </a:lnTo>
                <a:lnTo>
                  <a:pt x="31858" y="0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96791" y="0"/>
            <a:ext cx="41465" cy="33173"/>
          </a:xfrm>
          <a:custGeom>
            <a:avLst/>
            <a:gdLst/>
            <a:ahLst/>
            <a:cxnLst/>
            <a:rect l="l" t="t" r="r" b="b"/>
            <a:pathLst>
              <a:path w="41465" h="33173">
                <a:moveTo>
                  <a:pt x="30141" y="29970"/>
                </a:moveTo>
                <a:lnTo>
                  <a:pt x="31305" y="29048"/>
                </a:lnTo>
                <a:lnTo>
                  <a:pt x="38827" y="20600"/>
                </a:lnTo>
                <a:lnTo>
                  <a:pt x="41465" y="10683"/>
                </a:lnTo>
                <a:lnTo>
                  <a:pt x="36658" y="30"/>
                </a:lnTo>
                <a:lnTo>
                  <a:pt x="4099" y="0"/>
                </a:lnTo>
                <a:lnTo>
                  <a:pt x="1221" y="3304"/>
                </a:lnTo>
                <a:lnTo>
                  <a:pt x="0" y="8451"/>
                </a:lnTo>
                <a:lnTo>
                  <a:pt x="814" y="14999"/>
                </a:lnTo>
                <a:lnTo>
                  <a:pt x="4072" y="22485"/>
                </a:lnTo>
                <a:lnTo>
                  <a:pt x="10296" y="30729"/>
                </a:lnTo>
                <a:lnTo>
                  <a:pt x="20916" y="33173"/>
                </a:lnTo>
                <a:lnTo>
                  <a:pt x="30141" y="29970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05026" y="0"/>
            <a:ext cx="36996" cy="21946"/>
          </a:xfrm>
          <a:custGeom>
            <a:avLst/>
            <a:gdLst/>
            <a:ahLst/>
            <a:cxnLst/>
            <a:rect l="l" t="t" r="r" b="b"/>
            <a:pathLst>
              <a:path w="36996" h="21946">
                <a:moveTo>
                  <a:pt x="35941" y="0"/>
                </a:moveTo>
                <a:lnTo>
                  <a:pt x="0" y="0"/>
                </a:lnTo>
                <a:lnTo>
                  <a:pt x="1559" y="11258"/>
                </a:lnTo>
                <a:lnTo>
                  <a:pt x="7783" y="19502"/>
                </a:lnTo>
                <a:lnTo>
                  <a:pt x="18403" y="21946"/>
                </a:lnTo>
                <a:lnTo>
                  <a:pt x="27628" y="18743"/>
                </a:lnTo>
                <a:lnTo>
                  <a:pt x="30887" y="16871"/>
                </a:lnTo>
                <a:lnTo>
                  <a:pt x="34960" y="12194"/>
                </a:lnTo>
                <a:lnTo>
                  <a:pt x="36996" y="6579"/>
                </a:lnTo>
                <a:lnTo>
                  <a:pt x="35941" y="0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5443" y="934692"/>
            <a:ext cx="40783" cy="45305"/>
          </a:xfrm>
          <a:custGeom>
            <a:avLst/>
            <a:gdLst/>
            <a:ahLst/>
            <a:cxnLst/>
            <a:rect l="l" t="t" r="r" b="b"/>
            <a:pathLst>
              <a:path w="40783" h="45305">
                <a:moveTo>
                  <a:pt x="9907" y="4677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3" y="22816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15425" y="927207"/>
            <a:ext cx="41578" cy="45304"/>
          </a:xfrm>
          <a:custGeom>
            <a:avLst/>
            <a:gdLst/>
            <a:ahLst/>
            <a:cxnLst/>
            <a:rect l="l" t="t" r="r" b="b"/>
            <a:pathLst>
              <a:path w="41578" h="45304">
                <a:moveTo>
                  <a:pt x="10702" y="4677"/>
                </a:moveTo>
                <a:lnTo>
                  <a:pt x="2498" y="11363"/>
                </a:lnTo>
                <a:lnTo>
                  <a:pt x="0" y="21163"/>
                </a:lnTo>
                <a:lnTo>
                  <a:pt x="4185" y="34616"/>
                </a:lnTo>
                <a:lnTo>
                  <a:pt x="10409" y="42860"/>
                </a:lnTo>
                <a:lnTo>
                  <a:pt x="21028" y="45304"/>
                </a:lnTo>
                <a:lnTo>
                  <a:pt x="30254" y="42101"/>
                </a:lnTo>
                <a:lnTo>
                  <a:pt x="31418" y="41179"/>
                </a:lnTo>
                <a:lnTo>
                  <a:pt x="38940" y="32731"/>
                </a:lnTo>
                <a:lnTo>
                  <a:pt x="41578" y="22814"/>
                </a:lnTo>
                <a:lnTo>
                  <a:pt x="36771" y="12161"/>
                </a:lnTo>
                <a:lnTo>
                  <a:pt x="31884" y="6548"/>
                </a:lnTo>
                <a:lnTo>
                  <a:pt x="26996" y="2805"/>
                </a:lnTo>
                <a:lnTo>
                  <a:pt x="22516" y="1403"/>
                </a:lnTo>
                <a:lnTo>
                  <a:pt x="18034" y="0"/>
                </a:lnTo>
                <a:lnTo>
                  <a:pt x="13961" y="934"/>
                </a:lnTo>
                <a:lnTo>
                  <a:pt x="10702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689" y="912237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6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89" y="34617"/>
                </a:lnTo>
                <a:lnTo>
                  <a:pt x="9612" y="42861"/>
                </a:lnTo>
                <a:lnTo>
                  <a:pt x="20233" y="45304"/>
                </a:lnTo>
                <a:lnTo>
                  <a:pt x="29458" y="42101"/>
                </a:lnTo>
                <a:lnTo>
                  <a:pt x="30622" y="41179"/>
                </a:lnTo>
                <a:lnTo>
                  <a:pt x="38144" y="32732"/>
                </a:lnTo>
                <a:lnTo>
                  <a:pt x="40782" y="22814"/>
                </a:lnTo>
                <a:lnTo>
                  <a:pt x="35975" y="12161"/>
                </a:lnTo>
                <a:lnTo>
                  <a:pt x="31088" y="6548"/>
                </a:lnTo>
                <a:lnTo>
                  <a:pt x="26200" y="2806"/>
                </a:lnTo>
                <a:lnTo>
                  <a:pt x="21720" y="1403"/>
                </a:lnTo>
                <a:lnTo>
                  <a:pt x="17238" y="0"/>
                </a:lnTo>
                <a:lnTo>
                  <a:pt x="13165" y="934"/>
                </a:lnTo>
                <a:lnTo>
                  <a:pt x="9906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32742" y="904753"/>
            <a:ext cx="41578" cy="45304"/>
          </a:xfrm>
          <a:custGeom>
            <a:avLst/>
            <a:gdLst/>
            <a:ahLst/>
            <a:cxnLst/>
            <a:rect l="l" t="t" r="r" b="b"/>
            <a:pathLst>
              <a:path w="41578" h="45304">
                <a:moveTo>
                  <a:pt x="10702" y="4677"/>
                </a:moveTo>
                <a:lnTo>
                  <a:pt x="2498" y="9052"/>
                </a:lnTo>
                <a:lnTo>
                  <a:pt x="0" y="18591"/>
                </a:lnTo>
                <a:lnTo>
                  <a:pt x="4185" y="34616"/>
                </a:lnTo>
                <a:lnTo>
                  <a:pt x="10409" y="42860"/>
                </a:lnTo>
                <a:lnTo>
                  <a:pt x="21028" y="45304"/>
                </a:lnTo>
                <a:lnTo>
                  <a:pt x="30254" y="42101"/>
                </a:lnTo>
                <a:lnTo>
                  <a:pt x="31418" y="41179"/>
                </a:lnTo>
                <a:lnTo>
                  <a:pt x="38940" y="32731"/>
                </a:lnTo>
                <a:lnTo>
                  <a:pt x="41578" y="22814"/>
                </a:lnTo>
                <a:lnTo>
                  <a:pt x="36771" y="12161"/>
                </a:lnTo>
                <a:lnTo>
                  <a:pt x="31884" y="6548"/>
                </a:lnTo>
                <a:lnTo>
                  <a:pt x="26996" y="2805"/>
                </a:lnTo>
                <a:lnTo>
                  <a:pt x="22515" y="1402"/>
                </a:lnTo>
                <a:lnTo>
                  <a:pt x="18034" y="0"/>
                </a:lnTo>
                <a:lnTo>
                  <a:pt x="13961" y="934"/>
                </a:lnTo>
                <a:lnTo>
                  <a:pt x="10702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54099" y="863587"/>
            <a:ext cx="40779" cy="45304"/>
          </a:xfrm>
          <a:custGeom>
            <a:avLst/>
            <a:gdLst/>
            <a:ahLst/>
            <a:cxnLst/>
            <a:rect l="l" t="t" r="r" b="b"/>
            <a:pathLst>
              <a:path w="40779" h="45304">
                <a:moveTo>
                  <a:pt x="9906" y="4677"/>
                </a:moveTo>
                <a:lnTo>
                  <a:pt x="3132" y="11362"/>
                </a:lnTo>
                <a:lnTo>
                  <a:pt x="0" y="21162"/>
                </a:lnTo>
                <a:lnTo>
                  <a:pt x="3389" y="34616"/>
                </a:lnTo>
                <a:lnTo>
                  <a:pt x="9612" y="42860"/>
                </a:lnTo>
                <a:lnTo>
                  <a:pt x="20232" y="45304"/>
                </a:lnTo>
                <a:lnTo>
                  <a:pt x="29456" y="42101"/>
                </a:lnTo>
                <a:lnTo>
                  <a:pt x="30620" y="41180"/>
                </a:lnTo>
                <a:lnTo>
                  <a:pt x="38141" y="32732"/>
                </a:lnTo>
                <a:lnTo>
                  <a:pt x="40779" y="22814"/>
                </a:lnTo>
                <a:lnTo>
                  <a:pt x="35972" y="12161"/>
                </a:lnTo>
                <a:lnTo>
                  <a:pt x="31086" y="6548"/>
                </a:lnTo>
                <a:lnTo>
                  <a:pt x="26198" y="2806"/>
                </a:lnTo>
                <a:lnTo>
                  <a:pt x="21718" y="1403"/>
                </a:lnTo>
                <a:lnTo>
                  <a:pt x="17237" y="0"/>
                </a:lnTo>
                <a:lnTo>
                  <a:pt x="13165" y="934"/>
                </a:lnTo>
                <a:lnTo>
                  <a:pt x="9906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1631" y="822420"/>
            <a:ext cx="40781" cy="45305"/>
          </a:xfrm>
          <a:custGeom>
            <a:avLst/>
            <a:gdLst/>
            <a:ahLst/>
            <a:cxnLst/>
            <a:rect l="l" t="t" r="r" b="b"/>
            <a:pathLst>
              <a:path w="40781" h="45305">
                <a:moveTo>
                  <a:pt x="9905" y="4677"/>
                </a:moveTo>
                <a:lnTo>
                  <a:pt x="3132" y="11362"/>
                </a:lnTo>
                <a:lnTo>
                  <a:pt x="0" y="21163"/>
                </a:lnTo>
                <a:lnTo>
                  <a:pt x="3388" y="34617"/>
                </a:lnTo>
                <a:lnTo>
                  <a:pt x="9612" y="42862"/>
                </a:lnTo>
                <a:lnTo>
                  <a:pt x="20232" y="45305"/>
                </a:lnTo>
                <a:lnTo>
                  <a:pt x="29457" y="42101"/>
                </a:lnTo>
                <a:lnTo>
                  <a:pt x="30621" y="41180"/>
                </a:lnTo>
                <a:lnTo>
                  <a:pt x="38142" y="32733"/>
                </a:lnTo>
                <a:lnTo>
                  <a:pt x="40781" y="22816"/>
                </a:lnTo>
                <a:lnTo>
                  <a:pt x="35974" y="12162"/>
                </a:lnTo>
                <a:lnTo>
                  <a:pt x="31086" y="6549"/>
                </a:lnTo>
                <a:lnTo>
                  <a:pt x="26199" y="2806"/>
                </a:lnTo>
                <a:lnTo>
                  <a:pt x="21717" y="1403"/>
                </a:lnTo>
                <a:lnTo>
                  <a:pt x="17237" y="0"/>
                </a:lnTo>
                <a:lnTo>
                  <a:pt x="13164" y="934"/>
                </a:lnTo>
                <a:lnTo>
                  <a:pt x="9905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21736" y="799965"/>
            <a:ext cx="40783" cy="45304"/>
          </a:xfrm>
          <a:custGeom>
            <a:avLst/>
            <a:gdLst/>
            <a:ahLst/>
            <a:cxnLst/>
            <a:rect l="l" t="t" r="r" b="b"/>
            <a:pathLst>
              <a:path w="40783" h="45304">
                <a:moveTo>
                  <a:pt x="9907" y="4677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3" y="42861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2"/>
                </a:lnTo>
                <a:lnTo>
                  <a:pt x="40783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69162" y="788738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9053"/>
                </a:lnTo>
                <a:lnTo>
                  <a:pt x="0" y="18591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1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5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3974" y="788738"/>
            <a:ext cx="39332" cy="45304"/>
          </a:xfrm>
          <a:custGeom>
            <a:avLst/>
            <a:gdLst/>
            <a:ahLst/>
            <a:cxnLst/>
            <a:rect l="l" t="t" r="r" b="b"/>
            <a:pathLst>
              <a:path w="39332" h="45304">
                <a:moveTo>
                  <a:pt x="0" y="19068"/>
                </a:moveTo>
                <a:lnTo>
                  <a:pt x="1939" y="34616"/>
                </a:lnTo>
                <a:lnTo>
                  <a:pt x="8162" y="42860"/>
                </a:lnTo>
                <a:lnTo>
                  <a:pt x="18782" y="45304"/>
                </a:lnTo>
                <a:lnTo>
                  <a:pt x="28007" y="42101"/>
                </a:lnTo>
                <a:lnTo>
                  <a:pt x="29172" y="41179"/>
                </a:lnTo>
                <a:lnTo>
                  <a:pt x="36694" y="32731"/>
                </a:lnTo>
                <a:lnTo>
                  <a:pt x="39332" y="22813"/>
                </a:lnTo>
                <a:lnTo>
                  <a:pt x="34525" y="12161"/>
                </a:lnTo>
                <a:lnTo>
                  <a:pt x="29637" y="6548"/>
                </a:lnTo>
                <a:lnTo>
                  <a:pt x="24749" y="2806"/>
                </a:lnTo>
                <a:lnTo>
                  <a:pt x="20269" y="1403"/>
                </a:lnTo>
                <a:lnTo>
                  <a:pt x="15788" y="0"/>
                </a:lnTo>
                <a:lnTo>
                  <a:pt x="11715" y="934"/>
                </a:lnTo>
                <a:lnTo>
                  <a:pt x="8456" y="4677"/>
                </a:lnTo>
                <a:lnTo>
                  <a:pt x="3318" y="8238"/>
                </a:lnTo>
                <a:lnTo>
                  <a:pt x="0" y="19068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43306" y="773769"/>
            <a:ext cx="40783" cy="45304"/>
          </a:xfrm>
          <a:custGeom>
            <a:avLst/>
            <a:gdLst/>
            <a:ahLst/>
            <a:cxnLst/>
            <a:rect l="l" t="t" r="r" b="b"/>
            <a:pathLst>
              <a:path w="40783" h="45304">
                <a:moveTo>
                  <a:pt x="9907" y="4677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3" y="42861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2"/>
                </a:lnTo>
                <a:lnTo>
                  <a:pt x="40783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0" y="2806"/>
                </a:lnTo>
                <a:lnTo>
                  <a:pt x="21719" y="1403"/>
                </a:lnTo>
                <a:lnTo>
                  <a:pt x="17238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4201" y="740087"/>
            <a:ext cx="40781" cy="45304"/>
          </a:xfrm>
          <a:custGeom>
            <a:avLst/>
            <a:gdLst/>
            <a:ahLst/>
            <a:cxnLst/>
            <a:rect l="l" t="t" r="r" b="b"/>
            <a:pathLst>
              <a:path w="40781" h="45304">
                <a:moveTo>
                  <a:pt x="9906" y="4677"/>
                </a:moveTo>
                <a:lnTo>
                  <a:pt x="3132" y="9721"/>
                </a:lnTo>
                <a:lnTo>
                  <a:pt x="0" y="20249"/>
                </a:lnTo>
                <a:lnTo>
                  <a:pt x="3390" y="34616"/>
                </a:lnTo>
                <a:lnTo>
                  <a:pt x="9612" y="42860"/>
                </a:lnTo>
                <a:lnTo>
                  <a:pt x="20233" y="45304"/>
                </a:lnTo>
                <a:lnTo>
                  <a:pt x="29458" y="42101"/>
                </a:lnTo>
                <a:lnTo>
                  <a:pt x="30622" y="41179"/>
                </a:lnTo>
                <a:lnTo>
                  <a:pt x="38144" y="32731"/>
                </a:lnTo>
                <a:lnTo>
                  <a:pt x="40781" y="22814"/>
                </a:lnTo>
                <a:lnTo>
                  <a:pt x="35975" y="12161"/>
                </a:lnTo>
                <a:lnTo>
                  <a:pt x="31087" y="6548"/>
                </a:lnTo>
                <a:lnTo>
                  <a:pt x="26200" y="2805"/>
                </a:lnTo>
                <a:lnTo>
                  <a:pt x="21719" y="1403"/>
                </a:lnTo>
                <a:lnTo>
                  <a:pt x="17238" y="0"/>
                </a:lnTo>
                <a:lnTo>
                  <a:pt x="13165" y="934"/>
                </a:lnTo>
                <a:lnTo>
                  <a:pt x="9906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6470" y="721375"/>
            <a:ext cx="40783" cy="45305"/>
          </a:xfrm>
          <a:custGeom>
            <a:avLst/>
            <a:gdLst/>
            <a:ahLst/>
            <a:cxnLst/>
            <a:rect l="l" t="t" r="r" b="b"/>
            <a:pathLst>
              <a:path w="40783" h="45305">
                <a:moveTo>
                  <a:pt x="9907" y="4677"/>
                </a:moveTo>
                <a:lnTo>
                  <a:pt x="3132" y="11364"/>
                </a:lnTo>
                <a:lnTo>
                  <a:pt x="0" y="21164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3" y="22815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49039" y="717633"/>
            <a:ext cx="39322" cy="45304"/>
          </a:xfrm>
          <a:custGeom>
            <a:avLst/>
            <a:gdLst/>
            <a:ahLst/>
            <a:cxnLst/>
            <a:rect l="l" t="t" r="r" b="b"/>
            <a:pathLst>
              <a:path w="39322" h="45304">
                <a:moveTo>
                  <a:pt x="0" y="20104"/>
                </a:moveTo>
                <a:lnTo>
                  <a:pt x="1938" y="34616"/>
                </a:lnTo>
                <a:lnTo>
                  <a:pt x="8158" y="42859"/>
                </a:lnTo>
                <a:lnTo>
                  <a:pt x="18776" y="45304"/>
                </a:lnTo>
                <a:lnTo>
                  <a:pt x="28002" y="42101"/>
                </a:lnTo>
                <a:lnTo>
                  <a:pt x="29162" y="41182"/>
                </a:lnTo>
                <a:lnTo>
                  <a:pt x="36683" y="32733"/>
                </a:lnTo>
                <a:lnTo>
                  <a:pt x="39322" y="22815"/>
                </a:lnTo>
                <a:lnTo>
                  <a:pt x="34516" y="12161"/>
                </a:lnTo>
                <a:lnTo>
                  <a:pt x="29630" y="6548"/>
                </a:lnTo>
                <a:lnTo>
                  <a:pt x="24742" y="2805"/>
                </a:lnTo>
                <a:lnTo>
                  <a:pt x="20262" y="1402"/>
                </a:lnTo>
                <a:lnTo>
                  <a:pt x="15782" y="0"/>
                </a:lnTo>
                <a:lnTo>
                  <a:pt x="11711" y="934"/>
                </a:lnTo>
                <a:lnTo>
                  <a:pt x="8454" y="4677"/>
                </a:lnTo>
                <a:lnTo>
                  <a:pt x="3318" y="9745"/>
                </a:lnTo>
                <a:lnTo>
                  <a:pt x="0" y="20104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8146" y="683952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7" y="4677"/>
                </a:moveTo>
                <a:lnTo>
                  <a:pt x="3132" y="11364"/>
                </a:lnTo>
                <a:lnTo>
                  <a:pt x="0" y="21164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2" y="22815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5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94003" y="676466"/>
            <a:ext cx="40783" cy="45304"/>
          </a:xfrm>
          <a:custGeom>
            <a:avLst/>
            <a:gdLst/>
            <a:ahLst/>
            <a:cxnLst/>
            <a:rect l="l" t="t" r="r" b="b"/>
            <a:pathLst>
              <a:path w="40783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1"/>
                </a:lnTo>
                <a:lnTo>
                  <a:pt x="40783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95230" y="654013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6"/>
                </a:lnTo>
                <a:lnTo>
                  <a:pt x="9613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2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5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4423" y="654013"/>
            <a:ext cx="41578" cy="45304"/>
          </a:xfrm>
          <a:custGeom>
            <a:avLst/>
            <a:gdLst/>
            <a:ahLst/>
            <a:cxnLst/>
            <a:rect l="l" t="t" r="r" b="b"/>
            <a:pathLst>
              <a:path w="41578" h="45304">
                <a:moveTo>
                  <a:pt x="10702" y="4677"/>
                </a:moveTo>
                <a:lnTo>
                  <a:pt x="2498" y="11363"/>
                </a:lnTo>
                <a:lnTo>
                  <a:pt x="0" y="21163"/>
                </a:lnTo>
                <a:lnTo>
                  <a:pt x="4185" y="34616"/>
                </a:lnTo>
                <a:lnTo>
                  <a:pt x="10409" y="42860"/>
                </a:lnTo>
                <a:lnTo>
                  <a:pt x="21028" y="45304"/>
                </a:lnTo>
                <a:lnTo>
                  <a:pt x="30254" y="42101"/>
                </a:lnTo>
                <a:lnTo>
                  <a:pt x="31418" y="41179"/>
                </a:lnTo>
                <a:lnTo>
                  <a:pt x="38940" y="32732"/>
                </a:lnTo>
                <a:lnTo>
                  <a:pt x="41578" y="22814"/>
                </a:lnTo>
                <a:lnTo>
                  <a:pt x="36771" y="12161"/>
                </a:lnTo>
                <a:lnTo>
                  <a:pt x="31882" y="6548"/>
                </a:lnTo>
                <a:lnTo>
                  <a:pt x="26995" y="2805"/>
                </a:lnTo>
                <a:lnTo>
                  <a:pt x="22515" y="1403"/>
                </a:lnTo>
                <a:lnTo>
                  <a:pt x="18033" y="0"/>
                </a:lnTo>
                <a:lnTo>
                  <a:pt x="13961" y="934"/>
                </a:lnTo>
                <a:lnTo>
                  <a:pt x="10702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21952" y="650270"/>
            <a:ext cx="41577" cy="45304"/>
          </a:xfrm>
          <a:custGeom>
            <a:avLst/>
            <a:gdLst/>
            <a:ahLst/>
            <a:cxnLst/>
            <a:rect l="l" t="t" r="r" b="b"/>
            <a:pathLst>
              <a:path w="41577" h="45304">
                <a:moveTo>
                  <a:pt x="10702" y="4677"/>
                </a:moveTo>
                <a:lnTo>
                  <a:pt x="2498" y="9053"/>
                </a:lnTo>
                <a:lnTo>
                  <a:pt x="0" y="18592"/>
                </a:lnTo>
                <a:lnTo>
                  <a:pt x="4185" y="34617"/>
                </a:lnTo>
                <a:lnTo>
                  <a:pt x="10407" y="42860"/>
                </a:lnTo>
                <a:lnTo>
                  <a:pt x="21027" y="45304"/>
                </a:lnTo>
                <a:lnTo>
                  <a:pt x="30253" y="42101"/>
                </a:lnTo>
                <a:lnTo>
                  <a:pt x="31417" y="41179"/>
                </a:lnTo>
                <a:lnTo>
                  <a:pt x="38939" y="32732"/>
                </a:lnTo>
                <a:lnTo>
                  <a:pt x="41577" y="22814"/>
                </a:lnTo>
                <a:lnTo>
                  <a:pt x="36770" y="12161"/>
                </a:lnTo>
                <a:lnTo>
                  <a:pt x="31882" y="6548"/>
                </a:lnTo>
                <a:lnTo>
                  <a:pt x="26995" y="2806"/>
                </a:lnTo>
                <a:lnTo>
                  <a:pt x="22515" y="1403"/>
                </a:lnTo>
                <a:lnTo>
                  <a:pt x="18033" y="0"/>
                </a:lnTo>
                <a:lnTo>
                  <a:pt x="13961" y="934"/>
                </a:lnTo>
                <a:lnTo>
                  <a:pt x="10702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36798" y="639043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1" y="9053"/>
                </a:lnTo>
                <a:lnTo>
                  <a:pt x="0" y="18592"/>
                </a:lnTo>
                <a:lnTo>
                  <a:pt x="3391" y="34616"/>
                </a:lnTo>
                <a:lnTo>
                  <a:pt x="9613" y="42860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4" y="32731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0" y="2805"/>
                </a:lnTo>
                <a:lnTo>
                  <a:pt x="21719" y="1403"/>
                </a:lnTo>
                <a:lnTo>
                  <a:pt x="17239" y="0"/>
                </a:lnTo>
                <a:lnTo>
                  <a:pt x="13165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524" y="625477"/>
            <a:ext cx="27394" cy="44441"/>
          </a:xfrm>
          <a:custGeom>
            <a:avLst/>
            <a:gdLst/>
            <a:ahLst/>
            <a:cxnLst/>
            <a:rect l="l" t="t" r="r" b="b"/>
            <a:pathLst>
              <a:path w="27394" h="44441">
                <a:moveTo>
                  <a:pt x="0" y="2310"/>
                </a:moveTo>
                <a:lnTo>
                  <a:pt x="0" y="41465"/>
                </a:lnTo>
                <a:lnTo>
                  <a:pt x="3036" y="43972"/>
                </a:lnTo>
                <a:lnTo>
                  <a:pt x="7924" y="44441"/>
                </a:lnTo>
                <a:lnTo>
                  <a:pt x="12813" y="42569"/>
                </a:lnTo>
                <a:lnTo>
                  <a:pt x="16071" y="40698"/>
                </a:lnTo>
                <a:lnTo>
                  <a:pt x="17235" y="39776"/>
                </a:lnTo>
                <a:lnTo>
                  <a:pt x="24757" y="31329"/>
                </a:lnTo>
                <a:lnTo>
                  <a:pt x="27394" y="21411"/>
                </a:lnTo>
                <a:lnTo>
                  <a:pt x="22588" y="10758"/>
                </a:lnTo>
                <a:lnTo>
                  <a:pt x="17700" y="5144"/>
                </a:lnTo>
                <a:lnTo>
                  <a:pt x="12813" y="1403"/>
                </a:lnTo>
                <a:lnTo>
                  <a:pt x="8331" y="0"/>
                </a:lnTo>
                <a:lnTo>
                  <a:pt x="0" y="2310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27546" y="0"/>
            <a:ext cx="36642" cy="18204"/>
          </a:xfrm>
          <a:custGeom>
            <a:avLst/>
            <a:gdLst/>
            <a:ahLst/>
            <a:cxnLst/>
            <a:rect l="l" t="t" r="r" b="b"/>
            <a:pathLst>
              <a:path w="36642" h="18204">
                <a:moveTo>
                  <a:pt x="36187" y="0"/>
                </a:moveTo>
                <a:lnTo>
                  <a:pt x="0" y="0"/>
                </a:lnTo>
                <a:lnTo>
                  <a:pt x="1205" y="7517"/>
                </a:lnTo>
                <a:lnTo>
                  <a:pt x="7428" y="15760"/>
                </a:lnTo>
                <a:lnTo>
                  <a:pt x="18048" y="18204"/>
                </a:lnTo>
                <a:lnTo>
                  <a:pt x="27274" y="15001"/>
                </a:lnTo>
                <a:lnTo>
                  <a:pt x="30533" y="13130"/>
                </a:lnTo>
                <a:lnTo>
                  <a:pt x="34606" y="8451"/>
                </a:lnTo>
                <a:lnTo>
                  <a:pt x="36642" y="2838"/>
                </a:lnTo>
                <a:lnTo>
                  <a:pt x="36187" y="0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95019" y="597876"/>
            <a:ext cx="40783" cy="45305"/>
          </a:xfrm>
          <a:custGeom>
            <a:avLst/>
            <a:gdLst/>
            <a:ahLst/>
            <a:cxnLst/>
            <a:rect l="l" t="t" r="r" b="b"/>
            <a:pathLst>
              <a:path w="40783" h="45305">
                <a:moveTo>
                  <a:pt x="9907" y="4677"/>
                </a:moveTo>
                <a:lnTo>
                  <a:pt x="3132" y="9723"/>
                </a:lnTo>
                <a:lnTo>
                  <a:pt x="0" y="20251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3" y="22816"/>
                </a:lnTo>
                <a:lnTo>
                  <a:pt x="35976" y="12162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841" y="594135"/>
            <a:ext cx="39331" cy="45304"/>
          </a:xfrm>
          <a:custGeom>
            <a:avLst/>
            <a:gdLst/>
            <a:ahLst/>
            <a:cxnLst/>
            <a:rect l="l" t="t" r="r" b="b"/>
            <a:pathLst>
              <a:path w="39331" h="45304">
                <a:moveTo>
                  <a:pt x="0" y="17437"/>
                </a:moveTo>
                <a:lnTo>
                  <a:pt x="1940" y="34616"/>
                </a:lnTo>
                <a:lnTo>
                  <a:pt x="8161" y="42859"/>
                </a:lnTo>
                <a:lnTo>
                  <a:pt x="18780" y="45304"/>
                </a:lnTo>
                <a:lnTo>
                  <a:pt x="28005" y="42100"/>
                </a:lnTo>
                <a:lnTo>
                  <a:pt x="29170" y="41178"/>
                </a:lnTo>
                <a:lnTo>
                  <a:pt x="36692" y="32731"/>
                </a:lnTo>
                <a:lnTo>
                  <a:pt x="39331" y="22814"/>
                </a:lnTo>
                <a:lnTo>
                  <a:pt x="34524" y="12161"/>
                </a:lnTo>
                <a:lnTo>
                  <a:pt x="29635" y="6548"/>
                </a:lnTo>
                <a:lnTo>
                  <a:pt x="24747" y="2805"/>
                </a:lnTo>
                <a:lnTo>
                  <a:pt x="20266" y="1402"/>
                </a:lnTo>
                <a:lnTo>
                  <a:pt x="15786" y="0"/>
                </a:lnTo>
                <a:lnTo>
                  <a:pt x="11714" y="934"/>
                </a:lnTo>
                <a:lnTo>
                  <a:pt x="8455" y="4676"/>
                </a:lnTo>
                <a:lnTo>
                  <a:pt x="3317" y="7806"/>
                </a:lnTo>
                <a:lnTo>
                  <a:pt x="0" y="1743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61417" y="560453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11363"/>
                </a:lnTo>
                <a:lnTo>
                  <a:pt x="0" y="21164"/>
                </a:lnTo>
                <a:lnTo>
                  <a:pt x="3390" y="34617"/>
                </a:lnTo>
                <a:lnTo>
                  <a:pt x="9613" y="42861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3"/>
                </a:lnTo>
                <a:lnTo>
                  <a:pt x="40782" y="22815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07249" y="560453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9053"/>
                </a:lnTo>
                <a:lnTo>
                  <a:pt x="0" y="18592"/>
                </a:lnTo>
                <a:lnTo>
                  <a:pt x="3390" y="34617"/>
                </a:lnTo>
                <a:lnTo>
                  <a:pt x="9613" y="42861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3"/>
                </a:lnTo>
                <a:lnTo>
                  <a:pt x="40782" y="22815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50626" y="545482"/>
            <a:ext cx="40782" cy="45305"/>
          </a:xfrm>
          <a:custGeom>
            <a:avLst/>
            <a:gdLst/>
            <a:ahLst/>
            <a:cxnLst/>
            <a:rect l="l" t="t" r="r" b="b"/>
            <a:pathLst>
              <a:path w="40782" h="45305">
                <a:moveTo>
                  <a:pt x="9907" y="4677"/>
                </a:moveTo>
                <a:lnTo>
                  <a:pt x="3132" y="9723"/>
                </a:lnTo>
                <a:lnTo>
                  <a:pt x="0" y="20250"/>
                </a:lnTo>
                <a:lnTo>
                  <a:pt x="3390" y="34617"/>
                </a:lnTo>
                <a:lnTo>
                  <a:pt x="9614" y="42862"/>
                </a:lnTo>
                <a:lnTo>
                  <a:pt x="20234" y="45305"/>
                </a:lnTo>
                <a:lnTo>
                  <a:pt x="29459" y="42101"/>
                </a:lnTo>
                <a:lnTo>
                  <a:pt x="30623" y="41180"/>
                </a:lnTo>
                <a:lnTo>
                  <a:pt x="38144" y="32733"/>
                </a:lnTo>
                <a:lnTo>
                  <a:pt x="40782" y="22815"/>
                </a:lnTo>
                <a:lnTo>
                  <a:pt x="35976" y="12162"/>
                </a:lnTo>
                <a:lnTo>
                  <a:pt x="31088" y="6549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5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70761" y="523029"/>
            <a:ext cx="39987" cy="45304"/>
          </a:xfrm>
          <a:custGeom>
            <a:avLst/>
            <a:gdLst/>
            <a:ahLst/>
            <a:cxnLst/>
            <a:rect l="l" t="t" r="r" b="b"/>
            <a:pathLst>
              <a:path w="39987" h="45304">
                <a:moveTo>
                  <a:pt x="0" y="19505"/>
                </a:moveTo>
                <a:lnTo>
                  <a:pt x="2595" y="34617"/>
                </a:lnTo>
                <a:lnTo>
                  <a:pt x="8817" y="42860"/>
                </a:lnTo>
                <a:lnTo>
                  <a:pt x="19437" y="45304"/>
                </a:lnTo>
                <a:lnTo>
                  <a:pt x="28663" y="42101"/>
                </a:lnTo>
                <a:lnTo>
                  <a:pt x="29827" y="41179"/>
                </a:lnTo>
                <a:lnTo>
                  <a:pt x="37349" y="32733"/>
                </a:lnTo>
                <a:lnTo>
                  <a:pt x="39987" y="22815"/>
                </a:lnTo>
                <a:lnTo>
                  <a:pt x="35180" y="12162"/>
                </a:lnTo>
                <a:lnTo>
                  <a:pt x="30292" y="6548"/>
                </a:lnTo>
                <a:lnTo>
                  <a:pt x="25404" y="2806"/>
                </a:lnTo>
                <a:lnTo>
                  <a:pt x="20924" y="1403"/>
                </a:lnTo>
                <a:lnTo>
                  <a:pt x="16444" y="0"/>
                </a:lnTo>
                <a:lnTo>
                  <a:pt x="12370" y="934"/>
                </a:lnTo>
                <a:lnTo>
                  <a:pt x="9112" y="4677"/>
                </a:lnTo>
                <a:lnTo>
                  <a:pt x="3765" y="10694"/>
                </a:lnTo>
                <a:lnTo>
                  <a:pt x="0" y="19505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48814" y="511802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7"/>
                </a:lnTo>
                <a:lnTo>
                  <a:pt x="9613" y="42861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2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7" y="6548"/>
                </a:lnTo>
                <a:lnTo>
                  <a:pt x="26200" y="2806"/>
                </a:lnTo>
                <a:lnTo>
                  <a:pt x="21719" y="1403"/>
                </a:lnTo>
                <a:lnTo>
                  <a:pt x="17238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34756" y="511802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7"/>
                </a:lnTo>
                <a:lnTo>
                  <a:pt x="9613" y="42861"/>
                </a:lnTo>
                <a:lnTo>
                  <a:pt x="20233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2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6"/>
                </a:lnTo>
                <a:lnTo>
                  <a:pt x="21719" y="1403"/>
                </a:lnTo>
                <a:lnTo>
                  <a:pt x="17239" y="0"/>
                </a:lnTo>
                <a:lnTo>
                  <a:pt x="13165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0944" y="511802"/>
            <a:ext cx="40781" cy="45304"/>
          </a:xfrm>
          <a:custGeom>
            <a:avLst/>
            <a:gdLst/>
            <a:ahLst/>
            <a:cxnLst/>
            <a:rect l="l" t="t" r="r" b="b"/>
            <a:pathLst>
              <a:path w="40781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7"/>
                </a:lnTo>
                <a:lnTo>
                  <a:pt x="9613" y="42860"/>
                </a:lnTo>
                <a:lnTo>
                  <a:pt x="20233" y="45304"/>
                </a:lnTo>
                <a:lnTo>
                  <a:pt x="29458" y="42101"/>
                </a:lnTo>
                <a:lnTo>
                  <a:pt x="30622" y="41179"/>
                </a:lnTo>
                <a:lnTo>
                  <a:pt x="38144" y="32732"/>
                </a:lnTo>
                <a:lnTo>
                  <a:pt x="40781" y="22814"/>
                </a:lnTo>
                <a:lnTo>
                  <a:pt x="35975" y="12161"/>
                </a:lnTo>
                <a:lnTo>
                  <a:pt x="31087" y="6548"/>
                </a:lnTo>
                <a:lnTo>
                  <a:pt x="26200" y="2806"/>
                </a:lnTo>
                <a:lnTo>
                  <a:pt x="21719" y="1403"/>
                </a:lnTo>
                <a:lnTo>
                  <a:pt x="17238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6118" y="504318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11363"/>
                </a:lnTo>
                <a:lnTo>
                  <a:pt x="0" y="21163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2" y="41180"/>
                </a:lnTo>
                <a:lnTo>
                  <a:pt x="38144" y="32732"/>
                </a:lnTo>
                <a:lnTo>
                  <a:pt x="40782" y="22815"/>
                </a:lnTo>
                <a:lnTo>
                  <a:pt x="35976" y="12161"/>
                </a:lnTo>
                <a:lnTo>
                  <a:pt x="31088" y="6548"/>
                </a:lnTo>
                <a:lnTo>
                  <a:pt x="26199" y="2805"/>
                </a:lnTo>
                <a:lnTo>
                  <a:pt x="21719" y="1402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70981" y="478120"/>
            <a:ext cx="40782" cy="45304"/>
          </a:xfrm>
          <a:custGeom>
            <a:avLst/>
            <a:gdLst/>
            <a:ahLst/>
            <a:cxnLst/>
            <a:rect l="l" t="t" r="r" b="b"/>
            <a:pathLst>
              <a:path w="40782" h="45304">
                <a:moveTo>
                  <a:pt x="9907" y="4677"/>
                </a:moveTo>
                <a:lnTo>
                  <a:pt x="3132" y="9052"/>
                </a:lnTo>
                <a:lnTo>
                  <a:pt x="0" y="18591"/>
                </a:lnTo>
                <a:lnTo>
                  <a:pt x="3390" y="34616"/>
                </a:lnTo>
                <a:lnTo>
                  <a:pt x="9614" y="42860"/>
                </a:lnTo>
                <a:lnTo>
                  <a:pt x="20234" y="45304"/>
                </a:lnTo>
                <a:lnTo>
                  <a:pt x="29459" y="42101"/>
                </a:lnTo>
                <a:lnTo>
                  <a:pt x="30623" y="41179"/>
                </a:lnTo>
                <a:lnTo>
                  <a:pt x="38145" y="32732"/>
                </a:lnTo>
                <a:lnTo>
                  <a:pt x="40782" y="22814"/>
                </a:lnTo>
                <a:lnTo>
                  <a:pt x="35976" y="12161"/>
                </a:lnTo>
                <a:lnTo>
                  <a:pt x="31088" y="6548"/>
                </a:lnTo>
                <a:lnTo>
                  <a:pt x="26201" y="2805"/>
                </a:lnTo>
                <a:lnTo>
                  <a:pt x="21719" y="1403"/>
                </a:lnTo>
                <a:lnTo>
                  <a:pt x="17239" y="0"/>
                </a:lnTo>
                <a:lnTo>
                  <a:pt x="13166" y="934"/>
                </a:lnTo>
                <a:lnTo>
                  <a:pt x="9907" y="4677"/>
                </a:lnTo>
                <a:close/>
              </a:path>
            </a:pathLst>
          </a:custGeom>
          <a:solidFill>
            <a:srgbClr val="FEFFFE">
              <a:alpha val="6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0948570" y="0"/>
            <a:ext cx="1241905" cy="2620882"/>
          </a:xfrm>
          <a:custGeom>
            <a:avLst/>
            <a:gdLst/>
            <a:ahLst/>
            <a:cxnLst/>
            <a:rect l="l" t="t" r="r" b="b"/>
            <a:pathLst>
              <a:path w="1241905" h="2620882">
                <a:moveTo>
                  <a:pt x="43690" y="65031"/>
                </a:moveTo>
                <a:lnTo>
                  <a:pt x="45362" y="80312"/>
                </a:lnTo>
                <a:lnTo>
                  <a:pt x="47868" y="95215"/>
                </a:lnTo>
                <a:lnTo>
                  <a:pt x="51125" y="109796"/>
                </a:lnTo>
                <a:lnTo>
                  <a:pt x="55047" y="124113"/>
                </a:lnTo>
                <a:lnTo>
                  <a:pt x="59550" y="138225"/>
                </a:lnTo>
                <a:lnTo>
                  <a:pt x="64550" y="152189"/>
                </a:lnTo>
                <a:lnTo>
                  <a:pt x="69960" y="166062"/>
                </a:lnTo>
                <a:lnTo>
                  <a:pt x="75698" y="179903"/>
                </a:lnTo>
                <a:lnTo>
                  <a:pt x="81678" y="193770"/>
                </a:lnTo>
                <a:lnTo>
                  <a:pt x="87815" y="207720"/>
                </a:lnTo>
                <a:lnTo>
                  <a:pt x="94025" y="221812"/>
                </a:lnTo>
                <a:lnTo>
                  <a:pt x="100223" y="236102"/>
                </a:lnTo>
                <a:lnTo>
                  <a:pt x="112244" y="265510"/>
                </a:lnTo>
                <a:lnTo>
                  <a:pt x="123202" y="296408"/>
                </a:lnTo>
                <a:lnTo>
                  <a:pt x="131529" y="326680"/>
                </a:lnTo>
                <a:lnTo>
                  <a:pt x="136664" y="356209"/>
                </a:lnTo>
                <a:lnTo>
                  <a:pt x="139665" y="387171"/>
                </a:lnTo>
                <a:lnTo>
                  <a:pt x="140816" y="419222"/>
                </a:lnTo>
                <a:lnTo>
                  <a:pt x="140788" y="435548"/>
                </a:lnTo>
                <a:lnTo>
                  <a:pt x="139704" y="468583"/>
                </a:lnTo>
                <a:lnTo>
                  <a:pt x="137487" y="501844"/>
                </a:lnTo>
                <a:lnTo>
                  <a:pt x="134426" y="534985"/>
                </a:lnTo>
                <a:lnTo>
                  <a:pt x="130806" y="567661"/>
                </a:lnTo>
                <a:lnTo>
                  <a:pt x="126915" y="599526"/>
                </a:lnTo>
                <a:lnTo>
                  <a:pt x="123038" y="630236"/>
                </a:lnTo>
                <a:lnTo>
                  <a:pt x="119189" y="656570"/>
                </a:lnTo>
                <a:lnTo>
                  <a:pt x="115190" y="683025"/>
                </a:lnTo>
                <a:lnTo>
                  <a:pt x="111039" y="709569"/>
                </a:lnTo>
                <a:lnTo>
                  <a:pt x="106738" y="736174"/>
                </a:lnTo>
                <a:lnTo>
                  <a:pt x="102285" y="762808"/>
                </a:lnTo>
                <a:lnTo>
                  <a:pt x="97682" y="789443"/>
                </a:lnTo>
                <a:lnTo>
                  <a:pt x="92927" y="816047"/>
                </a:lnTo>
                <a:lnTo>
                  <a:pt x="88022" y="842592"/>
                </a:lnTo>
                <a:lnTo>
                  <a:pt x="82966" y="869046"/>
                </a:lnTo>
                <a:lnTo>
                  <a:pt x="77759" y="895380"/>
                </a:lnTo>
                <a:lnTo>
                  <a:pt x="62981" y="969992"/>
                </a:lnTo>
                <a:lnTo>
                  <a:pt x="49037" y="1045858"/>
                </a:lnTo>
                <a:lnTo>
                  <a:pt x="36232" y="1122767"/>
                </a:lnTo>
                <a:lnTo>
                  <a:pt x="24873" y="1200508"/>
                </a:lnTo>
                <a:lnTo>
                  <a:pt x="15264" y="1278873"/>
                </a:lnTo>
                <a:lnTo>
                  <a:pt x="7712" y="1357650"/>
                </a:lnTo>
                <a:lnTo>
                  <a:pt x="2522" y="1436630"/>
                </a:lnTo>
                <a:lnTo>
                  <a:pt x="0" y="1515602"/>
                </a:lnTo>
                <a:lnTo>
                  <a:pt x="450" y="1594357"/>
                </a:lnTo>
                <a:lnTo>
                  <a:pt x="4180" y="1672684"/>
                </a:lnTo>
                <a:lnTo>
                  <a:pt x="11495" y="1750373"/>
                </a:lnTo>
                <a:lnTo>
                  <a:pt x="22700" y="1827214"/>
                </a:lnTo>
                <a:lnTo>
                  <a:pt x="38100" y="1902997"/>
                </a:lnTo>
                <a:lnTo>
                  <a:pt x="58002" y="1977512"/>
                </a:lnTo>
                <a:lnTo>
                  <a:pt x="82711" y="2050549"/>
                </a:lnTo>
                <a:lnTo>
                  <a:pt x="112533" y="2121897"/>
                </a:lnTo>
                <a:lnTo>
                  <a:pt x="147774" y="2191346"/>
                </a:lnTo>
                <a:lnTo>
                  <a:pt x="188738" y="2258687"/>
                </a:lnTo>
                <a:lnTo>
                  <a:pt x="235732" y="2323709"/>
                </a:lnTo>
                <a:lnTo>
                  <a:pt x="289062" y="2386203"/>
                </a:lnTo>
                <a:lnTo>
                  <a:pt x="325414" y="2422731"/>
                </a:lnTo>
                <a:lnTo>
                  <a:pt x="363183" y="2455917"/>
                </a:lnTo>
                <a:lnTo>
                  <a:pt x="402268" y="2485831"/>
                </a:lnTo>
                <a:lnTo>
                  <a:pt x="442567" y="2512546"/>
                </a:lnTo>
                <a:lnTo>
                  <a:pt x="483978" y="2536134"/>
                </a:lnTo>
                <a:lnTo>
                  <a:pt x="526401" y="2556666"/>
                </a:lnTo>
                <a:lnTo>
                  <a:pt x="569735" y="2574215"/>
                </a:lnTo>
                <a:lnTo>
                  <a:pt x="613877" y="2588853"/>
                </a:lnTo>
                <a:lnTo>
                  <a:pt x="658726" y="2600650"/>
                </a:lnTo>
                <a:lnTo>
                  <a:pt x="704182" y="2609680"/>
                </a:lnTo>
                <a:lnTo>
                  <a:pt x="750143" y="2616014"/>
                </a:lnTo>
                <a:lnTo>
                  <a:pt x="796507" y="2619724"/>
                </a:lnTo>
                <a:lnTo>
                  <a:pt x="843173" y="2620882"/>
                </a:lnTo>
                <a:lnTo>
                  <a:pt x="890040" y="2619560"/>
                </a:lnTo>
                <a:lnTo>
                  <a:pt x="937007" y="2615830"/>
                </a:lnTo>
                <a:lnTo>
                  <a:pt x="983971" y="2609763"/>
                </a:lnTo>
                <a:lnTo>
                  <a:pt x="1030833" y="2601432"/>
                </a:lnTo>
                <a:lnTo>
                  <a:pt x="1077490" y="2590908"/>
                </a:lnTo>
                <a:lnTo>
                  <a:pt x="1123841" y="2578264"/>
                </a:lnTo>
                <a:lnTo>
                  <a:pt x="1169785" y="2563571"/>
                </a:lnTo>
                <a:lnTo>
                  <a:pt x="1241905" y="2531982"/>
                </a:lnTo>
                <a:lnTo>
                  <a:pt x="1241905" y="0"/>
                </a:lnTo>
                <a:lnTo>
                  <a:pt x="47891" y="0"/>
                </a:lnTo>
                <a:lnTo>
                  <a:pt x="44532" y="16333"/>
                </a:lnTo>
                <a:lnTo>
                  <a:pt x="43191" y="33099"/>
                </a:lnTo>
                <a:lnTo>
                  <a:pt x="42938" y="49312"/>
                </a:lnTo>
                <a:lnTo>
                  <a:pt x="43690" y="65031"/>
                </a:lnTo>
                <a:close/>
              </a:path>
            </a:pathLst>
          </a:custGeom>
          <a:solidFill>
            <a:srgbClr val="FEFFFE">
              <a:alpha val="1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985886" y="4097131"/>
            <a:ext cx="6367910" cy="2536596"/>
          </a:xfrm>
          <a:custGeom>
            <a:avLst/>
            <a:gdLst/>
            <a:ahLst/>
            <a:cxnLst/>
            <a:rect l="l" t="t" r="r" b="b"/>
            <a:pathLst>
              <a:path w="6367910" h="2536596">
                <a:moveTo>
                  <a:pt x="0" y="0"/>
                </a:moveTo>
                <a:lnTo>
                  <a:pt x="0" y="2536596"/>
                </a:lnTo>
                <a:lnTo>
                  <a:pt x="6367910" y="2536596"/>
                </a:lnTo>
                <a:lnTo>
                  <a:pt x="6367910" y="0"/>
                </a:lnTo>
                <a:lnTo>
                  <a:pt x="0" y="0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985886" y="4097131"/>
            <a:ext cx="6367912" cy="2536597"/>
          </a:xfrm>
          <a:custGeom>
            <a:avLst/>
            <a:gdLst/>
            <a:ahLst/>
            <a:cxnLst/>
            <a:rect l="l" t="t" r="r" b="b"/>
            <a:pathLst>
              <a:path w="6367912" h="2536597">
                <a:moveTo>
                  <a:pt x="0" y="0"/>
                </a:moveTo>
                <a:lnTo>
                  <a:pt x="6367912" y="0"/>
                </a:lnTo>
                <a:lnTo>
                  <a:pt x="6367912" y="2536597"/>
                </a:lnTo>
                <a:lnTo>
                  <a:pt x="0" y="253659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988994" y="5416162"/>
            <a:ext cx="2120564" cy="1166834"/>
          </a:xfrm>
          <a:custGeom>
            <a:avLst/>
            <a:gdLst/>
            <a:ahLst/>
            <a:cxnLst/>
            <a:rect l="l" t="t" r="r" b="b"/>
            <a:pathLst>
              <a:path w="2120564" h="1166834">
                <a:moveTo>
                  <a:pt x="0" y="0"/>
                </a:moveTo>
                <a:lnTo>
                  <a:pt x="0" y="1166834"/>
                </a:lnTo>
                <a:lnTo>
                  <a:pt x="2120564" y="1166834"/>
                </a:lnTo>
                <a:lnTo>
                  <a:pt x="21205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8D6CC">
              <a:alpha val="9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988994" y="5416162"/>
            <a:ext cx="2120564" cy="1166834"/>
          </a:xfrm>
          <a:custGeom>
            <a:avLst/>
            <a:gdLst/>
            <a:ahLst/>
            <a:cxnLst/>
            <a:rect l="l" t="t" r="r" b="b"/>
            <a:pathLst>
              <a:path w="2120564" h="1166834">
                <a:moveTo>
                  <a:pt x="0" y="0"/>
                </a:moveTo>
                <a:lnTo>
                  <a:pt x="2120564" y="0"/>
                </a:lnTo>
                <a:lnTo>
                  <a:pt x="2120564" y="1166834"/>
                </a:lnTo>
                <a:lnTo>
                  <a:pt x="0" y="116683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8D6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109559" y="5416162"/>
            <a:ext cx="2120564" cy="1166834"/>
          </a:xfrm>
          <a:custGeom>
            <a:avLst/>
            <a:gdLst/>
            <a:ahLst/>
            <a:cxnLst/>
            <a:rect l="l" t="t" r="r" b="b"/>
            <a:pathLst>
              <a:path w="2120564" h="1166834">
                <a:moveTo>
                  <a:pt x="0" y="0"/>
                </a:moveTo>
                <a:lnTo>
                  <a:pt x="0" y="1166834"/>
                </a:lnTo>
                <a:lnTo>
                  <a:pt x="2120564" y="1166834"/>
                </a:lnTo>
                <a:lnTo>
                  <a:pt x="2120564" y="0"/>
                </a:lnTo>
                <a:lnTo>
                  <a:pt x="0" y="0"/>
                </a:lnTo>
                <a:close/>
              </a:path>
            </a:pathLst>
          </a:custGeom>
          <a:solidFill>
            <a:srgbClr val="E1E0E0">
              <a:alpha val="9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109559" y="5416162"/>
            <a:ext cx="2120564" cy="1166834"/>
          </a:xfrm>
          <a:custGeom>
            <a:avLst/>
            <a:gdLst/>
            <a:ahLst/>
            <a:cxnLst/>
            <a:rect l="l" t="t" r="r" b="b"/>
            <a:pathLst>
              <a:path w="2120564" h="1166834">
                <a:moveTo>
                  <a:pt x="0" y="0"/>
                </a:moveTo>
                <a:lnTo>
                  <a:pt x="2120564" y="0"/>
                </a:lnTo>
                <a:lnTo>
                  <a:pt x="2120564" y="1166834"/>
                </a:lnTo>
                <a:lnTo>
                  <a:pt x="0" y="116683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1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230123" y="5416162"/>
            <a:ext cx="2120563" cy="1166834"/>
          </a:xfrm>
          <a:custGeom>
            <a:avLst/>
            <a:gdLst/>
            <a:ahLst/>
            <a:cxnLst/>
            <a:rect l="l" t="t" r="r" b="b"/>
            <a:pathLst>
              <a:path w="2120563" h="1166834">
                <a:moveTo>
                  <a:pt x="0" y="0"/>
                </a:moveTo>
                <a:lnTo>
                  <a:pt x="0" y="1166834"/>
                </a:lnTo>
                <a:lnTo>
                  <a:pt x="2120563" y="1166834"/>
                </a:lnTo>
                <a:lnTo>
                  <a:pt x="21205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7CA">
              <a:alpha val="9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230123" y="5416162"/>
            <a:ext cx="2120564" cy="1166834"/>
          </a:xfrm>
          <a:custGeom>
            <a:avLst/>
            <a:gdLst/>
            <a:ahLst/>
            <a:cxnLst/>
            <a:rect l="l" t="t" r="r" b="b"/>
            <a:pathLst>
              <a:path w="2120564" h="1166834">
                <a:moveTo>
                  <a:pt x="0" y="0"/>
                </a:moveTo>
                <a:lnTo>
                  <a:pt x="2120564" y="0"/>
                </a:lnTo>
                <a:lnTo>
                  <a:pt x="2120564" y="1166834"/>
                </a:lnTo>
                <a:lnTo>
                  <a:pt x="0" y="116683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EE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985885" y="233893"/>
            <a:ext cx="6367912" cy="3901287"/>
          </a:xfrm>
          <a:custGeom>
            <a:avLst/>
            <a:gdLst/>
            <a:ahLst/>
            <a:cxnLst/>
            <a:rect l="l" t="t" r="r" b="b"/>
            <a:pathLst>
              <a:path w="6367912" h="3901287">
                <a:moveTo>
                  <a:pt x="6367912" y="2534936"/>
                </a:moveTo>
                <a:lnTo>
                  <a:pt x="6367912" y="0"/>
                </a:lnTo>
                <a:lnTo>
                  <a:pt x="0" y="0"/>
                </a:lnTo>
                <a:lnTo>
                  <a:pt x="0" y="2534936"/>
                </a:lnTo>
                <a:lnTo>
                  <a:pt x="2696292" y="2534936"/>
                </a:lnTo>
                <a:lnTo>
                  <a:pt x="2696292" y="2925966"/>
                </a:lnTo>
                <a:lnTo>
                  <a:pt x="2208636" y="2925966"/>
                </a:lnTo>
                <a:lnTo>
                  <a:pt x="3183956" y="3901287"/>
                </a:lnTo>
                <a:lnTo>
                  <a:pt x="4159276" y="2925966"/>
                </a:lnTo>
                <a:lnTo>
                  <a:pt x="3671619" y="2925966"/>
                </a:lnTo>
                <a:lnTo>
                  <a:pt x="3671619" y="2534936"/>
                </a:lnTo>
                <a:lnTo>
                  <a:pt x="6367912" y="253493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985885" y="233893"/>
            <a:ext cx="6367912" cy="3901287"/>
          </a:xfrm>
          <a:custGeom>
            <a:avLst/>
            <a:gdLst/>
            <a:ahLst/>
            <a:cxnLst/>
            <a:rect l="l" t="t" r="r" b="b"/>
            <a:pathLst>
              <a:path w="6367912" h="3901287">
                <a:moveTo>
                  <a:pt x="6367912" y="2534936"/>
                </a:moveTo>
                <a:lnTo>
                  <a:pt x="3671619" y="2534936"/>
                </a:lnTo>
                <a:lnTo>
                  <a:pt x="3671619" y="2925967"/>
                </a:lnTo>
                <a:lnTo>
                  <a:pt x="4159276" y="2925967"/>
                </a:lnTo>
                <a:lnTo>
                  <a:pt x="3183956" y="3901287"/>
                </a:lnTo>
                <a:lnTo>
                  <a:pt x="2208636" y="2925967"/>
                </a:lnTo>
                <a:lnTo>
                  <a:pt x="2696293" y="2925967"/>
                </a:lnTo>
                <a:lnTo>
                  <a:pt x="2696293" y="2534936"/>
                </a:lnTo>
                <a:lnTo>
                  <a:pt x="0" y="2534936"/>
                </a:lnTo>
                <a:lnTo>
                  <a:pt x="0" y="0"/>
                </a:lnTo>
                <a:lnTo>
                  <a:pt x="6367912" y="0"/>
                </a:lnTo>
                <a:lnTo>
                  <a:pt x="6367912" y="2534936"/>
                </a:lnTo>
                <a:close/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11217" y="461263"/>
            <a:ext cx="5946043" cy="1665224"/>
          </a:xfrm>
          <a:prstGeom prst="rect">
            <a:avLst/>
          </a:prstGeom>
        </p:spPr>
        <p:txBody>
          <a:bodyPr wrap="square" lIns="0" tIns="20256" rIns="0" bIns="0" rtlCol="0">
            <a:noAutofit/>
          </a:bodyPr>
          <a:lstStyle/>
          <a:p>
            <a:pPr marL="805624" marR="834305" algn="ctr">
              <a:lnSpc>
                <a:spcPts val="3190"/>
              </a:lnSpc>
            </a:pPr>
            <a:r>
              <a:rPr sz="3000" b="1" spc="-1" dirty="0">
                <a:solidFill>
                  <a:srgbClr val="FEFFFE"/>
                </a:solidFill>
                <a:latin typeface="Calibri"/>
                <a:cs typeface="Calibri"/>
              </a:rPr>
              <a:t>This process of verifying or</a:t>
            </a:r>
            <a:endParaRPr sz="3000">
              <a:latin typeface="Calibri"/>
              <a:cs typeface="Calibri"/>
            </a:endParaRPr>
          </a:p>
          <a:p>
            <a:pPr marL="247078" marR="275737" algn="ctr">
              <a:lnSpc>
                <a:spcPts val="3310"/>
              </a:lnSpc>
              <a:spcBef>
                <a:spcPts val="6"/>
              </a:spcBef>
            </a:pPr>
            <a:r>
              <a:rPr sz="3000" b="1" spc="-7" dirty="0">
                <a:solidFill>
                  <a:srgbClr val="FEFFFE"/>
                </a:solidFill>
                <a:latin typeface="Calibri"/>
                <a:cs typeface="Calibri"/>
              </a:rPr>
              <a:t>proving the user’s identification is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ts val="3290"/>
              </a:lnSpc>
            </a:pPr>
            <a:r>
              <a:rPr sz="3000" b="1" spc="-2" dirty="0">
                <a:solidFill>
                  <a:srgbClr val="FEFFFE"/>
                </a:solidFill>
                <a:latin typeface="Calibri"/>
                <a:cs typeface="Calibri"/>
              </a:rPr>
              <a:t>known as authentication. Simply put,</a:t>
            </a:r>
            <a:endParaRPr sz="3000">
              <a:latin typeface="Calibri"/>
              <a:cs typeface="Calibri"/>
            </a:endParaRPr>
          </a:p>
          <a:p>
            <a:pPr marL="105028" marR="133640" algn="ctr">
              <a:lnSpc>
                <a:spcPts val="3310"/>
              </a:lnSpc>
              <a:spcBef>
                <a:spcPts val="1"/>
              </a:spcBef>
            </a:pPr>
            <a:r>
              <a:rPr sz="3000" b="1" spc="-5" dirty="0">
                <a:solidFill>
                  <a:srgbClr val="FEFFFE"/>
                </a:solidFill>
                <a:latin typeface="Calibri"/>
                <a:cs typeface="Calibri"/>
              </a:rPr>
              <a:t>authentication is a process to prove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5110" y="2137664"/>
            <a:ext cx="610927" cy="406400"/>
          </a:xfrm>
          <a:prstGeom prst="rect">
            <a:avLst/>
          </a:prstGeom>
        </p:spPr>
        <p:txBody>
          <a:bodyPr wrap="square" lIns="0" tIns="20256" rIns="0" bIns="0" rtlCol="0">
            <a:noAutofit/>
          </a:bodyPr>
          <a:lstStyle/>
          <a:p>
            <a:pPr marL="12700">
              <a:lnSpc>
                <a:spcPts val="3190"/>
              </a:lnSpc>
            </a:pPr>
            <a:r>
              <a:rPr sz="3000" b="1" dirty="0">
                <a:solidFill>
                  <a:srgbClr val="FEFFFE"/>
                </a:solidFill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9625" y="2137664"/>
            <a:ext cx="1311630" cy="406400"/>
          </a:xfrm>
          <a:prstGeom prst="rect">
            <a:avLst/>
          </a:prstGeom>
        </p:spPr>
        <p:txBody>
          <a:bodyPr wrap="square" lIns="0" tIns="20256" rIns="0" bIns="0" rtlCol="0">
            <a:noAutofit/>
          </a:bodyPr>
          <a:lstStyle/>
          <a:p>
            <a:pPr marL="12700">
              <a:lnSpc>
                <a:spcPts val="3190"/>
              </a:lnSpc>
            </a:pPr>
            <a:r>
              <a:rPr sz="3000" b="1" spc="-3" dirty="0">
                <a:solidFill>
                  <a:srgbClr val="FEFFFE"/>
                </a:solidFill>
                <a:latin typeface="Calibri"/>
                <a:cs typeface="Calibri"/>
              </a:rPr>
              <a:t>identity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4837" y="2137664"/>
            <a:ext cx="407964" cy="406400"/>
          </a:xfrm>
          <a:prstGeom prst="rect">
            <a:avLst/>
          </a:prstGeom>
        </p:spPr>
        <p:txBody>
          <a:bodyPr wrap="square" lIns="0" tIns="20256" rIns="0" bIns="0" rtlCol="0">
            <a:noAutofit/>
          </a:bodyPr>
          <a:lstStyle/>
          <a:p>
            <a:pPr marL="12700">
              <a:lnSpc>
                <a:spcPts val="3190"/>
              </a:lnSpc>
            </a:pPr>
            <a:r>
              <a:rPr sz="3000" b="1" dirty="0">
                <a:solidFill>
                  <a:srgbClr val="FEFFFE"/>
                </a:solidFill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6317" y="2137664"/>
            <a:ext cx="610927" cy="406400"/>
          </a:xfrm>
          <a:prstGeom prst="rect">
            <a:avLst/>
          </a:prstGeom>
        </p:spPr>
        <p:txBody>
          <a:bodyPr wrap="square" lIns="0" tIns="20256" rIns="0" bIns="0" rtlCol="0">
            <a:noAutofit/>
          </a:bodyPr>
          <a:lstStyle/>
          <a:p>
            <a:pPr marL="12700">
              <a:lnSpc>
                <a:spcPts val="3190"/>
              </a:lnSpc>
            </a:pPr>
            <a:r>
              <a:rPr sz="3000" b="1" dirty="0">
                <a:solidFill>
                  <a:srgbClr val="FEFFFE"/>
                </a:solidFill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0831" y="2137664"/>
            <a:ext cx="1691051" cy="406400"/>
          </a:xfrm>
          <a:prstGeom prst="rect">
            <a:avLst/>
          </a:prstGeom>
        </p:spPr>
        <p:txBody>
          <a:bodyPr wrap="square" lIns="0" tIns="20256" rIns="0" bIns="0" rtlCol="0">
            <a:noAutofit/>
          </a:bodyPr>
          <a:lstStyle/>
          <a:p>
            <a:pPr marL="12700">
              <a:lnSpc>
                <a:spcPts val="3190"/>
              </a:lnSpc>
            </a:pPr>
            <a:r>
              <a:rPr sz="3000" b="1" spc="-35" dirty="0">
                <a:solidFill>
                  <a:srgbClr val="FEFFFE"/>
                </a:solidFill>
                <a:latin typeface="Calibri"/>
                <a:cs typeface="Calibri"/>
              </a:rPr>
              <a:t>requestor.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125" y="2614676"/>
            <a:ext cx="3438567" cy="1791207"/>
          </a:xfrm>
          <a:prstGeom prst="rect">
            <a:avLst/>
          </a:prstGeom>
        </p:spPr>
        <p:txBody>
          <a:bodyPr wrap="square" lIns="0" tIns="29940" rIns="0" bIns="0" rtlCol="0">
            <a:noAutofit/>
          </a:bodyPr>
          <a:lstStyle/>
          <a:p>
            <a:pPr marL="12700" marR="83819">
              <a:lnSpc>
                <a:spcPts val="4715"/>
              </a:lnSpc>
            </a:pPr>
            <a:r>
              <a:rPr sz="4400" spc="0" dirty="0">
                <a:solidFill>
                  <a:srgbClr val="FEFFFE"/>
                </a:solidFill>
                <a:latin typeface="Calibri Light"/>
                <a:cs typeface="Calibri Light"/>
              </a:rPr>
              <a:t>Security</a:t>
            </a:r>
            <a:endParaRPr sz="4400">
              <a:latin typeface="Calibri Light"/>
              <a:cs typeface="Calibri Light"/>
            </a:endParaRPr>
          </a:p>
          <a:p>
            <a:pPr marL="12700" marR="83819">
              <a:lnSpc>
                <a:spcPts val="4705"/>
              </a:lnSpc>
            </a:pPr>
            <a:r>
              <a:rPr sz="4400" spc="0" dirty="0">
                <a:solidFill>
                  <a:srgbClr val="FEFFFE"/>
                </a:solidFill>
                <a:latin typeface="Calibri Light"/>
                <a:cs typeface="Calibri Light"/>
              </a:rPr>
              <a:t>Concepts :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ts val="4685"/>
              </a:lnSpc>
            </a:pPr>
            <a:r>
              <a:rPr sz="4400" spc="-6" dirty="0">
                <a:solidFill>
                  <a:srgbClr val="FEFFFE"/>
                </a:solidFill>
                <a:latin typeface="Calibri Light"/>
                <a:cs typeface="Calibri Light"/>
              </a:rPr>
              <a:t>Authentication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9349" y="5739638"/>
            <a:ext cx="1678314" cy="266699"/>
          </a:xfrm>
          <a:prstGeom prst="rect">
            <a:avLst/>
          </a:prstGeom>
        </p:spPr>
        <p:txBody>
          <a:bodyPr wrap="square" lIns="0" tIns="13049" rIns="0" bIns="0" rtlCol="0">
            <a:noAutofit/>
          </a:bodyPr>
          <a:lstStyle/>
          <a:p>
            <a:pPr marL="12700">
              <a:lnSpc>
                <a:spcPts val="2055"/>
              </a:lnSpc>
            </a:pPr>
            <a:r>
              <a:rPr sz="1900" spc="-2" dirty="0">
                <a:latin typeface="Calibri"/>
                <a:cs typeface="Calibri"/>
              </a:rPr>
              <a:t>are: </a:t>
            </a:r>
            <a:r>
              <a:rPr sz="1900" b="1" spc="-2" dirty="0">
                <a:latin typeface="Calibri"/>
                <a:cs typeface="Calibri"/>
              </a:rPr>
              <a:t>Biometrics </a:t>
            </a:r>
            <a:r>
              <a:rPr sz="1900" spc="-2" dirty="0">
                <a:latin typeface="Calibri"/>
                <a:cs typeface="Calibri"/>
              </a:rPr>
              <a:t>,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6093" y="6257798"/>
            <a:ext cx="1464829" cy="266699"/>
          </a:xfrm>
          <a:prstGeom prst="rect">
            <a:avLst/>
          </a:prstGeom>
        </p:spPr>
        <p:txBody>
          <a:bodyPr wrap="square" lIns="0" tIns="13049" rIns="0" bIns="0" rtlCol="0">
            <a:noAutofit/>
          </a:bodyPr>
          <a:lstStyle/>
          <a:p>
            <a:pPr marL="12700">
              <a:lnSpc>
                <a:spcPts val="2055"/>
              </a:lnSpc>
            </a:pPr>
            <a:r>
              <a:rPr sz="1900" spc="-5" dirty="0">
                <a:latin typeface="Calibri"/>
                <a:cs typeface="Calibri"/>
              </a:rPr>
              <a:t>characteristics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5886" y="4097131"/>
            <a:ext cx="6367912" cy="1319030"/>
          </a:xfrm>
          <a:prstGeom prst="rect">
            <a:avLst/>
          </a:prstGeom>
        </p:spPr>
        <p:txBody>
          <a:bodyPr wrap="square" lIns="0" tIns="2682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 marL="1768444" marR="412253" indent="-1286319">
              <a:lnSpc>
                <a:spcPts val="3290"/>
              </a:lnSpc>
              <a:spcBef>
                <a:spcPts val="1164"/>
              </a:spcBef>
            </a:pPr>
            <a:r>
              <a:rPr sz="3000" b="1" spc="-5" dirty="0">
                <a:solidFill>
                  <a:srgbClr val="FEFFFE"/>
                </a:solidFill>
                <a:latin typeface="Calibri"/>
                <a:cs typeface="Calibri"/>
              </a:rPr>
              <a:t>There are three common methods of authentication: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5886" y="5416162"/>
            <a:ext cx="2123672" cy="1166834"/>
          </a:xfrm>
          <a:prstGeom prst="rect">
            <a:avLst/>
          </a:prstGeom>
        </p:spPr>
        <p:txBody>
          <a:bodyPr wrap="square" lIns="0" tIns="498" rIns="0" bIns="0" rtlCol="0">
            <a:noAutofit/>
          </a:bodyPr>
          <a:lstStyle/>
          <a:p>
            <a:pPr>
              <a:lnSpc>
                <a:spcPts val="1400"/>
              </a:lnSpc>
            </a:pPr>
            <a:endParaRPr sz="1400"/>
          </a:p>
          <a:p>
            <a:pPr marL="203161" marR="199988" indent="87" algn="ctr">
              <a:lnSpc>
                <a:spcPts val="2319"/>
              </a:lnSpc>
            </a:pPr>
            <a:r>
              <a:rPr sz="1900" spc="-2" dirty="0">
                <a:latin typeface="Calibri"/>
                <a:cs typeface="Calibri"/>
              </a:rPr>
              <a:t>Something you </a:t>
            </a:r>
            <a:endParaRPr sz="1900">
              <a:latin typeface="Calibri"/>
              <a:cs typeface="Calibri"/>
            </a:endParaRPr>
          </a:p>
          <a:p>
            <a:pPr marL="203161" marR="199988" algn="ctr">
              <a:lnSpc>
                <a:spcPts val="2319"/>
              </a:lnSpc>
            </a:pPr>
            <a:r>
              <a:rPr sz="1900" spc="-6" dirty="0">
                <a:latin typeface="Calibri"/>
                <a:cs typeface="Calibri"/>
              </a:rPr>
              <a:t>know: Passwords </a:t>
            </a:r>
            <a:endParaRPr sz="1900">
              <a:latin typeface="Calibri"/>
              <a:cs typeface="Calibri"/>
            </a:endParaRPr>
          </a:p>
          <a:p>
            <a:pPr marL="203161" marR="199988" algn="ctr">
              <a:lnSpc>
                <a:spcPts val="2319"/>
              </a:lnSpc>
            </a:pPr>
            <a:r>
              <a:rPr sz="1900" spc="-2" dirty="0">
                <a:latin typeface="Calibri"/>
                <a:cs typeface="Calibri"/>
              </a:rPr>
              <a:t>or passphrases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9559" y="5416162"/>
            <a:ext cx="2120564" cy="1166834"/>
          </a:xfrm>
          <a:prstGeom prst="rect">
            <a:avLst/>
          </a:prstGeom>
        </p:spPr>
        <p:txBody>
          <a:bodyPr wrap="square" lIns="0" tIns="48260" rIns="0" bIns="0" rtlCol="0">
            <a:noAutofit/>
          </a:bodyPr>
          <a:lstStyle/>
          <a:p>
            <a:pPr marL="304018" marR="303928" indent="0" algn="ctr">
              <a:lnSpc>
                <a:spcPts val="2319"/>
              </a:lnSpc>
            </a:pPr>
            <a:r>
              <a:rPr sz="1900" spc="-2" dirty="0">
                <a:latin typeface="Calibri"/>
                <a:cs typeface="Calibri"/>
              </a:rPr>
              <a:t>Something you </a:t>
            </a:r>
            <a:endParaRPr sz="1900">
              <a:latin typeface="Calibri"/>
              <a:cs typeface="Calibri"/>
            </a:endParaRPr>
          </a:p>
          <a:p>
            <a:pPr marL="304018" marR="303928" algn="ctr">
              <a:lnSpc>
                <a:spcPts val="2319"/>
              </a:lnSpc>
            </a:pPr>
            <a:r>
              <a:rPr sz="1900" spc="-6" dirty="0">
                <a:latin typeface="Calibri"/>
                <a:cs typeface="Calibri"/>
              </a:rPr>
              <a:t>have: </a:t>
            </a:r>
            <a:r>
              <a:rPr sz="1850" spc="15" dirty="0">
                <a:latin typeface="Calibri Light"/>
                <a:cs typeface="Calibri Light"/>
              </a:rPr>
              <a:t>Tokens</a:t>
            </a:r>
            <a:r>
              <a:rPr sz="1900" spc="-6" dirty="0">
                <a:latin typeface="Calibri"/>
                <a:cs typeface="Calibri"/>
              </a:rPr>
              <a:t>, </a:t>
            </a:r>
            <a:endParaRPr sz="1900">
              <a:latin typeface="Calibri"/>
              <a:cs typeface="Calibri"/>
            </a:endParaRPr>
          </a:p>
          <a:p>
            <a:pPr marL="304018" marR="303928" algn="ctr">
              <a:lnSpc>
                <a:spcPts val="2319"/>
              </a:lnSpc>
            </a:pPr>
            <a:r>
              <a:rPr sz="1900" spc="-1" dirty="0">
                <a:latin typeface="Calibri"/>
                <a:cs typeface="Calibri"/>
              </a:rPr>
              <a:t>memory cards, </a:t>
            </a:r>
            <a:endParaRPr sz="1900">
              <a:latin typeface="Calibri"/>
              <a:cs typeface="Calibri"/>
            </a:endParaRPr>
          </a:p>
          <a:p>
            <a:pPr marL="304018" marR="303928" algn="ctr">
              <a:lnSpc>
                <a:spcPts val="2319"/>
              </a:lnSpc>
            </a:pPr>
            <a:r>
              <a:rPr sz="1900" spc="-3" dirty="0">
                <a:latin typeface="Calibri"/>
                <a:cs typeface="Calibri"/>
              </a:rPr>
              <a:t>smart cards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0123" y="5416162"/>
            <a:ext cx="2123675" cy="1166834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487066" marR="272996" indent="-160718">
              <a:lnSpc>
                <a:spcPts val="2319"/>
              </a:lnSpc>
            </a:pPr>
            <a:r>
              <a:rPr sz="1900" spc="-2" dirty="0">
                <a:latin typeface="Calibri"/>
                <a:cs typeface="Calibri"/>
              </a:rPr>
              <a:t>Something you </a:t>
            </a:r>
            <a:endParaRPr sz="1900">
              <a:latin typeface="Calibri"/>
              <a:cs typeface="Calibri"/>
            </a:endParaRPr>
          </a:p>
          <a:p>
            <a:pPr marL="487066" marR="272996">
              <a:lnSpc>
                <a:spcPts val="2319"/>
              </a:lnSpc>
              <a:spcBef>
                <a:spcPts val="1880"/>
              </a:spcBef>
            </a:pPr>
            <a:r>
              <a:rPr sz="1900" spc="-3" dirty="0">
                <a:latin typeface="Calibri"/>
                <a:cs typeface="Calibri"/>
              </a:rPr>
              <a:t>measurable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85886" y="6582996"/>
            <a:ext cx="6367912" cy="50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0"/>
            <a:ext cx="5151178" cy="68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1696" y="871146"/>
            <a:ext cx="736939" cy="1"/>
          </a:xfrm>
          <a:custGeom>
            <a:avLst/>
            <a:gdLst/>
            <a:ahLst/>
            <a:cxnLst/>
            <a:rect l="l" t="t" r="r" b="b"/>
            <a:pathLst>
              <a:path w="736939" h="1">
                <a:moveTo>
                  <a:pt x="0" y="0"/>
                </a:moveTo>
                <a:lnTo>
                  <a:pt x="736939" y="1"/>
                </a:lnTo>
              </a:path>
            </a:pathLst>
          </a:custGeom>
          <a:ln w="57150">
            <a:solidFill>
              <a:srgbClr val="FFB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7296" y="1185164"/>
            <a:ext cx="5192664" cy="876807"/>
          </a:xfrm>
          <a:prstGeom prst="rect">
            <a:avLst/>
          </a:prstGeom>
        </p:spPr>
        <p:txBody>
          <a:bodyPr wrap="square" lIns="0" tIns="21939" rIns="0" bIns="0" rtlCol="0">
            <a:noAutofit/>
          </a:bodyPr>
          <a:lstStyle/>
          <a:p>
            <a:pPr marL="12700">
              <a:lnSpc>
                <a:spcPts val="3454"/>
              </a:lnSpc>
            </a:pPr>
            <a:r>
              <a:rPr sz="3200" spc="0" dirty="0">
                <a:latin typeface="Calibri Light"/>
                <a:cs typeface="Calibri Light"/>
              </a:rPr>
              <a:t>Security Concepts : Methods of</a:t>
            </a:r>
            <a:endParaRPr sz="3200">
              <a:latin typeface="Calibri Light"/>
              <a:cs typeface="Calibri Light"/>
            </a:endParaRPr>
          </a:p>
          <a:p>
            <a:pPr marL="12700" marR="60959">
              <a:lnSpc>
                <a:spcPts val="3450"/>
              </a:lnSpc>
            </a:pPr>
            <a:r>
              <a:rPr sz="3200" spc="-4" dirty="0">
                <a:latin typeface="Calibri Light"/>
                <a:cs typeface="Calibri Light"/>
              </a:rPr>
              <a:t>Authentication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7296" y="2582592"/>
            <a:ext cx="152424" cy="10901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84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92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5896" y="2590292"/>
            <a:ext cx="4869653" cy="2665243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 marR="33808">
              <a:lnSpc>
                <a:spcPts val="2160"/>
              </a:lnSpc>
            </a:pPr>
            <a:r>
              <a:rPr sz="2000" spc="-2" dirty="0">
                <a:latin typeface="Calibri"/>
                <a:cs typeface="Calibri"/>
              </a:rPr>
              <a:t>Single-factor authentication</a:t>
            </a:r>
            <a:endParaRPr sz="2000">
              <a:latin typeface="Calibri"/>
              <a:cs typeface="Calibri"/>
            </a:endParaRPr>
          </a:p>
          <a:p>
            <a:pPr marL="12700" marR="33808">
              <a:lnSpc>
                <a:spcPct val="101725"/>
              </a:lnSpc>
              <a:spcBef>
                <a:spcPts val="642"/>
              </a:spcBef>
            </a:pPr>
            <a:r>
              <a:rPr sz="2000" spc="-1" dirty="0">
                <a:latin typeface="Calibri"/>
                <a:cs typeface="Calibri"/>
              </a:rPr>
              <a:t>Multi-factor authentication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  <a:spcBef>
                <a:spcPts val="983"/>
              </a:spcBef>
            </a:pPr>
            <a:r>
              <a:rPr sz="2000" spc="-4" dirty="0">
                <a:latin typeface="Calibri"/>
                <a:cs typeface="Calibri"/>
              </a:rPr>
              <a:t>Co</a:t>
            </a:r>
            <a:r>
              <a:rPr sz="2000" spc="0" dirty="0">
                <a:latin typeface="Calibri"/>
                <a:cs typeface="Calibri"/>
              </a:rPr>
              <a:t>mm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 b</a:t>
            </a:r>
            <a:r>
              <a:rPr sz="2000" spc="4" dirty="0">
                <a:latin typeface="Calibri"/>
                <a:cs typeface="Calibri"/>
              </a:rPr>
              <a:t>e</a:t>
            </a:r>
            <a:r>
              <a:rPr sz="2000" spc="-14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t p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spc="4" dirty="0">
                <a:latin typeface="Calibri"/>
                <a:cs typeface="Calibri"/>
              </a:rPr>
              <a:t>actic</a:t>
            </a:r>
            <a:r>
              <a:rPr sz="2000" spc="0" dirty="0">
                <a:latin typeface="Calibri"/>
                <a:cs typeface="Calibri"/>
              </a:rPr>
              <a:t>e </a:t>
            </a:r>
            <a:r>
              <a:rPr sz="2000" spc="4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 </a:t>
            </a:r>
            <a:r>
              <a:rPr sz="2000" spc="-14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mp</a:t>
            </a:r>
            <a:r>
              <a:rPr sz="2000" spc="4" dirty="0">
                <a:latin typeface="Calibri"/>
                <a:cs typeface="Calibri"/>
              </a:rPr>
              <a:t>le</a:t>
            </a:r>
            <a:r>
              <a:rPr sz="2000" spc="0" dirty="0">
                <a:latin typeface="Calibri"/>
                <a:cs typeface="Calibri"/>
              </a:rPr>
              <a:t>m</a:t>
            </a:r>
            <a:r>
              <a:rPr sz="2000" spc="4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t </a:t>
            </a:r>
            <a:r>
              <a:rPr sz="2000" spc="-14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 </a:t>
            </a:r>
            <a:r>
              <a:rPr sz="2000" spc="4" dirty="0">
                <a:latin typeface="Calibri"/>
                <a:cs typeface="Calibri"/>
              </a:rPr>
              <a:t>lea</a:t>
            </a:r>
            <a:r>
              <a:rPr sz="2000" spc="-14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t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</a:pPr>
            <a:r>
              <a:rPr sz="2000" spc="-2" dirty="0">
                <a:latin typeface="Calibri"/>
                <a:cs typeface="Calibri"/>
              </a:rPr>
              <a:t>two of the three common techniques for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</a:pPr>
            <a:r>
              <a:rPr sz="2000" spc="0" dirty="0">
                <a:latin typeface="Calibri"/>
                <a:cs typeface="Calibri"/>
              </a:rPr>
              <a:t>authentication:</a:t>
            </a:r>
            <a:endParaRPr sz="2000">
              <a:latin typeface="Calibri"/>
              <a:cs typeface="Calibri"/>
            </a:endParaRPr>
          </a:p>
          <a:p>
            <a:pPr marL="241300" marR="33808">
              <a:lnSpc>
                <a:spcPct val="101725"/>
              </a:lnSpc>
            </a:pPr>
            <a:r>
              <a:rPr sz="2000" spc="-300" dirty="0">
                <a:latin typeface="Courier New"/>
                <a:cs typeface="Courier New"/>
              </a:rPr>
              <a:t>o </a:t>
            </a:r>
            <a:r>
              <a:rPr sz="2000" spc="-2" dirty="0">
                <a:latin typeface="Calibri"/>
                <a:cs typeface="Calibri"/>
              </a:rPr>
              <a:t>Knowledge-based</a:t>
            </a:r>
            <a:endParaRPr sz="2000">
              <a:latin typeface="Calibri"/>
              <a:cs typeface="Calibri"/>
            </a:endParaRPr>
          </a:p>
          <a:p>
            <a:pPr marL="241300" marR="33808">
              <a:lnSpc>
                <a:spcPct val="101725"/>
              </a:lnSpc>
              <a:spcBef>
                <a:spcPts val="145"/>
              </a:spcBef>
            </a:pPr>
            <a:r>
              <a:rPr sz="2000" spc="-300" dirty="0">
                <a:latin typeface="Courier New"/>
                <a:cs typeface="Courier New"/>
              </a:rPr>
              <a:t>o </a:t>
            </a:r>
            <a:r>
              <a:rPr sz="2000" spc="-19" dirty="0">
                <a:latin typeface="Calibri"/>
                <a:cs typeface="Calibri"/>
              </a:rPr>
              <a:t>Token-based</a:t>
            </a:r>
            <a:endParaRPr sz="2000">
              <a:latin typeface="Calibri"/>
              <a:cs typeface="Calibri"/>
            </a:endParaRPr>
          </a:p>
          <a:p>
            <a:pPr marL="241300" marR="33808">
              <a:lnSpc>
                <a:spcPct val="101725"/>
              </a:lnSpc>
              <a:spcBef>
                <a:spcPts val="170"/>
              </a:spcBef>
            </a:pPr>
            <a:r>
              <a:rPr sz="2000" spc="-300" dirty="0">
                <a:latin typeface="Courier New"/>
                <a:cs typeface="Courier New"/>
              </a:rPr>
              <a:t>o </a:t>
            </a:r>
            <a:r>
              <a:rPr sz="2000" spc="0" dirty="0">
                <a:latin typeface="Calibri"/>
                <a:cs typeface="Calibri"/>
              </a:rPr>
              <a:t>Characteristic-based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214133" y="1864702"/>
            <a:ext cx="432307" cy="21018"/>
          </a:xfrm>
          <a:custGeom>
            <a:avLst/>
            <a:gdLst/>
            <a:ahLst/>
            <a:cxnLst/>
            <a:rect l="l" t="t" r="r" b="b"/>
            <a:pathLst>
              <a:path w="432307" h="21018">
                <a:moveTo>
                  <a:pt x="26369" y="10081"/>
                </a:moveTo>
                <a:lnTo>
                  <a:pt x="10127" y="12248"/>
                </a:lnTo>
                <a:lnTo>
                  <a:pt x="0" y="13623"/>
                </a:lnTo>
                <a:lnTo>
                  <a:pt x="15071" y="14288"/>
                </a:lnTo>
                <a:lnTo>
                  <a:pt x="66054" y="16335"/>
                </a:lnTo>
                <a:lnTo>
                  <a:pt x="117757" y="18130"/>
                </a:lnTo>
                <a:lnTo>
                  <a:pt x="169776" y="19574"/>
                </a:lnTo>
                <a:lnTo>
                  <a:pt x="221704" y="20569"/>
                </a:lnTo>
                <a:lnTo>
                  <a:pt x="273138" y="21018"/>
                </a:lnTo>
                <a:lnTo>
                  <a:pt x="323671" y="20822"/>
                </a:lnTo>
                <a:lnTo>
                  <a:pt x="372897" y="19883"/>
                </a:lnTo>
                <a:lnTo>
                  <a:pt x="420412" y="18103"/>
                </a:lnTo>
                <a:lnTo>
                  <a:pt x="432307" y="17391"/>
                </a:lnTo>
                <a:lnTo>
                  <a:pt x="402530" y="14175"/>
                </a:lnTo>
                <a:lnTo>
                  <a:pt x="362144" y="10215"/>
                </a:lnTo>
                <a:lnTo>
                  <a:pt x="324882" y="6974"/>
                </a:lnTo>
                <a:lnTo>
                  <a:pt x="290530" y="4408"/>
                </a:lnTo>
                <a:lnTo>
                  <a:pt x="258870" y="2471"/>
                </a:lnTo>
                <a:lnTo>
                  <a:pt x="229686" y="1121"/>
                </a:lnTo>
                <a:lnTo>
                  <a:pt x="202760" y="312"/>
                </a:lnTo>
                <a:lnTo>
                  <a:pt x="177878" y="0"/>
                </a:lnTo>
                <a:lnTo>
                  <a:pt x="154821" y="140"/>
                </a:lnTo>
                <a:lnTo>
                  <a:pt x="133374" y="689"/>
                </a:lnTo>
                <a:lnTo>
                  <a:pt x="113321" y="1603"/>
                </a:lnTo>
                <a:lnTo>
                  <a:pt x="94443" y="2836"/>
                </a:lnTo>
                <a:lnTo>
                  <a:pt x="76526" y="4345"/>
                </a:lnTo>
                <a:lnTo>
                  <a:pt x="59353" y="6085"/>
                </a:lnTo>
                <a:lnTo>
                  <a:pt x="42706" y="8011"/>
                </a:lnTo>
                <a:lnTo>
                  <a:pt x="26369" y="10081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608" y="1852679"/>
            <a:ext cx="3376524" cy="42399"/>
          </a:xfrm>
          <a:custGeom>
            <a:avLst/>
            <a:gdLst/>
            <a:ahLst/>
            <a:cxnLst/>
            <a:rect l="l" t="t" r="r" b="b"/>
            <a:pathLst>
              <a:path w="3376524" h="42399">
                <a:moveTo>
                  <a:pt x="591" y="12633"/>
                </a:moveTo>
                <a:lnTo>
                  <a:pt x="0" y="20352"/>
                </a:lnTo>
                <a:lnTo>
                  <a:pt x="86" y="24735"/>
                </a:lnTo>
                <a:lnTo>
                  <a:pt x="591" y="30921"/>
                </a:lnTo>
                <a:lnTo>
                  <a:pt x="37189" y="32892"/>
                </a:lnTo>
                <a:lnTo>
                  <a:pt x="77537" y="34321"/>
                </a:lnTo>
                <a:lnTo>
                  <a:pt x="121131" y="35264"/>
                </a:lnTo>
                <a:lnTo>
                  <a:pt x="167465" y="35775"/>
                </a:lnTo>
                <a:lnTo>
                  <a:pt x="216033" y="35911"/>
                </a:lnTo>
                <a:lnTo>
                  <a:pt x="266332" y="35728"/>
                </a:lnTo>
                <a:lnTo>
                  <a:pt x="317855" y="35281"/>
                </a:lnTo>
                <a:lnTo>
                  <a:pt x="370098" y="34627"/>
                </a:lnTo>
                <a:lnTo>
                  <a:pt x="422555" y="33821"/>
                </a:lnTo>
                <a:lnTo>
                  <a:pt x="474721" y="32920"/>
                </a:lnTo>
                <a:lnTo>
                  <a:pt x="526092" y="31978"/>
                </a:lnTo>
                <a:lnTo>
                  <a:pt x="576162" y="31052"/>
                </a:lnTo>
                <a:lnTo>
                  <a:pt x="624425" y="30198"/>
                </a:lnTo>
                <a:lnTo>
                  <a:pt x="670378" y="29472"/>
                </a:lnTo>
                <a:lnTo>
                  <a:pt x="713514" y="28929"/>
                </a:lnTo>
                <a:lnTo>
                  <a:pt x="753329" y="28625"/>
                </a:lnTo>
                <a:lnTo>
                  <a:pt x="789317" y="28617"/>
                </a:lnTo>
                <a:lnTo>
                  <a:pt x="820973" y="28959"/>
                </a:lnTo>
                <a:lnTo>
                  <a:pt x="847793" y="29709"/>
                </a:lnTo>
                <a:lnTo>
                  <a:pt x="869271" y="30921"/>
                </a:lnTo>
                <a:lnTo>
                  <a:pt x="886938" y="32349"/>
                </a:lnTo>
                <a:lnTo>
                  <a:pt x="902875" y="33701"/>
                </a:lnTo>
                <a:lnTo>
                  <a:pt x="917393" y="34964"/>
                </a:lnTo>
                <a:lnTo>
                  <a:pt x="930808" y="36126"/>
                </a:lnTo>
                <a:lnTo>
                  <a:pt x="943433" y="37175"/>
                </a:lnTo>
                <a:lnTo>
                  <a:pt x="955582" y="38098"/>
                </a:lnTo>
                <a:lnTo>
                  <a:pt x="967569" y="38883"/>
                </a:lnTo>
                <a:lnTo>
                  <a:pt x="979708" y="39517"/>
                </a:lnTo>
                <a:lnTo>
                  <a:pt x="992313" y="39989"/>
                </a:lnTo>
                <a:lnTo>
                  <a:pt x="1005698" y="40286"/>
                </a:lnTo>
                <a:lnTo>
                  <a:pt x="1036062" y="40306"/>
                </a:lnTo>
                <a:lnTo>
                  <a:pt x="1053669" y="40004"/>
                </a:lnTo>
                <a:lnTo>
                  <a:pt x="1073311" y="39478"/>
                </a:lnTo>
                <a:lnTo>
                  <a:pt x="1095303" y="38715"/>
                </a:lnTo>
                <a:lnTo>
                  <a:pt x="1119958" y="37703"/>
                </a:lnTo>
                <a:lnTo>
                  <a:pt x="1147591" y="36430"/>
                </a:lnTo>
                <a:lnTo>
                  <a:pt x="1178514" y="34884"/>
                </a:lnTo>
                <a:lnTo>
                  <a:pt x="1213042" y="33051"/>
                </a:lnTo>
                <a:lnTo>
                  <a:pt x="1251490" y="30921"/>
                </a:lnTo>
                <a:lnTo>
                  <a:pt x="1292844" y="28967"/>
                </a:lnTo>
                <a:lnTo>
                  <a:pt x="1335700" y="27627"/>
                </a:lnTo>
                <a:lnTo>
                  <a:pt x="1379783" y="26834"/>
                </a:lnTo>
                <a:lnTo>
                  <a:pt x="1424818" y="26519"/>
                </a:lnTo>
                <a:lnTo>
                  <a:pt x="1470531" y="26614"/>
                </a:lnTo>
                <a:lnTo>
                  <a:pt x="1516647" y="27051"/>
                </a:lnTo>
                <a:lnTo>
                  <a:pt x="1562891" y="27761"/>
                </a:lnTo>
                <a:lnTo>
                  <a:pt x="1608988" y="28678"/>
                </a:lnTo>
                <a:lnTo>
                  <a:pt x="1654663" y="29732"/>
                </a:lnTo>
                <a:lnTo>
                  <a:pt x="1699642" y="30855"/>
                </a:lnTo>
                <a:lnTo>
                  <a:pt x="1743650" y="31980"/>
                </a:lnTo>
                <a:lnTo>
                  <a:pt x="1786412" y="33038"/>
                </a:lnTo>
                <a:lnTo>
                  <a:pt x="1827653" y="33960"/>
                </a:lnTo>
                <a:lnTo>
                  <a:pt x="1867098" y="34680"/>
                </a:lnTo>
                <a:lnTo>
                  <a:pt x="1904473" y="35129"/>
                </a:lnTo>
                <a:lnTo>
                  <a:pt x="1939503" y="35238"/>
                </a:lnTo>
                <a:lnTo>
                  <a:pt x="1971913" y="34940"/>
                </a:lnTo>
                <a:lnTo>
                  <a:pt x="2001428" y="34167"/>
                </a:lnTo>
                <a:lnTo>
                  <a:pt x="2027774" y="32850"/>
                </a:lnTo>
                <a:lnTo>
                  <a:pt x="2050675" y="30921"/>
                </a:lnTo>
                <a:lnTo>
                  <a:pt x="2071936" y="29113"/>
                </a:lnTo>
                <a:lnTo>
                  <a:pt x="2093539" y="28134"/>
                </a:lnTo>
                <a:lnTo>
                  <a:pt x="2115481" y="27877"/>
                </a:lnTo>
                <a:lnTo>
                  <a:pt x="2137760" y="28235"/>
                </a:lnTo>
                <a:lnTo>
                  <a:pt x="2160371" y="29103"/>
                </a:lnTo>
                <a:lnTo>
                  <a:pt x="2183312" y="30374"/>
                </a:lnTo>
                <a:lnTo>
                  <a:pt x="2206578" y="31942"/>
                </a:lnTo>
                <a:lnTo>
                  <a:pt x="2230167" y="33700"/>
                </a:lnTo>
                <a:lnTo>
                  <a:pt x="2254075" y="35542"/>
                </a:lnTo>
                <a:lnTo>
                  <a:pt x="2278299" y="37362"/>
                </a:lnTo>
                <a:lnTo>
                  <a:pt x="2302834" y="39052"/>
                </a:lnTo>
                <a:lnTo>
                  <a:pt x="2327678" y="40508"/>
                </a:lnTo>
                <a:lnTo>
                  <a:pt x="2352828" y="41622"/>
                </a:lnTo>
                <a:lnTo>
                  <a:pt x="2378279" y="42288"/>
                </a:lnTo>
                <a:lnTo>
                  <a:pt x="2404029" y="42399"/>
                </a:lnTo>
                <a:lnTo>
                  <a:pt x="2430074" y="41850"/>
                </a:lnTo>
                <a:lnTo>
                  <a:pt x="2456411" y="40534"/>
                </a:lnTo>
                <a:lnTo>
                  <a:pt x="2483036" y="38345"/>
                </a:lnTo>
                <a:lnTo>
                  <a:pt x="2509945" y="35176"/>
                </a:lnTo>
                <a:lnTo>
                  <a:pt x="2537136" y="30921"/>
                </a:lnTo>
                <a:lnTo>
                  <a:pt x="2566760" y="26661"/>
                </a:lnTo>
                <a:lnTo>
                  <a:pt x="2600619" y="23480"/>
                </a:lnTo>
                <a:lnTo>
                  <a:pt x="2638190" y="21272"/>
                </a:lnTo>
                <a:lnTo>
                  <a:pt x="2678947" y="19932"/>
                </a:lnTo>
                <a:lnTo>
                  <a:pt x="2722366" y="19356"/>
                </a:lnTo>
                <a:lnTo>
                  <a:pt x="2767923" y="19437"/>
                </a:lnTo>
                <a:lnTo>
                  <a:pt x="2815092" y="20072"/>
                </a:lnTo>
                <a:lnTo>
                  <a:pt x="2863350" y="21156"/>
                </a:lnTo>
                <a:lnTo>
                  <a:pt x="2912170" y="22583"/>
                </a:lnTo>
                <a:lnTo>
                  <a:pt x="2961030" y="24248"/>
                </a:lnTo>
                <a:lnTo>
                  <a:pt x="3009403" y="26047"/>
                </a:lnTo>
                <a:lnTo>
                  <a:pt x="3056766" y="27874"/>
                </a:lnTo>
                <a:lnTo>
                  <a:pt x="3102593" y="29625"/>
                </a:lnTo>
                <a:lnTo>
                  <a:pt x="3146360" y="31194"/>
                </a:lnTo>
                <a:lnTo>
                  <a:pt x="3187543" y="32477"/>
                </a:lnTo>
                <a:lnTo>
                  <a:pt x="3225616" y="33368"/>
                </a:lnTo>
                <a:lnTo>
                  <a:pt x="3260055" y="33763"/>
                </a:lnTo>
                <a:lnTo>
                  <a:pt x="3290336" y="33557"/>
                </a:lnTo>
                <a:lnTo>
                  <a:pt x="3315933" y="32645"/>
                </a:lnTo>
                <a:lnTo>
                  <a:pt x="3336322" y="30921"/>
                </a:lnTo>
                <a:lnTo>
                  <a:pt x="3353582" y="28724"/>
                </a:lnTo>
                <a:lnTo>
                  <a:pt x="3370286" y="26493"/>
                </a:lnTo>
                <a:lnTo>
                  <a:pt x="3376524" y="25646"/>
                </a:lnTo>
                <a:lnTo>
                  <a:pt x="3341740" y="24111"/>
                </a:lnTo>
                <a:lnTo>
                  <a:pt x="3293416" y="21854"/>
                </a:lnTo>
                <a:lnTo>
                  <a:pt x="3247029" y="19639"/>
                </a:lnTo>
                <a:lnTo>
                  <a:pt x="3202985" y="17565"/>
                </a:lnTo>
                <a:lnTo>
                  <a:pt x="3161689" y="15729"/>
                </a:lnTo>
                <a:lnTo>
                  <a:pt x="3123547" y="14229"/>
                </a:lnTo>
                <a:lnTo>
                  <a:pt x="3088963" y="13165"/>
                </a:lnTo>
                <a:lnTo>
                  <a:pt x="3058344" y="12633"/>
                </a:lnTo>
                <a:lnTo>
                  <a:pt x="3029789" y="12226"/>
                </a:lnTo>
                <a:lnTo>
                  <a:pt x="3001127" y="11509"/>
                </a:lnTo>
                <a:lnTo>
                  <a:pt x="2972359" y="10542"/>
                </a:lnTo>
                <a:lnTo>
                  <a:pt x="2943485" y="9383"/>
                </a:lnTo>
                <a:lnTo>
                  <a:pt x="2914506" y="8091"/>
                </a:lnTo>
                <a:lnTo>
                  <a:pt x="2885423" y="6724"/>
                </a:lnTo>
                <a:lnTo>
                  <a:pt x="2856236" y="5341"/>
                </a:lnTo>
                <a:lnTo>
                  <a:pt x="2826946" y="4001"/>
                </a:lnTo>
                <a:lnTo>
                  <a:pt x="2797554" y="2763"/>
                </a:lnTo>
                <a:lnTo>
                  <a:pt x="2768059" y="1685"/>
                </a:lnTo>
                <a:lnTo>
                  <a:pt x="2738464" y="826"/>
                </a:lnTo>
                <a:lnTo>
                  <a:pt x="2708767" y="245"/>
                </a:lnTo>
                <a:lnTo>
                  <a:pt x="2678970" y="0"/>
                </a:lnTo>
                <a:lnTo>
                  <a:pt x="2649074" y="149"/>
                </a:lnTo>
                <a:lnTo>
                  <a:pt x="2619079" y="753"/>
                </a:lnTo>
                <a:lnTo>
                  <a:pt x="2588986" y="1869"/>
                </a:lnTo>
                <a:lnTo>
                  <a:pt x="2558795" y="3557"/>
                </a:lnTo>
                <a:lnTo>
                  <a:pt x="2528507" y="5874"/>
                </a:lnTo>
                <a:lnTo>
                  <a:pt x="2498122" y="8880"/>
                </a:lnTo>
                <a:lnTo>
                  <a:pt x="2467642" y="12633"/>
                </a:lnTo>
                <a:lnTo>
                  <a:pt x="2437500" y="16252"/>
                </a:lnTo>
                <a:lnTo>
                  <a:pt x="2408062" y="18884"/>
                </a:lnTo>
                <a:lnTo>
                  <a:pt x="2379221" y="20629"/>
                </a:lnTo>
                <a:lnTo>
                  <a:pt x="2350870" y="21590"/>
                </a:lnTo>
                <a:lnTo>
                  <a:pt x="2322902" y="21866"/>
                </a:lnTo>
                <a:lnTo>
                  <a:pt x="2295211" y="21559"/>
                </a:lnTo>
                <a:lnTo>
                  <a:pt x="2267690" y="20771"/>
                </a:lnTo>
                <a:lnTo>
                  <a:pt x="2240233" y="19601"/>
                </a:lnTo>
                <a:lnTo>
                  <a:pt x="2212734" y="18152"/>
                </a:lnTo>
                <a:lnTo>
                  <a:pt x="2185085" y="16523"/>
                </a:lnTo>
                <a:lnTo>
                  <a:pt x="2157180" y="14817"/>
                </a:lnTo>
                <a:lnTo>
                  <a:pt x="2128913" y="13134"/>
                </a:lnTo>
                <a:lnTo>
                  <a:pt x="2100177" y="11575"/>
                </a:lnTo>
                <a:lnTo>
                  <a:pt x="2070865" y="10242"/>
                </a:lnTo>
                <a:lnTo>
                  <a:pt x="2040871" y="9235"/>
                </a:lnTo>
                <a:lnTo>
                  <a:pt x="2010088" y="8655"/>
                </a:lnTo>
                <a:lnTo>
                  <a:pt x="1978410" y="8604"/>
                </a:lnTo>
                <a:lnTo>
                  <a:pt x="1945731" y="9183"/>
                </a:lnTo>
                <a:lnTo>
                  <a:pt x="1911943" y="10492"/>
                </a:lnTo>
                <a:lnTo>
                  <a:pt x="1876939" y="12633"/>
                </a:lnTo>
                <a:lnTo>
                  <a:pt x="1839232" y="15049"/>
                </a:lnTo>
                <a:lnTo>
                  <a:pt x="1797736" y="17125"/>
                </a:lnTo>
                <a:lnTo>
                  <a:pt x="1752952" y="18875"/>
                </a:lnTo>
                <a:lnTo>
                  <a:pt x="1705380" y="20315"/>
                </a:lnTo>
                <a:lnTo>
                  <a:pt x="1655522" y="21457"/>
                </a:lnTo>
                <a:lnTo>
                  <a:pt x="1603876" y="22317"/>
                </a:lnTo>
                <a:lnTo>
                  <a:pt x="1550945" y="22908"/>
                </a:lnTo>
                <a:lnTo>
                  <a:pt x="1497227" y="23245"/>
                </a:lnTo>
                <a:lnTo>
                  <a:pt x="1443225" y="23342"/>
                </a:lnTo>
                <a:lnTo>
                  <a:pt x="1389437" y="23213"/>
                </a:lnTo>
                <a:lnTo>
                  <a:pt x="1336366" y="22872"/>
                </a:lnTo>
                <a:lnTo>
                  <a:pt x="1284511" y="22334"/>
                </a:lnTo>
                <a:lnTo>
                  <a:pt x="1234372" y="21613"/>
                </a:lnTo>
                <a:lnTo>
                  <a:pt x="1186451" y="20723"/>
                </a:lnTo>
                <a:lnTo>
                  <a:pt x="1141247" y="19679"/>
                </a:lnTo>
                <a:lnTo>
                  <a:pt x="1099262" y="18493"/>
                </a:lnTo>
                <a:lnTo>
                  <a:pt x="1060995" y="17182"/>
                </a:lnTo>
                <a:lnTo>
                  <a:pt x="1026948" y="15759"/>
                </a:lnTo>
                <a:lnTo>
                  <a:pt x="997620" y="14237"/>
                </a:lnTo>
                <a:lnTo>
                  <a:pt x="953241" y="11139"/>
                </a:lnTo>
                <a:lnTo>
                  <a:pt x="934887" y="9929"/>
                </a:lnTo>
                <a:lnTo>
                  <a:pt x="918153" y="8980"/>
                </a:lnTo>
                <a:lnTo>
                  <a:pt x="902739" y="8272"/>
                </a:lnTo>
                <a:lnTo>
                  <a:pt x="888345" y="7784"/>
                </a:lnTo>
                <a:lnTo>
                  <a:pt x="874672" y="7495"/>
                </a:lnTo>
                <a:lnTo>
                  <a:pt x="848292" y="7430"/>
                </a:lnTo>
                <a:lnTo>
                  <a:pt x="834985" y="7612"/>
                </a:lnTo>
                <a:lnTo>
                  <a:pt x="821202" y="7910"/>
                </a:lnTo>
                <a:lnTo>
                  <a:pt x="806643" y="8302"/>
                </a:lnTo>
                <a:lnTo>
                  <a:pt x="791009" y="8768"/>
                </a:lnTo>
                <a:lnTo>
                  <a:pt x="774000" y="9286"/>
                </a:lnTo>
                <a:lnTo>
                  <a:pt x="755316" y="9836"/>
                </a:lnTo>
                <a:lnTo>
                  <a:pt x="734659" y="10397"/>
                </a:lnTo>
                <a:lnTo>
                  <a:pt x="711729" y="10948"/>
                </a:lnTo>
                <a:lnTo>
                  <a:pt x="686227" y="11468"/>
                </a:lnTo>
                <a:lnTo>
                  <a:pt x="657853" y="11936"/>
                </a:lnTo>
                <a:lnTo>
                  <a:pt x="626308" y="12331"/>
                </a:lnTo>
                <a:lnTo>
                  <a:pt x="591293" y="12633"/>
                </a:lnTo>
                <a:lnTo>
                  <a:pt x="554607" y="12979"/>
                </a:lnTo>
                <a:lnTo>
                  <a:pt x="518293" y="13498"/>
                </a:lnTo>
                <a:lnTo>
                  <a:pt x="482414" y="14157"/>
                </a:lnTo>
                <a:lnTo>
                  <a:pt x="447034" y="14918"/>
                </a:lnTo>
                <a:lnTo>
                  <a:pt x="412216" y="15748"/>
                </a:lnTo>
                <a:lnTo>
                  <a:pt x="378024" y="16611"/>
                </a:lnTo>
                <a:lnTo>
                  <a:pt x="344520" y="17473"/>
                </a:lnTo>
                <a:lnTo>
                  <a:pt x="311770" y="18299"/>
                </a:lnTo>
                <a:lnTo>
                  <a:pt x="279836" y="19053"/>
                </a:lnTo>
                <a:lnTo>
                  <a:pt x="248782" y="19701"/>
                </a:lnTo>
                <a:lnTo>
                  <a:pt x="218670" y="20207"/>
                </a:lnTo>
                <a:lnTo>
                  <a:pt x="189566" y="20537"/>
                </a:lnTo>
                <a:lnTo>
                  <a:pt x="161531" y="20656"/>
                </a:lnTo>
                <a:lnTo>
                  <a:pt x="134631" y="20528"/>
                </a:lnTo>
                <a:lnTo>
                  <a:pt x="108927" y="20120"/>
                </a:lnTo>
                <a:lnTo>
                  <a:pt x="84485" y="19395"/>
                </a:lnTo>
                <a:lnTo>
                  <a:pt x="61366" y="18318"/>
                </a:lnTo>
                <a:lnTo>
                  <a:pt x="39635" y="16856"/>
                </a:lnTo>
                <a:lnTo>
                  <a:pt x="19356" y="14972"/>
                </a:lnTo>
                <a:lnTo>
                  <a:pt x="591" y="12633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62445" y="1864283"/>
            <a:ext cx="200038" cy="19317"/>
          </a:xfrm>
          <a:custGeom>
            <a:avLst/>
            <a:gdLst/>
            <a:ahLst/>
            <a:cxnLst/>
            <a:rect l="l" t="t" r="r" b="b"/>
            <a:pathLst>
              <a:path w="200038" h="19317">
                <a:moveTo>
                  <a:pt x="2790" y="5903"/>
                </a:moveTo>
                <a:lnTo>
                  <a:pt x="0" y="6087"/>
                </a:lnTo>
                <a:lnTo>
                  <a:pt x="7005" y="6521"/>
                </a:lnTo>
                <a:lnTo>
                  <a:pt x="50800" y="9368"/>
                </a:lnTo>
                <a:lnTo>
                  <a:pt x="97325" y="12470"/>
                </a:lnTo>
                <a:lnTo>
                  <a:pt x="146916" y="15796"/>
                </a:lnTo>
                <a:lnTo>
                  <a:pt x="199914" y="19317"/>
                </a:lnTo>
                <a:lnTo>
                  <a:pt x="199839" y="10805"/>
                </a:lnTo>
                <a:lnTo>
                  <a:pt x="200038" y="5424"/>
                </a:lnTo>
                <a:lnTo>
                  <a:pt x="199914" y="1029"/>
                </a:lnTo>
                <a:lnTo>
                  <a:pt x="171238" y="173"/>
                </a:lnTo>
                <a:lnTo>
                  <a:pt x="142834" y="0"/>
                </a:lnTo>
                <a:lnTo>
                  <a:pt x="114643" y="409"/>
                </a:lnTo>
                <a:lnTo>
                  <a:pt x="86604" y="1302"/>
                </a:lnTo>
                <a:lnTo>
                  <a:pt x="58655" y="2582"/>
                </a:lnTo>
                <a:lnTo>
                  <a:pt x="30738" y="4148"/>
                </a:lnTo>
                <a:lnTo>
                  <a:pt x="2790" y="5903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7726" y="1860430"/>
            <a:ext cx="394719" cy="19043"/>
          </a:xfrm>
          <a:custGeom>
            <a:avLst/>
            <a:gdLst/>
            <a:ahLst/>
            <a:cxnLst/>
            <a:rect l="l" t="t" r="r" b="b"/>
            <a:pathLst>
              <a:path w="394719" h="19043">
                <a:moveTo>
                  <a:pt x="3094" y="4155"/>
                </a:moveTo>
                <a:lnTo>
                  <a:pt x="0" y="4359"/>
                </a:lnTo>
                <a:lnTo>
                  <a:pt x="3931" y="4881"/>
                </a:lnTo>
                <a:lnTo>
                  <a:pt x="37774" y="9645"/>
                </a:lnTo>
                <a:lnTo>
                  <a:pt x="70801" y="13317"/>
                </a:lnTo>
                <a:lnTo>
                  <a:pt x="103072" y="15993"/>
                </a:lnTo>
                <a:lnTo>
                  <a:pt x="134647" y="17774"/>
                </a:lnTo>
                <a:lnTo>
                  <a:pt x="165588" y="18758"/>
                </a:lnTo>
                <a:lnTo>
                  <a:pt x="195953" y="19043"/>
                </a:lnTo>
                <a:lnTo>
                  <a:pt x="225805" y="18727"/>
                </a:lnTo>
                <a:lnTo>
                  <a:pt x="255203" y="17911"/>
                </a:lnTo>
                <a:lnTo>
                  <a:pt x="284208" y="16691"/>
                </a:lnTo>
                <a:lnTo>
                  <a:pt x="312881" y="15167"/>
                </a:lnTo>
                <a:lnTo>
                  <a:pt x="341282" y="13438"/>
                </a:lnTo>
                <a:lnTo>
                  <a:pt x="369471" y="11601"/>
                </a:lnTo>
                <a:lnTo>
                  <a:pt x="394719" y="9939"/>
                </a:lnTo>
                <a:lnTo>
                  <a:pt x="360317" y="7809"/>
                </a:lnTo>
                <a:lnTo>
                  <a:pt x="320961" y="5556"/>
                </a:lnTo>
                <a:lnTo>
                  <a:pt x="283316" y="3645"/>
                </a:lnTo>
                <a:lnTo>
                  <a:pt x="247044" y="2105"/>
                </a:lnTo>
                <a:lnTo>
                  <a:pt x="211805" y="964"/>
                </a:lnTo>
                <a:lnTo>
                  <a:pt x="177261" y="253"/>
                </a:lnTo>
                <a:lnTo>
                  <a:pt x="143072" y="0"/>
                </a:lnTo>
                <a:lnTo>
                  <a:pt x="108900" y="234"/>
                </a:lnTo>
                <a:lnTo>
                  <a:pt x="74406" y="985"/>
                </a:lnTo>
                <a:lnTo>
                  <a:pt x="39250" y="2282"/>
                </a:lnTo>
                <a:lnTo>
                  <a:pt x="3094" y="4155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6441" y="1846161"/>
            <a:ext cx="6021285" cy="55478"/>
          </a:xfrm>
          <a:custGeom>
            <a:avLst/>
            <a:gdLst/>
            <a:ahLst/>
            <a:cxnLst/>
            <a:rect l="l" t="t" r="r" b="b"/>
            <a:pathLst>
              <a:path w="6021285" h="55478">
                <a:moveTo>
                  <a:pt x="0" y="35931"/>
                </a:moveTo>
                <a:lnTo>
                  <a:pt x="59393" y="41943"/>
                </a:lnTo>
                <a:lnTo>
                  <a:pt x="104669" y="45297"/>
                </a:lnTo>
                <a:lnTo>
                  <a:pt x="149621" y="47611"/>
                </a:lnTo>
                <a:lnTo>
                  <a:pt x="194087" y="49000"/>
                </a:lnTo>
                <a:lnTo>
                  <a:pt x="237908" y="49575"/>
                </a:lnTo>
                <a:lnTo>
                  <a:pt x="280923" y="49450"/>
                </a:lnTo>
                <a:lnTo>
                  <a:pt x="322972" y="48738"/>
                </a:lnTo>
                <a:lnTo>
                  <a:pt x="363896" y="47552"/>
                </a:lnTo>
                <a:lnTo>
                  <a:pt x="403534" y="46005"/>
                </a:lnTo>
                <a:lnTo>
                  <a:pt x="441725" y="44209"/>
                </a:lnTo>
                <a:lnTo>
                  <a:pt x="478311" y="42278"/>
                </a:lnTo>
                <a:lnTo>
                  <a:pt x="513131" y="40324"/>
                </a:lnTo>
                <a:lnTo>
                  <a:pt x="546024" y="38461"/>
                </a:lnTo>
                <a:lnTo>
                  <a:pt x="576831" y="36801"/>
                </a:lnTo>
                <a:lnTo>
                  <a:pt x="605391" y="35457"/>
                </a:lnTo>
                <a:lnTo>
                  <a:pt x="631545" y="34543"/>
                </a:lnTo>
                <a:lnTo>
                  <a:pt x="655133" y="34171"/>
                </a:lnTo>
                <a:lnTo>
                  <a:pt x="675993" y="34454"/>
                </a:lnTo>
                <a:lnTo>
                  <a:pt x="693967" y="35506"/>
                </a:lnTo>
                <a:lnTo>
                  <a:pt x="708894" y="37438"/>
                </a:lnTo>
                <a:lnTo>
                  <a:pt x="722387" y="39598"/>
                </a:lnTo>
                <a:lnTo>
                  <a:pt x="736195" y="41284"/>
                </a:lnTo>
                <a:lnTo>
                  <a:pt x="750364" y="42537"/>
                </a:lnTo>
                <a:lnTo>
                  <a:pt x="764941" y="43398"/>
                </a:lnTo>
                <a:lnTo>
                  <a:pt x="779971" y="43908"/>
                </a:lnTo>
                <a:lnTo>
                  <a:pt x="795500" y="44109"/>
                </a:lnTo>
                <a:lnTo>
                  <a:pt x="811575" y="44041"/>
                </a:lnTo>
                <a:lnTo>
                  <a:pt x="828242" y="43746"/>
                </a:lnTo>
                <a:lnTo>
                  <a:pt x="845545" y="43265"/>
                </a:lnTo>
                <a:lnTo>
                  <a:pt x="863532" y="42638"/>
                </a:lnTo>
                <a:lnTo>
                  <a:pt x="882249" y="41908"/>
                </a:lnTo>
                <a:lnTo>
                  <a:pt x="901741" y="41114"/>
                </a:lnTo>
                <a:lnTo>
                  <a:pt x="922054" y="40299"/>
                </a:lnTo>
                <a:lnTo>
                  <a:pt x="943235" y="39503"/>
                </a:lnTo>
                <a:lnTo>
                  <a:pt x="965330" y="38768"/>
                </a:lnTo>
                <a:lnTo>
                  <a:pt x="988383" y="38134"/>
                </a:lnTo>
                <a:lnTo>
                  <a:pt x="1012443" y="37643"/>
                </a:lnTo>
                <a:lnTo>
                  <a:pt x="1037553" y="37336"/>
                </a:lnTo>
                <a:lnTo>
                  <a:pt x="1063762" y="37254"/>
                </a:lnTo>
                <a:lnTo>
                  <a:pt x="1091114" y="37438"/>
                </a:lnTo>
                <a:lnTo>
                  <a:pt x="1117067" y="37816"/>
                </a:lnTo>
                <a:lnTo>
                  <a:pt x="1139373" y="38276"/>
                </a:lnTo>
                <a:lnTo>
                  <a:pt x="1158521" y="38797"/>
                </a:lnTo>
                <a:lnTo>
                  <a:pt x="1174998" y="39358"/>
                </a:lnTo>
                <a:lnTo>
                  <a:pt x="1189292" y="39940"/>
                </a:lnTo>
                <a:lnTo>
                  <a:pt x="1201890" y="40523"/>
                </a:lnTo>
                <a:lnTo>
                  <a:pt x="1213280" y="41086"/>
                </a:lnTo>
                <a:lnTo>
                  <a:pt x="1223950" y="41610"/>
                </a:lnTo>
                <a:lnTo>
                  <a:pt x="1234387" y="42073"/>
                </a:lnTo>
                <a:lnTo>
                  <a:pt x="1245080" y="42456"/>
                </a:lnTo>
                <a:lnTo>
                  <a:pt x="1256515" y="42739"/>
                </a:lnTo>
                <a:lnTo>
                  <a:pt x="1269182" y="42901"/>
                </a:lnTo>
                <a:lnTo>
                  <a:pt x="1283566" y="42923"/>
                </a:lnTo>
                <a:lnTo>
                  <a:pt x="1300156" y="42784"/>
                </a:lnTo>
                <a:lnTo>
                  <a:pt x="1319440" y="42463"/>
                </a:lnTo>
                <a:lnTo>
                  <a:pt x="1341905" y="41941"/>
                </a:lnTo>
                <a:lnTo>
                  <a:pt x="1368039" y="41198"/>
                </a:lnTo>
                <a:lnTo>
                  <a:pt x="1398330" y="40213"/>
                </a:lnTo>
                <a:lnTo>
                  <a:pt x="1433265" y="38967"/>
                </a:lnTo>
                <a:lnTo>
                  <a:pt x="1473333" y="37438"/>
                </a:lnTo>
                <a:lnTo>
                  <a:pt x="1515937" y="36020"/>
                </a:lnTo>
                <a:lnTo>
                  <a:pt x="1558115" y="35081"/>
                </a:lnTo>
                <a:lnTo>
                  <a:pt x="1599798" y="34568"/>
                </a:lnTo>
                <a:lnTo>
                  <a:pt x="1640922" y="34423"/>
                </a:lnTo>
                <a:lnTo>
                  <a:pt x="1681418" y="34593"/>
                </a:lnTo>
                <a:lnTo>
                  <a:pt x="1721220" y="35023"/>
                </a:lnTo>
                <a:lnTo>
                  <a:pt x="1760262" y="35657"/>
                </a:lnTo>
                <a:lnTo>
                  <a:pt x="1798477" y="36440"/>
                </a:lnTo>
                <a:lnTo>
                  <a:pt x="1835798" y="37318"/>
                </a:lnTo>
                <a:lnTo>
                  <a:pt x="1872159" y="38234"/>
                </a:lnTo>
                <a:lnTo>
                  <a:pt x="1907493" y="39135"/>
                </a:lnTo>
                <a:lnTo>
                  <a:pt x="1941732" y="39965"/>
                </a:lnTo>
                <a:lnTo>
                  <a:pt x="1974812" y="40668"/>
                </a:lnTo>
                <a:lnTo>
                  <a:pt x="2006664" y="41191"/>
                </a:lnTo>
                <a:lnTo>
                  <a:pt x="2037223" y="41477"/>
                </a:lnTo>
                <a:lnTo>
                  <a:pt x="2066421" y="41472"/>
                </a:lnTo>
                <a:lnTo>
                  <a:pt x="2094192" y="41121"/>
                </a:lnTo>
                <a:lnTo>
                  <a:pt x="2120470" y="40368"/>
                </a:lnTo>
                <a:lnTo>
                  <a:pt x="2145187" y="39159"/>
                </a:lnTo>
                <a:lnTo>
                  <a:pt x="2168277" y="37438"/>
                </a:lnTo>
                <a:lnTo>
                  <a:pt x="2190839" y="35705"/>
                </a:lnTo>
                <a:lnTo>
                  <a:pt x="2213973" y="34461"/>
                </a:lnTo>
                <a:lnTo>
                  <a:pt x="2237616" y="33655"/>
                </a:lnTo>
                <a:lnTo>
                  <a:pt x="2261702" y="33236"/>
                </a:lnTo>
                <a:lnTo>
                  <a:pt x="2286167" y="33153"/>
                </a:lnTo>
                <a:lnTo>
                  <a:pt x="2310947" y="33355"/>
                </a:lnTo>
                <a:lnTo>
                  <a:pt x="2335976" y="33790"/>
                </a:lnTo>
                <a:lnTo>
                  <a:pt x="2361191" y="34408"/>
                </a:lnTo>
                <a:lnTo>
                  <a:pt x="2386527" y="35157"/>
                </a:lnTo>
                <a:lnTo>
                  <a:pt x="2411919" y="35986"/>
                </a:lnTo>
                <a:lnTo>
                  <a:pt x="2437303" y="36844"/>
                </a:lnTo>
                <a:lnTo>
                  <a:pt x="2462614" y="37680"/>
                </a:lnTo>
                <a:lnTo>
                  <a:pt x="2487787" y="38443"/>
                </a:lnTo>
                <a:lnTo>
                  <a:pt x="2512759" y="39081"/>
                </a:lnTo>
                <a:lnTo>
                  <a:pt x="2537465" y="39544"/>
                </a:lnTo>
                <a:lnTo>
                  <a:pt x="2561839" y="39781"/>
                </a:lnTo>
                <a:lnTo>
                  <a:pt x="2585818" y="39739"/>
                </a:lnTo>
                <a:lnTo>
                  <a:pt x="2609338" y="39369"/>
                </a:lnTo>
                <a:lnTo>
                  <a:pt x="2632332" y="38619"/>
                </a:lnTo>
                <a:lnTo>
                  <a:pt x="2654738" y="37438"/>
                </a:lnTo>
                <a:lnTo>
                  <a:pt x="2677723" y="36168"/>
                </a:lnTo>
                <a:lnTo>
                  <a:pt x="2702445" y="35169"/>
                </a:lnTo>
                <a:lnTo>
                  <a:pt x="2728822" y="34419"/>
                </a:lnTo>
                <a:lnTo>
                  <a:pt x="2756769" y="33894"/>
                </a:lnTo>
                <a:lnTo>
                  <a:pt x="2786203" y="33571"/>
                </a:lnTo>
                <a:lnTo>
                  <a:pt x="2817042" y="33428"/>
                </a:lnTo>
                <a:lnTo>
                  <a:pt x="2849202" y="33442"/>
                </a:lnTo>
                <a:lnTo>
                  <a:pt x="2882600" y="33590"/>
                </a:lnTo>
                <a:lnTo>
                  <a:pt x="2917153" y="33848"/>
                </a:lnTo>
                <a:lnTo>
                  <a:pt x="2952778" y="34194"/>
                </a:lnTo>
                <a:lnTo>
                  <a:pt x="2989391" y="34605"/>
                </a:lnTo>
                <a:lnTo>
                  <a:pt x="3026910" y="35058"/>
                </a:lnTo>
                <a:lnTo>
                  <a:pt x="3065251" y="35530"/>
                </a:lnTo>
                <a:lnTo>
                  <a:pt x="3104332" y="35998"/>
                </a:lnTo>
                <a:lnTo>
                  <a:pt x="3144068" y="36439"/>
                </a:lnTo>
                <a:lnTo>
                  <a:pt x="3184378" y="36830"/>
                </a:lnTo>
                <a:lnTo>
                  <a:pt x="3225177" y="37149"/>
                </a:lnTo>
                <a:lnTo>
                  <a:pt x="3266383" y="37371"/>
                </a:lnTo>
                <a:lnTo>
                  <a:pt x="3393215" y="37462"/>
                </a:lnTo>
                <a:lnTo>
                  <a:pt x="3439773" y="37738"/>
                </a:lnTo>
                <a:lnTo>
                  <a:pt x="3488882" y="38224"/>
                </a:lnTo>
                <a:lnTo>
                  <a:pt x="3540065" y="38876"/>
                </a:lnTo>
                <a:lnTo>
                  <a:pt x="3592846" y="39653"/>
                </a:lnTo>
                <a:lnTo>
                  <a:pt x="3646752" y="40513"/>
                </a:lnTo>
                <a:lnTo>
                  <a:pt x="3701305" y="41412"/>
                </a:lnTo>
                <a:lnTo>
                  <a:pt x="3756031" y="42309"/>
                </a:lnTo>
                <a:lnTo>
                  <a:pt x="3810454" y="43160"/>
                </a:lnTo>
                <a:lnTo>
                  <a:pt x="3864098" y="43925"/>
                </a:lnTo>
                <a:lnTo>
                  <a:pt x="3916488" y="44559"/>
                </a:lnTo>
                <a:lnTo>
                  <a:pt x="3967149" y="45022"/>
                </a:lnTo>
                <a:lnTo>
                  <a:pt x="4015604" y="45270"/>
                </a:lnTo>
                <a:lnTo>
                  <a:pt x="4061379" y="45261"/>
                </a:lnTo>
                <a:lnTo>
                  <a:pt x="4103998" y="44953"/>
                </a:lnTo>
                <a:lnTo>
                  <a:pt x="4142985" y="44303"/>
                </a:lnTo>
                <a:lnTo>
                  <a:pt x="4177865" y="43269"/>
                </a:lnTo>
                <a:lnTo>
                  <a:pt x="4208163" y="41808"/>
                </a:lnTo>
                <a:lnTo>
                  <a:pt x="4233403" y="39879"/>
                </a:lnTo>
                <a:lnTo>
                  <a:pt x="4253109" y="37438"/>
                </a:lnTo>
                <a:lnTo>
                  <a:pt x="4271072" y="35045"/>
                </a:lnTo>
                <a:lnTo>
                  <a:pt x="4291229" y="33246"/>
                </a:lnTo>
                <a:lnTo>
                  <a:pt x="4313327" y="31986"/>
                </a:lnTo>
                <a:lnTo>
                  <a:pt x="4337112" y="31206"/>
                </a:lnTo>
                <a:lnTo>
                  <a:pt x="4362328" y="30850"/>
                </a:lnTo>
                <a:lnTo>
                  <a:pt x="4388723" y="30861"/>
                </a:lnTo>
                <a:lnTo>
                  <a:pt x="4416041" y="31180"/>
                </a:lnTo>
                <a:lnTo>
                  <a:pt x="4444029" y="31751"/>
                </a:lnTo>
                <a:lnTo>
                  <a:pt x="4472432" y="32518"/>
                </a:lnTo>
                <a:lnTo>
                  <a:pt x="4500996" y="33421"/>
                </a:lnTo>
                <a:lnTo>
                  <a:pt x="4529467" y="34406"/>
                </a:lnTo>
                <a:lnTo>
                  <a:pt x="4557591" y="35413"/>
                </a:lnTo>
                <a:lnTo>
                  <a:pt x="4585113" y="36386"/>
                </a:lnTo>
                <a:lnTo>
                  <a:pt x="4611779" y="37268"/>
                </a:lnTo>
                <a:lnTo>
                  <a:pt x="4637335" y="38001"/>
                </a:lnTo>
                <a:lnTo>
                  <a:pt x="4661528" y="38529"/>
                </a:lnTo>
                <a:lnTo>
                  <a:pt x="4684101" y="38793"/>
                </a:lnTo>
                <a:lnTo>
                  <a:pt x="4704802" y="38738"/>
                </a:lnTo>
                <a:lnTo>
                  <a:pt x="4723376" y="38305"/>
                </a:lnTo>
                <a:lnTo>
                  <a:pt x="4739570" y="37438"/>
                </a:lnTo>
                <a:lnTo>
                  <a:pt x="4753672" y="36394"/>
                </a:lnTo>
                <a:lnTo>
                  <a:pt x="4766359" y="35469"/>
                </a:lnTo>
                <a:lnTo>
                  <a:pt x="4777955" y="34661"/>
                </a:lnTo>
                <a:lnTo>
                  <a:pt x="4788783" y="33969"/>
                </a:lnTo>
                <a:lnTo>
                  <a:pt x="4809432" y="32926"/>
                </a:lnTo>
                <a:lnTo>
                  <a:pt x="4819899" y="32572"/>
                </a:lnTo>
                <a:lnTo>
                  <a:pt x="4830894" y="32328"/>
                </a:lnTo>
                <a:lnTo>
                  <a:pt x="4842740" y="32193"/>
                </a:lnTo>
                <a:lnTo>
                  <a:pt x="4870280" y="32241"/>
                </a:lnTo>
                <a:lnTo>
                  <a:pt x="4886620" y="32422"/>
                </a:lnTo>
                <a:lnTo>
                  <a:pt x="4905107" y="32705"/>
                </a:lnTo>
                <a:lnTo>
                  <a:pt x="4926063" y="33090"/>
                </a:lnTo>
                <a:lnTo>
                  <a:pt x="4949813" y="33574"/>
                </a:lnTo>
                <a:lnTo>
                  <a:pt x="4976679" y="34156"/>
                </a:lnTo>
                <a:lnTo>
                  <a:pt x="5006986" y="34835"/>
                </a:lnTo>
                <a:lnTo>
                  <a:pt x="5041057" y="35610"/>
                </a:lnTo>
                <a:lnTo>
                  <a:pt x="5079216" y="36478"/>
                </a:lnTo>
                <a:lnTo>
                  <a:pt x="5121788" y="37438"/>
                </a:lnTo>
                <a:lnTo>
                  <a:pt x="5165069" y="38610"/>
                </a:lnTo>
                <a:lnTo>
                  <a:pt x="5205373" y="40068"/>
                </a:lnTo>
                <a:lnTo>
                  <a:pt x="5243048" y="41745"/>
                </a:lnTo>
                <a:lnTo>
                  <a:pt x="5278438" y="43571"/>
                </a:lnTo>
                <a:lnTo>
                  <a:pt x="5311891" y="45478"/>
                </a:lnTo>
                <a:lnTo>
                  <a:pt x="5343753" y="47399"/>
                </a:lnTo>
                <a:lnTo>
                  <a:pt x="5374370" y="49264"/>
                </a:lnTo>
                <a:lnTo>
                  <a:pt x="5404089" y="51007"/>
                </a:lnTo>
                <a:lnTo>
                  <a:pt x="5433255" y="52557"/>
                </a:lnTo>
                <a:lnTo>
                  <a:pt x="5462217" y="53848"/>
                </a:lnTo>
                <a:lnTo>
                  <a:pt x="5491319" y="54810"/>
                </a:lnTo>
                <a:lnTo>
                  <a:pt x="5520908" y="55376"/>
                </a:lnTo>
                <a:lnTo>
                  <a:pt x="5551331" y="55478"/>
                </a:lnTo>
                <a:lnTo>
                  <a:pt x="5582934" y="55046"/>
                </a:lnTo>
                <a:lnTo>
                  <a:pt x="5616064" y="54013"/>
                </a:lnTo>
                <a:lnTo>
                  <a:pt x="5651066" y="52310"/>
                </a:lnTo>
                <a:lnTo>
                  <a:pt x="5688288" y="49870"/>
                </a:lnTo>
                <a:lnTo>
                  <a:pt x="5728075" y="46623"/>
                </a:lnTo>
                <a:lnTo>
                  <a:pt x="5770774" y="42502"/>
                </a:lnTo>
                <a:lnTo>
                  <a:pt x="5816732" y="37438"/>
                </a:lnTo>
                <a:lnTo>
                  <a:pt x="5862973" y="32251"/>
                </a:lnTo>
                <a:lnTo>
                  <a:pt x="5906520" y="27785"/>
                </a:lnTo>
                <a:lnTo>
                  <a:pt x="5947711" y="24011"/>
                </a:lnTo>
                <a:lnTo>
                  <a:pt x="5986884" y="20901"/>
                </a:lnTo>
                <a:lnTo>
                  <a:pt x="6021285" y="18628"/>
                </a:lnTo>
                <a:lnTo>
                  <a:pt x="5989653" y="14428"/>
                </a:lnTo>
                <a:lnTo>
                  <a:pt x="5951719" y="10875"/>
                </a:lnTo>
                <a:lnTo>
                  <a:pt x="5911733" y="8378"/>
                </a:lnTo>
                <a:lnTo>
                  <a:pt x="5870012" y="6826"/>
                </a:lnTo>
                <a:lnTo>
                  <a:pt x="5826874" y="6107"/>
                </a:lnTo>
                <a:lnTo>
                  <a:pt x="5782638" y="6108"/>
                </a:lnTo>
                <a:lnTo>
                  <a:pt x="5737620" y="6719"/>
                </a:lnTo>
                <a:lnTo>
                  <a:pt x="5692141" y="7826"/>
                </a:lnTo>
                <a:lnTo>
                  <a:pt x="5646516" y="9319"/>
                </a:lnTo>
                <a:lnTo>
                  <a:pt x="5601064" y="11084"/>
                </a:lnTo>
                <a:lnTo>
                  <a:pt x="5556104" y="13011"/>
                </a:lnTo>
                <a:lnTo>
                  <a:pt x="5511953" y="14988"/>
                </a:lnTo>
                <a:lnTo>
                  <a:pt x="5468929" y="16902"/>
                </a:lnTo>
                <a:lnTo>
                  <a:pt x="5427350" y="18642"/>
                </a:lnTo>
                <a:lnTo>
                  <a:pt x="5387534" y="20095"/>
                </a:lnTo>
                <a:lnTo>
                  <a:pt x="5349800" y="21150"/>
                </a:lnTo>
                <a:lnTo>
                  <a:pt x="5314464" y="21695"/>
                </a:lnTo>
                <a:lnTo>
                  <a:pt x="5281845" y="21618"/>
                </a:lnTo>
                <a:lnTo>
                  <a:pt x="5252261" y="20807"/>
                </a:lnTo>
                <a:lnTo>
                  <a:pt x="5226030" y="19150"/>
                </a:lnTo>
                <a:lnTo>
                  <a:pt x="5200795" y="17221"/>
                </a:lnTo>
                <a:lnTo>
                  <a:pt x="5174097" y="15650"/>
                </a:lnTo>
                <a:lnTo>
                  <a:pt x="5146105" y="14412"/>
                </a:lnTo>
                <a:lnTo>
                  <a:pt x="5116987" y="13480"/>
                </a:lnTo>
                <a:lnTo>
                  <a:pt x="5086912" y="12829"/>
                </a:lnTo>
                <a:lnTo>
                  <a:pt x="5056047" y="12432"/>
                </a:lnTo>
                <a:lnTo>
                  <a:pt x="5024562" y="12265"/>
                </a:lnTo>
                <a:lnTo>
                  <a:pt x="4992624" y="12300"/>
                </a:lnTo>
                <a:lnTo>
                  <a:pt x="4960402" y="12513"/>
                </a:lnTo>
                <a:lnTo>
                  <a:pt x="4928064" y="12877"/>
                </a:lnTo>
                <a:lnTo>
                  <a:pt x="4895778" y="13366"/>
                </a:lnTo>
                <a:lnTo>
                  <a:pt x="4863713" y="13956"/>
                </a:lnTo>
                <a:lnTo>
                  <a:pt x="4832036" y="14618"/>
                </a:lnTo>
                <a:lnTo>
                  <a:pt x="4800917" y="15329"/>
                </a:lnTo>
                <a:lnTo>
                  <a:pt x="4770523" y="16062"/>
                </a:lnTo>
                <a:lnTo>
                  <a:pt x="4741024" y="16791"/>
                </a:lnTo>
                <a:lnTo>
                  <a:pt x="4712586" y="17490"/>
                </a:lnTo>
                <a:lnTo>
                  <a:pt x="4685378" y="18133"/>
                </a:lnTo>
                <a:lnTo>
                  <a:pt x="4659570" y="18695"/>
                </a:lnTo>
                <a:lnTo>
                  <a:pt x="4635328" y="19150"/>
                </a:lnTo>
                <a:lnTo>
                  <a:pt x="4612459" y="19300"/>
                </a:lnTo>
                <a:lnTo>
                  <a:pt x="4590480" y="19010"/>
                </a:lnTo>
                <a:lnTo>
                  <a:pt x="4569125" y="18352"/>
                </a:lnTo>
                <a:lnTo>
                  <a:pt x="4548129" y="17397"/>
                </a:lnTo>
                <a:lnTo>
                  <a:pt x="4527227" y="16214"/>
                </a:lnTo>
                <a:lnTo>
                  <a:pt x="4506154" y="14874"/>
                </a:lnTo>
                <a:lnTo>
                  <a:pt x="4484644" y="13448"/>
                </a:lnTo>
                <a:lnTo>
                  <a:pt x="4462433" y="12006"/>
                </a:lnTo>
                <a:lnTo>
                  <a:pt x="4439255" y="10619"/>
                </a:lnTo>
                <a:lnTo>
                  <a:pt x="4414844" y="9357"/>
                </a:lnTo>
                <a:lnTo>
                  <a:pt x="4388937" y="8291"/>
                </a:lnTo>
                <a:lnTo>
                  <a:pt x="4361266" y="7492"/>
                </a:lnTo>
                <a:lnTo>
                  <a:pt x="4331568" y="7029"/>
                </a:lnTo>
                <a:lnTo>
                  <a:pt x="4299577" y="6974"/>
                </a:lnTo>
                <a:lnTo>
                  <a:pt x="4265028" y="7397"/>
                </a:lnTo>
                <a:lnTo>
                  <a:pt x="4227655" y="8369"/>
                </a:lnTo>
                <a:lnTo>
                  <a:pt x="4187194" y="9959"/>
                </a:lnTo>
                <a:lnTo>
                  <a:pt x="4143379" y="12239"/>
                </a:lnTo>
                <a:lnTo>
                  <a:pt x="4095944" y="15279"/>
                </a:lnTo>
                <a:lnTo>
                  <a:pt x="4044626" y="19150"/>
                </a:lnTo>
                <a:lnTo>
                  <a:pt x="3991957" y="23009"/>
                </a:lnTo>
                <a:lnTo>
                  <a:pt x="3940591" y="26018"/>
                </a:lnTo>
                <a:lnTo>
                  <a:pt x="3890443" y="28249"/>
                </a:lnTo>
                <a:lnTo>
                  <a:pt x="3841427" y="29777"/>
                </a:lnTo>
                <a:lnTo>
                  <a:pt x="3793457" y="30676"/>
                </a:lnTo>
                <a:lnTo>
                  <a:pt x="3746448" y="31021"/>
                </a:lnTo>
                <a:lnTo>
                  <a:pt x="3700314" y="30885"/>
                </a:lnTo>
                <a:lnTo>
                  <a:pt x="3654969" y="30343"/>
                </a:lnTo>
                <a:lnTo>
                  <a:pt x="3610328" y="29469"/>
                </a:lnTo>
                <a:lnTo>
                  <a:pt x="3566304" y="28337"/>
                </a:lnTo>
                <a:lnTo>
                  <a:pt x="3522813" y="27022"/>
                </a:lnTo>
                <a:lnTo>
                  <a:pt x="3479768" y="25597"/>
                </a:lnTo>
                <a:lnTo>
                  <a:pt x="3437084" y="24136"/>
                </a:lnTo>
                <a:lnTo>
                  <a:pt x="3394675" y="22714"/>
                </a:lnTo>
                <a:lnTo>
                  <a:pt x="3352455" y="21405"/>
                </a:lnTo>
                <a:lnTo>
                  <a:pt x="3310339" y="20283"/>
                </a:lnTo>
                <a:lnTo>
                  <a:pt x="3268241" y="19423"/>
                </a:lnTo>
                <a:lnTo>
                  <a:pt x="3226076" y="18898"/>
                </a:lnTo>
                <a:lnTo>
                  <a:pt x="3183757" y="18782"/>
                </a:lnTo>
                <a:lnTo>
                  <a:pt x="3141198" y="19150"/>
                </a:lnTo>
                <a:lnTo>
                  <a:pt x="3099117" y="19866"/>
                </a:lnTo>
                <a:lnTo>
                  <a:pt x="3058236" y="20718"/>
                </a:lnTo>
                <a:lnTo>
                  <a:pt x="3018486" y="21673"/>
                </a:lnTo>
                <a:lnTo>
                  <a:pt x="2979794" y="22694"/>
                </a:lnTo>
                <a:lnTo>
                  <a:pt x="2942088" y="23746"/>
                </a:lnTo>
                <a:lnTo>
                  <a:pt x="2905298" y="24794"/>
                </a:lnTo>
                <a:lnTo>
                  <a:pt x="2869351" y="25802"/>
                </a:lnTo>
                <a:lnTo>
                  <a:pt x="2834177" y="26734"/>
                </a:lnTo>
                <a:lnTo>
                  <a:pt x="2799702" y="27556"/>
                </a:lnTo>
                <a:lnTo>
                  <a:pt x="2765857" y="28231"/>
                </a:lnTo>
                <a:lnTo>
                  <a:pt x="2732569" y="28725"/>
                </a:lnTo>
                <a:lnTo>
                  <a:pt x="2699767" y="29002"/>
                </a:lnTo>
                <a:lnTo>
                  <a:pt x="2667380" y="29026"/>
                </a:lnTo>
                <a:lnTo>
                  <a:pt x="2635335" y="28763"/>
                </a:lnTo>
                <a:lnTo>
                  <a:pt x="2603561" y="28176"/>
                </a:lnTo>
                <a:lnTo>
                  <a:pt x="2571987" y="27230"/>
                </a:lnTo>
                <a:lnTo>
                  <a:pt x="2540540" y="25890"/>
                </a:lnTo>
                <a:lnTo>
                  <a:pt x="2509151" y="24120"/>
                </a:lnTo>
                <a:lnTo>
                  <a:pt x="2477746" y="21886"/>
                </a:lnTo>
                <a:lnTo>
                  <a:pt x="2446254" y="19150"/>
                </a:lnTo>
                <a:lnTo>
                  <a:pt x="2412843" y="16360"/>
                </a:lnTo>
                <a:lnTo>
                  <a:pt x="2375974" y="13974"/>
                </a:lnTo>
                <a:lnTo>
                  <a:pt x="2336017" y="11973"/>
                </a:lnTo>
                <a:lnTo>
                  <a:pt x="2293342" y="10338"/>
                </a:lnTo>
                <a:lnTo>
                  <a:pt x="2248320" y="9051"/>
                </a:lnTo>
                <a:lnTo>
                  <a:pt x="2201319" y="8095"/>
                </a:lnTo>
                <a:lnTo>
                  <a:pt x="2152710" y="7451"/>
                </a:lnTo>
                <a:lnTo>
                  <a:pt x="2102863" y="7100"/>
                </a:lnTo>
                <a:lnTo>
                  <a:pt x="2052148" y="7025"/>
                </a:lnTo>
                <a:lnTo>
                  <a:pt x="2000935" y="7207"/>
                </a:lnTo>
                <a:lnTo>
                  <a:pt x="1949595" y="7627"/>
                </a:lnTo>
                <a:lnTo>
                  <a:pt x="1898496" y="8269"/>
                </a:lnTo>
                <a:lnTo>
                  <a:pt x="1848010" y="9112"/>
                </a:lnTo>
                <a:lnTo>
                  <a:pt x="1798506" y="10140"/>
                </a:lnTo>
                <a:lnTo>
                  <a:pt x="1750354" y="11334"/>
                </a:lnTo>
                <a:lnTo>
                  <a:pt x="1703924" y="12675"/>
                </a:lnTo>
                <a:lnTo>
                  <a:pt x="1659587" y="14145"/>
                </a:lnTo>
                <a:lnTo>
                  <a:pt x="1617711" y="15727"/>
                </a:lnTo>
                <a:lnTo>
                  <a:pt x="1578668" y="17401"/>
                </a:lnTo>
                <a:lnTo>
                  <a:pt x="1542827" y="19150"/>
                </a:lnTo>
                <a:lnTo>
                  <a:pt x="1506441" y="20728"/>
                </a:lnTo>
                <a:lnTo>
                  <a:pt x="1465878" y="21924"/>
                </a:lnTo>
                <a:lnTo>
                  <a:pt x="1421680" y="22775"/>
                </a:lnTo>
                <a:lnTo>
                  <a:pt x="1374388" y="23317"/>
                </a:lnTo>
                <a:lnTo>
                  <a:pt x="1324545" y="23585"/>
                </a:lnTo>
                <a:lnTo>
                  <a:pt x="1272693" y="23615"/>
                </a:lnTo>
                <a:lnTo>
                  <a:pt x="1219374" y="23443"/>
                </a:lnTo>
                <a:lnTo>
                  <a:pt x="1165131" y="23105"/>
                </a:lnTo>
                <a:lnTo>
                  <a:pt x="1110505" y="22638"/>
                </a:lnTo>
                <a:lnTo>
                  <a:pt x="1056038" y="22075"/>
                </a:lnTo>
                <a:lnTo>
                  <a:pt x="1002273" y="21454"/>
                </a:lnTo>
                <a:lnTo>
                  <a:pt x="949751" y="20811"/>
                </a:lnTo>
                <a:lnTo>
                  <a:pt x="899015" y="20181"/>
                </a:lnTo>
                <a:lnTo>
                  <a:pt x="850607" y="19600"/>
                </a:lnTo>
                <a:lnTo>
                  <a:pt x="805069" y="19103"/>
                </a:lnTo>
                <a:lnTo>
                  <a:pt x="762942" y="18728"/>
                </a:lnTo>
                <a:lnTo>
                  <a:pt x="724770" y="18509"/>
                </a:lnTo>
                <a:lnTo>
                  <a:pt x="691095" y="18482"/>
                </a:lnTo>
                <a:lnTo>
                  <a:pt x="662457" y="18684"/>
                </a:lnTo>
                <a:lnTo>
                  <a:pt x="639400" y="19150"/>
                </a:lnTo>
                <a:lnTo>
                  <a:pt x="619399" y="19379"/>
                </a:lnTo>
                <a:lnTo>
                  <a:pt x="599506" y="18919"/>
                </a:lnTo>
                <a:lnTo>
                  <a:pt x="579627" y="17881"/>
                </a:lnTo>
                <a:lnTo>
                  <a:pt x="559668" y="16376"/>
                </a:lnTo>
                <a:lnTo>
                  <a:pt x="539535" y="14514"/>
                </a:lnTo>
                <a:lnTo>
                  <a:pt x="519135" y="12407"/>
                </a:lnTo>
                <a:lnTo>
                  <a:pt x="498374" y="10165"/>
                </a:lnTo>
                <a:lnTo>
                  <a:pt x="477158" y="7899"/>
                </a:lnTo>
                <a:lnTo>
                  <a:pt x="455393" y="5719"/>
                </a:lnTo>
                <a:lnTo>
                  <a:pt x="432986" y="3737"/>
                </a:lnTo>
                <a:lnTo>
                  <a:pt x="409842" y="2063"/>
                </a:lnTo>
                <a:lnTo>
                  <a:pt x="385868" y="809"/>
                </a:lnTo>
                <a:lnTo>
                  <a:pt x="360970" y="84"/>
                </a:lnTo>
                <a:lnTo>
                  <a:pt x="335055" y="0"/>
                </a:lnTo>
                <a:lnTo>
                  <a:pt x="308028" y="667"/>
                </a:lnTo>
                <a:lnTo>
                  <a:pt x="279796" y="2196"/>
                </a:lnTo>
                <a:lnTo>
                  <a:pt x="250265" y="4698"/>
                </a:lnTo>
                <a:lnTo>
                  <a:pt x="219341" y="8284"/>
                </a:lnTo>
                <a:lnTo>
                  <a:pt x="186930" y="13064"/>
                </a:lnTo>
                <a:lnTo>
                  <a:pt x="152939" y="19150"/>
                </a:lnTo>
                <a:lnTo>
                  <a:pt x="116325" y="25276"/>
                </a:lnTo>
                <a:lnTo>
                  <a:pt x="76378" y="30168"/>
                </a:lnTo>
                <a:lnTo>
                  <a:pt x="33502" y="33925"/>
                </a:lnTo>
                <a:lnTo>
                  <a:pt x="0" y="35931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021" y="1848755"/>
            <a:ext cx="10424676" cy="54903"/>
          </a:xfrm>
          <a:custGeom>
            <a:avLst/>
            <a:gdLst/>
            <a:ahLst/>
            <a:cxnLst/>
            <a:rect l="l" t="t" r="r" b="b"/>
            <a:pathLst>
              <a:path w="10424676" h="54903">
                <a:moveTo>
                  <a:pt x="178" y="16557"/>
                </a:moveTo>
                <a:lnTo>
                  <a:pt x="37742" y="15886"/>
                </a:lnTo>
                <a:lnTo>
                  <a:pt x="75119" y="15062"/>
                </a:lnTo>
                <a:lnTo>
                  <a:pt x="112474" y="14121"/>
                </a:lnTo>
                <a:lnTo>
                  <a:pt x="149972" y="13100"/>
                </a:lnTo>
                <a:lnTo>
                  <a:pt x="187777" y="12038"/>
                </a:lnTo>
                <a:lnTo>
                  <a:pt x="226053" y="10972"/>
                </a:lnTo>
                <a:lnTo>
                  <a:pt x="264966" y="9939"/>
                </a:lnTo>
                <a:lnTo>
                  <a:pt x="304679" y="8977"/>
                </a:lnTo>
                <a:lnTo>
                  <a:pt x="345358" y="8122"/>
                </a:lnTo>
                <a:lnTo>
                  <a:pt x="387166" y="7414"/>
                </a:lnTo>
                <a:lnTo>
                  <a:pt x="430269" y="6887"/>
                </a:lnTo>
                <a:lnTo>
                  <a:pt x="474831" y="6582"/>
                </a:lnTo>
                <a:lnTo>
                  <a:pt x="521017" y="6534"/>
                </a:lnTo>
                <a:lnTo>
                  <a:pt x="568991" y="6781"/>
                </a:lnTo>
                <a:lnTo>
                  <a:pt x="618918" y="7360"/>
                </a:lnTo>
                <a:lnTo>
                  <a:pt x="670962" y="8310"/>
                </a:lnTo>
                <a:lnTo>
                  <a:pt x="725288" y="9667"/>
                </a:lnTo>
                <a:lnTo>
                  <a:pt x="782061" y="11469"/>
                </a:lnTo>
                <a:lnTo>
                  <a:pt x="841445" y="13753"/>
                </a:lnTo>
                <a:lnTo>
                  <a:pt x="903605" y="16557"/>
                </a:lnTo>
                <a:lnTo>
                  <a:pt x="963023" y="19280"/>
                </a:lnTo>
                <a:lnTo>
                  <a:pt x="1014540" y="21341"/>
                </a:lnTo>
                <a:lnTo>
                  <a:pt x="1058858" y="22801"/>
                </a:lnTo>
                <a:lnTo>
                  <a:pt x="1096676" y="23723"/>
                </a:lnTo>
                <a:lnTo>
                  <a:pt x="1128698" y="24170"/>
                </a:lnTo>
                <a:lnTo>
                  <a:pt x="1155622" y="24205"/>
                </a:lnTo>
                <a:lnTo>
                  <a:pt x="1178152" y="23890"/>
                </a:lnTo>
                <a:lnTo>
                  <a:pt x="1196987" y="23289"/>
                </a:lnTo>
                <a:lnTo>
                  <a:pt x="1212829" y="22464"/>
                </a:lnTo>
                <a:lnTo>
                  <a:pt x="1226379" y="21477"/>
                </a:lnTo>
                <a:lnTo>
                  <a:pt x="1238338" y="20392"/>
                </a:lnTo>
                <a:lnTo>
                  <a:pt x="1249408" y="19272"/>
                </a:lnTo>
                <a:lnTo>
                  <a:pt x="1260289" y="18179"/>
                </a:lnTo>
                <a:lnTo>
                  <a:pt x="1271682" y="17175"/>
                </a:lnTo>
                <a:lnTo>
                  <a:pt x="1284289" y="16324"/>
                </a:lnTo>
                <a:lnTo>
                  <a:pt x="1298810" y="15689"/>
                </a:lnTo>
                <a:lnTo>
                  <a:pt x="1315948" y="15332"/>
                </a:lnTo>
                <a:lnTo>
                  <a:pt x="1336402" y="15315"/>
                </a:lnTo>
                <a:lnTo>
                  <a:pt x="1360874" y="15703"/>
                </a:lnTo>
                <a:lnTo>
                  <a:pt x="1390066" y="16557"/>
                </a:lnTo>
                <a:lnTo>
                  <a:pt x="1422689" y="17509"/>
                </a:lnTo>
                <a:lnTo>
                  <a:pt x="1456901" y="18171"/>
                </a:lnTo>
                <a:lnTo>
                  <a:pt x="1492565" y="18574"/>
                </a:lnTo>
                <a:lnTo>
                  <a:pt x="1529544" y="18750"/>
                </a:lnTo>
                <a:lnTo>
                  <a:pt x="1567704" y="18731"/>
                </a:lnTo>
                <a:lnTo>
                  <a:pt x="1606908" y="18549"/>
                </a:lnTo>
                <a:lnTo>
                  <a:pt x="1647019" y="18234"/>
                </a:lnTo>
                <a:lnTo>
                  <a:pt x="1687903" y="17819"/>
                </a:lnTo>
                <a:lnTo>
                  <a:pt x="1729423" y="17336"/>
                </a:lnTo>
                <a:lnTo>
                  <a:pt x="1771443" y="16816"/>
                </a:lnTo>
                <a:lnTo>
                  <a:pt x="1813828" y="16290"/>
                </a:lnTo>
                <a:lnTo>
                  <a:pt x="1856441" y="15791"/>
                </a:lnTo>
                <a:lnTo>
                  <a:pt x="1899146" y="15350"/>
                </a:lnTo>
                <a:lnTo>
                  <a:pt x="1941808" y="15000"/>
                </a:lnTo>
                <a:lnTo>
                  <a:pt x="1984290" y="14770"/>
                </a:lnTo>
                <a:lnTo>
                  <a:pt x="2026457" y="14694"/>
                </a:lnTo>
                <a:lnTo>
                  <a:pt x="2068173" y="14803"/>
                </a:lnTo>
                <a:lnTo>
                  <a:pt x="2109301" y="15129"/>
                </a:lnTo>
                <a:lnTo>
                  <a:pt x="2149706" y="15703"/>
                </a:lnTo>
                <a:lnTo>
                  <a:pt x="2189252" y="16557"/>
                </a:lnTo>
                <a:lnTo>
                  <a:pt x="2226362" y="17313"/>
                </a:lnTo>
                <a:lnTo>
                  <a:pt x="2259810" y="17613"/>
                </a:lnTo>
                <a:lnTo>
                  <a:pt x="2289981" y="17521"/>
                </a:lnTo>
                <a:lnTo>
                  <a:pt x="2317262" y="17099"/>
                </a:lnTo>
                <a:lnTo>
                  <a:pt x="2342038" y="16409"/>
                </a:lnTo>
                <a:lnTo>
                  <a:pt x="2364695" y="15514"/>
                </a:lnTo>
                <a:lnTo>
                  <a:pt x="2385621" y="14477"/>
                </a:lnTo>
                <a:lnTo>
                  <a:pt x="2405200" y="13360"/>
                </a:lnTo>
                <a:lnTo>
                  <a:pt x="2423820" y="12227"/>
                </a:lnTo>
                <a:lnTo>
                  <a:pt x="2441865" y="11139"/>
                </a:lnTo>
                <a:lnTo>
                  <a:pt x="2459723" y="10160"/>
                </a:lnTo>
                <a:lnTo>
                  <a:pt x="2477780" y="9351"/>
                </a:lnTo>
                <a:lnTo>
                  <a:pt x="2496421" y="8777"/>
                </a:lnTo>
                <a:lnTo>
                  <a:pt x="2516032" y="8498"/>
                </a:lnTo>
                <a:lnTo>
                  <a:pt x="2537001" y="8578"/>
                </a:lnTo>
                <a:lnTo>
                  <a:pt x="2559713" y="9080"/>
                </a:lnTo>
                <a:lnTo>
                  <a:pt x="2584553" y="10067"/>
                </a:lnTo>
                <a:lnTo>
                  <a:pt x="2611909" y="11600"/>
                </a:lnTo>
                <a:lnTo>
                  <a:pt x="2642167" y="13742"/>
                </a:lnTo>
                <a:lnTo>
                  <a:pt x="2675712" y="16557"/>
                </a:lnTo>
                <a:lnTo>
                  <a:pt x="2710171" y="19340"/>
                </a:lnTo>
                <a:lnTo>
                  <a:pt x="2743087" y="21394"/>
                </a:lnTo>
                <a:lnTo>
                  <a:pt x="2774724" y="22793"/>
                </a:lnTo>
                <a:lnTo>
                  <a:pt x="2805343" y="23608"/>
                </a:lnTo>
                <a:lnTo>
                  <a:pt x="2835207" y="23913"/>
                </a:lnTo>
                <a:lnTo>
                  <a:pt x="2864576" y="23779"/>
                </a:lnTo>
                <a:lnTo>
                  <a:pt x="2893714" y="23280"/>
                </a:lnTo>
                <a:lnTo>
                  <a:pt x="2922882" y="22487"/>
                </a:lnTo>
                <a:lnTo>
                  <a:pt x="2952342" y="21475"/>
                </a:lnTo>
                <a:lnTo>
                  <a:pt x="2982357" y="20314"/>
                </a:lnTo>
                <a:lnTo>
                  <a:pt x="3013188" y="19079"/>
                </a:lnTo>
                <a:lnTo>
                  <a:pt x="3045098" y="17841"/>
                </a:lnTo>
                <a:lnTo>
                  <a:pt x="3078349" y="16673"/>
                </a:lnTo>
                <a:lnTo>
                  <a:pt x="3113202" y="15647"/>
                </a:lnTo>
                <a:lnTo>
                  <a:pt x="3149921" y="14837"/>
                </a:lnTo>
                <a:lnTo>
                  <a:pt x="3188766" y="14315"/>
                </a:lnTo>
                <a:lnTo>
                  <a:pt x="3230000" y="14153"/>
                </a:lnTo>
                <a:lnTo>
                  <a:pt x="3273885" y="14425"/>
                </a:lnTo>
                <a:lnTo>
                  <a:pt x="3320683" y="15202"/>
                </a:lnTo>
                <a:lnTo>
                  <a:pt x="3370656" y="16557"/>
                </a:lnTo>
                <a:lnTo>
                  <a:pt x="3420888" y="17987"/>
                </a:lnTo>
                <a:lnTo>
                  <a:pt x="3468464" y="18972"/>
                </a:lnTo>
                <a:lnTo>
                  <a:pt x="3513647" y="19562"/>
                </a:lnTo>
                <a:lnTo>
                  <a:pt x="3556698" y="19805"/>
                </a:lnTo>
                <a:lnTo>
                  <a:pt x="3597880" y="19751"/>
                </a:lnTo>
                <a:lnTo>
                  <a:pt x="3637456" y="19448"/>
                </a:lnTo>
                <a:lnTo>
                  <a:pt x="3675688" y="18945"/>
                </a:lnTo>
                <a:lnTo>
                  <a:pt x="3712839" y="18292"/>
                </a:lnTo>
                <a:lnTo>
                  <a:pt x="3749171" y="17538"/>
                </a:lnTo>
                <a:lnTo>
                  <a:pt x="3784947" y="16731"/>
                </a:lnTo>
                <a:lnTo>
                  <a:pt x="3820428" y="15920"/>
                </a:lnTo>
                <a:lnTo>
                  <a:pt x="3855878" y="15155"/>
                </a:lnTo>
                <a:lnTo>
                  <a:pt x="3891559" y="14485"/>
                </a:lnTo>
                <a:lnTo>
                  <a:pt x="3927734" y="13958"/>
                </a:lnTo>
                <a:lnTo>
                  <a:pt x="3964664" y="13624"/>
                </a:lnTo>
                <a:lnTo>
                  <a:pt x="4002613" y="13531"/>
                </a:lnTo>
                <a:lnTo>
                  <a:pt x="4041843" y="13729"/>
                </a:lnTo>
                <a:lnTo>
                  <a:pt x="4082616" y="14267"/>
                </a:lnTo>
                <a:lnTo>
                  <a:pt x="4125195" y="15193"/>
                </a:lnTo>
                <a:lnTo>
                  <a:pt x="4169842" y="16557"/>
                </a:lnTo>
                <a:lnTo>
                  <a:pt x="4213344" y="18117"/>
                </a:lnTo>
                <a:lnTo>
                  <a:pt x="4252511" y="19592"/>
                </a:lnTo>
                <a:lnTo>
                  <a:pt x="4287637" y="20969"/>
                </a:lnTo>
                <a:lnTo>
                  <a:pt x="4319017" y="22233"/>
                </a:lnTo>
                <a:lnTo>
                  <a:pt x="4346944" y="23373"/>
                </a:lnTo>
                <a:lnTo>
                  <a:pt x="4371715" y="24374"/>
                </a:lnTo>
                <a:lnTo>
                  <a:pt x="4393624" y="25224"/>
                </a:lnTo>
                <a:lnTo>
                  <a:pt x="4412965" y="25910"/>
                </a:lnTo>
                <a:lnTo>
                  <a:pt x="4430034" y="26419"/>
                </a:lnTo>
                <a:lnTo>
                  <a:pt x="4445124" y="26737"/>
                </a:lnTo>
                <a:lnTo>
                  <a:pt x="4458530" y="26852"/>
                </a:lnTo>
                <a:lnTo>
                  <a:pt x="4470548" y="26750"/>
                </a:lnTo>
                <a:lnTo>
                  <a:pt x="4481472" y="26418"/>
                </a:lnTo>
                <a:lnTo>
                  <a:pt x="4491597" y="25843"/>
                </a:lnTo>
                <a:lnTo>
                  <a:pt x="4501217" y="25012"/>
                </a:lnTo>
                <a:lnTo>
                  <a:pt x="4510627" y="23912"/>
                </a:lnTo>
                <a:lnTo>
                  <a:pt x="4520121" y="22529"/>
                </a:lnTo>
                <a:lnTo>
                  <a:pt x="4529995" y="20851"/>
                </a:lnTo>
                <a:lnTo>
                  <a:pt x="4540544" y="18865"/>
                </a:lnTo>
                <a:lnTo>
                  <a:pt x="4552061" y="16557"/>
                </a:lnTo>
                <a:lnTo>
                  <a:pt x="4564702" y="14382"/>
                </a:lnTo>
                <a:lnTo>
                  <a:pt x="4578388" y="12766"/>
                </a:lnTo>
                <a:lnTo>
                  <a:pt x="4593057" y="11654"/>
                </a:lnTo>
                <a:lnTo>
                  <a:pt x="4608649" y="10992"/>
                </a:lnTo>
                <a:lnTo>
                  <a:pt x="4625103" y="10724"/>
                </a:lnTo>
                <a:lnTo>
                  <a:pt x="4642359" y="10795"/>
                </a:lnTo>
                <a:lnTo>
                  <a:pt x="4660356" y="11150"/>
                </a:lnTo>
                <a:lnTo>
                  <a:pt x="4679035" y="11734"/>
                </a:lnTo>
                <a:lnTo>
                  <a:pt x="4698334" y="12492"/>
                </a:lnTo>
                <a:lnTo>
                  <a:pt x="4718193" y="13369"/>
                </a:lnTo>
                <a:lnTo>
                  <a:pt x="4738551" y="14309"/>
                </a:lnTo>
                <a:lnTo>
                  <a:pt x="4759349" y="15258"/>
                </a:lnTo>
                <a:lnTo>
                  <a:pt x="4780525" y="16161"/>
                </a:lnTo>
                <a:lnTo>
                  <a:pt x="4802019" y="16962"/>
                </a:lnTo>
                <a:lnTo>
                  <a:pt x="4823771" y="17607"/>
                </a:lnTo>
                <a:lnTo>
                  <a:pt x="4845720" y="18041"/>
                </a:lnTo>
                <a:lnTo>
                  <a:pt x="4867806" y="18207"/>
                </a:lnTo>
                <a:lnTo>
                  <a:pt x="4889968" y="18052"/>
                </a:lnTo>
                <a:lnTo>
                  <a:pt x="4912146" y="17520"/>
                </a:lnTo>
                <a:lnTo>
                  <a:pt x="4934280" y="16557"/>
                </a:lnTo>
                <a:lnTo>
                  <a:pt x="4958902" y="15241"/>
                </a:lnTo>
                <a:lnTo>
                  <a:pt x="4988298" y="13725"/>
                </a:lnTo>
                <a:lnTo>
                  <a:pt x="5022033" y="12067"/>
                </a:lnTo>
                <a:lnTo>
                  <a:pt x="5059670" y="10322"/>
                </a:lnTo>
                <a:lnTo>
                  <a:pt x="5100776" y="8547"/>
                </a:lnTo>
                <a:lnTo>
                  <a:pt x="5144915" y="6797"/>
                </a:lnTo>
                <a:lnTo>
                  <a:pt x="5191653" y="5130"/>
                </a:lnTo>
                <a:lnTo>
                  <a:pt x="5240553" y="3602"/>
                </a:lnTo>
                <a:lnTo>
                  <a:pt x="5291181" y="2268"/>
                </a:lnTo>
                <a:lnTo>
                  <a:pt x="5343102" y="1186"/>
                </a:lnTo>
                <a:lnTo>
                  <a:pt x="5395881" y="411"/>
                </a:lnTo>
                <a:lnTo>
                  <a:pt x="5449083" y="0"/>
                </a:lnTo>
                <a:lnTo>
                  <a:pt x="5502272" y="8"/>
                </a:lnTo>
                <a:lnTo>
                  <a:pt x="5555014" y="493"/>
                </a:lnTo>
                <a:lnTo>
                  <a:pt x="5606874" y="1511"/>
                </a:lnTo>
                <a:lnTo>
                  <a:pt x="5657416" y="3117"/>
                </a:lnTo>
                <a:lnTo>
                  <a:pt x="5706206" y="5368"/>
                </a:lnTo>
                <a:lnTo>
                  <a:pt x="5752807" y="8321"/>
                </a:lnTo>
                <a:lnTo>
                  <a:pt x="5796786" y="12032"/>
                </a:lnTo>
                <a:lnTo>
                  <a:pt x="5837708" y="16557"/>
                </a:lnTo>
                <a:lnTo>
                  <a:pt x="5876552" y="21126"/>
                </a:lnTo>
                <a:lnTo>
                  <a:pt x="5914629" y="24959"/>
                </a:lnTo>
                <a:lnTo>
                  <a:pt x="5951994" y="28100"/>
                </a:lnTo>
                <a:lnTo>
                  <a:pt x="5988703" y="30590"/>
                </a:lnTo>
                <a:lnTo>
                  <a:pt x="6024813" y="32473"/>
                </a:lnTo>
                <a:lnTo>
                  <a:pt x="6060379" y="33789"/>
                </a:lnTo>
                <a:lnTo>
                  <a:pt x="6095458" y="34583"/>
                </a:lnTo>
                <a:lnTo>
                  <a:pt x="6130106" y="34895"/>
                </a:lnTo>
                <a:lnTo>
                  <a:pt x="6164378" y="34769"/>
                </a:lnTo>
                <a:lnTo>
                  <a:pt x="6198331" y="34247"/>
                </a:lnTo>
                <a:lnTo>
                  <a:pt x="6232021" y="33371"/>
                </a:lnTo>
                <a:lnTo>
                  <a:pt x="6265504" y="32183"/>
                </a:lnTo>
                <a:lnTo>
                  <a:pt x="6298837" y="30727"/>
                </a:lnTo>
                <a:lnTo>
                  <a:pt x="6332074" y="29043"/>
                </a:lnTo>
                <a:lnTo>
                  <a:pt x="6365273" y="27176"/>
                </a:lnTo>
                <a:lnTo>
                  <a:pt x="6398489" y="25166"/>
                </a:lnTo>
                <a:lnTo>
                  <a:pt x="6431779" y="23057"/>
                </a:lnTo>
                <a:lnTo>
                  <a:pt x="6465199" y="20891"/>
                </a:lnTo>
                <a:lnTo>
                  <a:pt x="6498804" y="18710"/>
                </a:lnTo>
                <a:lnTo>
                  <a:pt x="6532652" y="16557"/>
                </a:lnTo>
                <a:lnTo>
                  <a:pt x="6564757" y="14753"/>
                </a:lnTo>
                <a:lnTo>
                  <a:pt x="6593337" y="13549"/>
                </a:lnTo>
                <a:lnTo>
                  <a:pt x="6618752" y="12875"/>
                </a:lnTo>
                <a:lnTo>
                  <a:pt x="6641362" y="12663"/>
                </a:lnTo>
                <a:lnTo>
                  <a:pt x="6661526" y="12846"/>
                </a:lnTo>
                <a:lnTo>
                  <a:pt x="6679603" y="13355"/>
                </a:lnTo>
                <a:lnTo>
                  <a:pt x="6695953" y="14122"/>
                </a:lnTo>
                <a:lnTo>
                  <a:pt x="6710935" y="15078"/>
                </a:lnTo>
                <a:lnTo>
                  <a:pt x="6724909" y="16157"/>
                </a:lnTo>
                <a:lnTo>
                  <a:pt x="6738234" y="17288"/>
                </a:lnTo>
                <a:lnTo>
                  <a:pt x="6751269" y="18406"/>
                </a:lnTo>
                <a:lnTo>
                  <a:pt x="6764374" y="19440"/>
                </a:lnTo>
                <a:lnTo>
                  <a:pt x="6777909" y="20324"/>
                </a:lnTo>
                <a:lnTo>
                  <a:pt x="6792233" y="20988"/>
                </a:lnTo>
                <a:lnTo>
                  <a:pt x="6807705" y="21365"/>
                </a:lnTo>
                <a:lnTo>
                  <a:pt x="6824685" y="21387"/>
                </a:lnTo>
                <a:lnTo>
                  <a:pt x="6843532" y="20985"/>
                </a:lnTo>
                <a:lnTo>
                  <a:pt x="6864606" y="20092"/>
                </a:lnTo>
                <a:lnTo>
                  <a:pt x="6888265" y="18638"/>
                </a:lnTo>
                <a:lnTo>
                  <a:pt x="6914871" y="16557"/>
                </a:lnTo>
                <a:lnTo>
                  <a:pt x="6943849" y="14607"/>
                </a:lnTo>
                <a:lnTo>
                  <a:pt x="6974292" y="13519"/>
                </a:lnTo>
                <a:lnTo>
                  <a:pt x="7006057" y="13186"/>
                </a:lnTo>
                <a:lnTo>
                  <a:pt x="7039001" y="13495"/>
                </a:lnTo>
                <a:lnTo>
                  <a:pt x="7072981" y="14339"/>
                </a:lnTo>
                <a:lnTo>
                  <a:pt x="7107854" y="15608"/>
                </a:lnTo>
                <a:lnTo>
                  <a:pt x="7143478" y="17191"/>
                </a:lnTo>
                <a:lnTo>
                  <a:pt x="7179708" y="18980"/>
                </a:lnTo>
                <a:lnTo>
                  <a:pt x="7216403" y="20864"/>
                </a:lnTo>
                <a:lnTo>
                  <a:pt x="7253420" y="22734"/>
                </a:lnTo>
                <a:lnTo>
                  <a:pt x="7290615" y="24481"/>
                </a:lnTo>
                <a:lnTo>
                  <a:pt x="7327845" y="25995"/>
                </a:lnTo>
                <a:lnTo>
                  <a:pt x="7364969" y="27165"/>
                </a:lnTo>
                <a:lnTo>
                  <a:pt x="7401841" y="27884"/>
                </a:lnTo>
                <a:lnTo>
                  <a:pt x="7438321" y="28040"/>
                </a:lnTo>
                <a:lnTo>
                  <a:pt x="7474264" y="27525"/>
                </a:lnTo>
                <a:lnTo>
                  <a:pt x="7509528" y="26229"/>
                </a:lnTo>
                <a:lnTo>
                  <a:pt x="7543969" y="24042"/>
                </a:lnTo>
                <a:lnTo>
                  <a:pt x="7577446" y="20854"/>
                </a:lnTo>
                <a:lnTo>
                  <a:pt x="7609815" y="16557"/>
                </a:lnTo>
                <a:lnTo>
                  <a:pt x="7642385" y="12118"/>
                </a:lnTo>
                <a:lnTo>
                  <a:pt x="7676534" y="8535"/>
                </a:lnTo>
                <a:lnTo>
                  <a:pt x="7712219" y="5745"/>
                </a:lnTo>
                <a:lnTo>
                  <a:pt x="7749399" y="3681"/>
                </a:lnTo>
                <a:lnTo>
                  <a:pt x="7788031" y="2280"/>
                </a:lnTo>
                <a:lnTo>
                  <a:pt x="7828074" y="1475"/>
                </a:lnTo>
                <a:lnTo>
                  <a:pt x="7869486" y="1203"/>
                </a:lnTo>
                <a:lnTo>
                  <a:pt x="7912223" y="1398"/>
                </a:lnTo>
                <a:lnTo>
                  <a:pt x="7956245" y="1995"/>
                </a:lnTo>
                <a:lnTo>
                  <a:pt x="8001510" y="2930"/>
                </a:lnTo>
                <a:lnTo>
                  <a:pt x="8047975" y="4137"/>
                </a:lnTo>
                <a:lnTo>
                  <a:pt x="8095598" y="5552"/>
                </a:lnTo>
                <a:lnTo>
                  <a:pt x="8144338" y="7109"/>
                </a:lnTo>
                <a:lnTo>
                  <a:pt x="8194151" y="8745"/>
                </a:lnTo>
                <a:lnTo>
                  <a:pt x="8244997" y="10393"/>
                </a:lnTo>
                <a:lnTo>
                  <a:pt x="8296834" y="11990"/>
                </a:lnTo>
                <a:lnTo>
                  <a:pt x="8349619" y="13469"/>
                </a:lnTo>
                <a:lnTo>
                  <a:pt x="8403309" y="14767"/>
                </a:lnTo>
                <a:lnTo>
                  <a:pt x="8457865" y="15818"/>
                </a:lnTo>
                <a:lnTo>
                  <a:pt x="8513242" y="16557"/>
                </a:lnTo>
                <a:lnTo>
                  <a:pt x="8566249" y="17088"/>
                </a:lnTo>
                <a:lnTo>
                  <a:pt x="8614028" y="17557"/>
                </a:lnTo>
                <a:lnTo>
                  <a:pt x="8657039" y="17967"/>
                </a:lnTo>
                <a:lnTo>
                  <a:pt x="8695740" y="18317"/>
                </a:lnTo>
                <a:lnTo>
                  <a:pt x="8762055" y="18843"/>
                </a:lnTo>
                <a:lnTo>
                  <a:pt x="8816648" y="19142"/>
                </a:lnTo>
                <a:lnTo>
                  <a:pt x="8863197" y="19221"/>
                </a:lnTo>
                <a:lnTo>
                  <a:pt x="8884603" y="19180"/>
                </a:lnTo>
                <a:lnTo>
                  <a:pt x="8925978" y="18941"/>
                </a:lnTo>
                <a:lnTo>
                  <a:pt x="8968499" y="18500"/>
                </a:lnTo>
                <a:lnTo>
                  <a:pt x="9015843" y="17864"/>
                </a:lnTo>
                <a:lnTo>
                  <a:pt x="9071686" y="17038"/>
                </a:lnTo>
                <a:lnTo>
                  <a:pt x="9137790" y="15975"/>
                </a:lnTo>
                <a:lnTo>
                  <a:pt x="9204835" y="14441"/>
                </a:lnTo>
                <a:lnTo>
                  <a:pt x="9270738" y="12631"/>
                </a:lnTo>
                <a:lnTo>
                  <a:pt x="9303156" y="11703"/>
                </a:lnTo>
                <a:lnTo>
                  <a:pt x="9335162" y="10804"/>
                </a:lnTo>
                <a:lnTo>
                  <a:pt x="9366715" y="9967"/>
                </a:lnTo>
                <a:lnTo>
                  <a:pt x="9397771" y="9223"/>
                </a:lnTo>
                <a:lnTo>
                  <a:pt x="9428290" y="8606"/>
                </a:lnTo>
                <a:lnTo>
                  <a:pt x="9458229" y="8148"/>
                </a:lnTo>
                <a:lnTo>
                  <a:pt x="9487546" y="7881"/>
                </a:lnTo>
                <a:lnTo>
                  <a:pt x="9516199" y="7839"/>
                </a:lnTo>
                <a:lnTo>
                  <a:pt x="9544146" y="8053"/>
                </a:lnTo>
                <a:lnTo>
                  <a:pt x="9571345" y="8557"/>
                </a:lnTo>
                <a:lnTo>
                  <a:pt x="9597753" y="9383"/>
                </a:lnTo>
                <a:lnTo>
                  <a:pt x="9623330" y="10563"/>
                </a:lnTo>
                <a:lnTo>
                  <a:pt x="9648033" y="12130"/>
                </a:lnTo>
                <a:lnTo>
                  <a:pt x="9671819" y="14117"/>
                </a:lnTo>
                <a:lnTo>
                  <a:pt x="9694647" y="16557"/>
                </a:lnTo>
                <a:lnTo>
                  <a:pt x="9718230" y="18964"/>
                </a:lnTo>
                <a:lnTo>
                  <a:pt x="9744195" y="20860"/>
                </a:lnTo>
                <a:lnTo>
                  <a:pt x="9772372" y="22288"/>
                </a:lnTo>
                <a:lnTo>
                  <a:pt x="9802590" y="23292"/>
                </a:lnTo>
                <a:lnTo>
                  <a:pt x="9834679" y="23913"/>
                </a:lnTo>
                <a:lnTo>
                  <a:pt x="9868466" y="24196"/>
                </a:lnTo>
                <a:lnTo>
                  <a:pt x="9903783" y="24182"/>
                </a:lnTo>
                <a:lnTo>
                  <a:pt x="9940458" y="23914"/>
                </a:lnTo>
                <a:lnTo>
                  <a:pt x="9978320" y="23437"/>
                </a:lnTo>
                <a:lnTo>
                  <a:pt x="10017198" y="22792"/>
                </a:lnTo>
                <a:lnTo>
                  <a:pt x="10056923" y="22022"/>
                </a:lnTo>
                <a:lnTo>
                  <a:pt x="10097322" y="21170"/>
                </a:lnTo>
                <a:lnTo>
                  <a:pt x="10138227" y="20279"/>
                </a:lnTo>
                <a:lnTo>
                  <a:pt x="10179464" y="19392"/>
                </a:lnTo>
                <a:lnTo>
                  <a:pt x="10220865" y="18553"/>
                </a:lnTo>
                <a:lnTo>
                  <a:pt x="10262258" y="17802"/>
                </a:lnTo>
                <a:lnTo>
                  <a:pt x="10303472" y="17185"/>
                </a:lnTo>
                <a:lnTo>
                  <a:pt x="10344338" y="16743"/>
                </a:lnTo>
                <a:lnTo>
                  <a:pt x="10384683" y="16519"/>
                </a:lnTo>
                <a:lnTo>
                  <a:pt x="10424338" y="16557"/>
                </a:lnTo>
                <a:lnTo>
                  <a:pt x="10424676" y="24197"/>
                </a:lnTo>
                <a:lnTo>
                  <a:pt x="10423888" y="27846"/>
                </a:lnTo>
                <a:lnTo>
                  <a:pt x="10424338" y="34845"/>
                </a:lnTo>
                <a:lnTo>
                  <a:pt x="10389057" y="34976"/>
                </a:lnTo>
                <a:lnTo>
                  <a:pt x="10354936" y="34688"/>
                </a:lnTo>
                <a:lnTo>
                  <a:pt x="10321790" y="34048"/>
                </a:lnTo>
                <a:lnTo>
                  <a:pt x="10289436" y="33123"/>
                </a:lnTo>
                <a:lnTo>
                  <a:pt x="10257690" y="31981"/>
                </a:lnTo>
                <a:lnTo>
                  <a:pt x="10226369" y="30691"/>
                </a:lnTo>
                <a:lnTo>
                  <a:pt x="10195287" y="29318"/>
                </a:lnTo>
                <a:lnTo>
                  <a:pt x="10164261" y="27932"/>
                </a:lnTo>
                <a:lnTo>
                  <a:pt x="10133108" y="26599"/>
                </a:lnTo>
                <a:lnTo>
                  <a:pt x="10101643" y="25388"/>
                </a:lnTo>
                <a:lnTo>
                  <a:pt x="10069682" y="24366"/>
                </a:lnTo>
                <a:lnTo>
                  <a:pt x="10037042" y="23601"/>
                </a:lnTo>
                <a:lnTo>
                  <a:pt x="10003539" y="23161"/>
                </a:lnTo>
                <a:lnTo>
                  <a:pt x="9968988" y="23112"/>
                </a:lnTo>
                <a:lnTo>
                  <a:pt x="9933207" y="23523"/>
                </a:lnTo>
                <a:lnTo>
                  <a:pt x="9896010" y="24462"/>
                </a:lnTo>
                <a:lnTo>
                  <a:pt x="9857214" y="25996"/>
                </a:lnTo>
                <a:lnTo>
                  <a:pt x="9816635" y="28193"/>
                </a:lnTo>
                <a:lnTo>
                  <a:pt x="9774090" y="31120"/>
                </a:lnTo>
                <a:lnTo>
                  <a:pt x="9729394" y="34845"/>
                </a:lnTo>
                <a:lnTo>
                  <a:pt x="9684937" y="38716"/>
                </a:lnTo>
                <a:lnTo>
                  <a:pt x="9643006" y="42051"/>
                </a:lnTo>
                <a:lnTo>
                  <a:pt x="9603257" y="44870"/>
                </a:lnTo>
                <a:lnTo>
                  <a:pt x="9565349" y="47197"/>
                </a:lnTo>
                <a:lnTo>
                  <a:pt x="9528940" y="49051"/>
                </a:lnTo>
                <a:lnTo>
                  <a:pt x="9493688" y="50454"/>
                </a:lnTo>
                <a:lnTo>
                  <a:pt x="9459252" y="51429"/>
                </a:lnTo>
                <a:lnTo>
                  <a:pt x="9425289" y="51996"/>
                </a:lnTo>
                <a:lnTo>
                  <a:pt x="9391457" y="52177"/>
                </a:lnTo>
                <a:lnTo>
                  <a:pt x="9357415" y="51993"/>
                </a:lnTo>
                <a:lnTo>
                  <a:pt x="9322821" y="51467"/>
                </a:lnTo>
                <a:lnTo>
                  <a:pt x="9287332" y="50619"/>
                </a:lnTo>
                <a:lnTo>
                  <a:pt x="9250608" y="49471"/>
                </a:lnTo>
                <a:lnTo>
                  <a:pt x="9212305" y="48045"/>
                </a:lnTo>
                <a:lnTo>
                  <a:pt x="9172083" y="46362"/>
                </a:lnTo>
                <a:lnTo>
                  <a:pt x="9129599" y="44443"/>
                </a:lnTo>
                <a:lnTo>
                  <a:pt x="9084511" y="42310"/>
                </a:lnTo>
                <a:lnTo>
                  <a:pt x="9036478" y="39986"/>
                </a:lnTo>
                <a:lnTo>
                  <a:pt x="8985158" y="37490"/>
                </a:lnTo>
                <a:lnTo>
                  <a:pt x="8930208" y="34845"/>
                </a:lnTo>
                <a:lnTo>
                  <a:pt x="8875806" y="32514"/>
                </a:lnTo>
                <a:lnTo>
                  <a:pt x="8826016" y="30894"/>
                </a:lnTo>
                <a:lnTo>
                  <a:pt x="8780321" y="29907"/>
                </a:lnTo>
                <a:lnTo>
                  <a:pt x="8738207" y="29477"/>
                </a:lnTo>
                <a:lnTo>
                  <a:pt x="8699158" y="29524"/>
                </a:lnTo>
                <a:lnTo>
                  <a:pt x="8662659" y="29973"/>
                </a:lnTo>
                <a:lnTo>
                  <a:pt x="8628196" y="30744"/>
                </a:lnTo>
                <a:lnTo>
                  <a:pt x="8595254" y="31761"/>
                </a:lnTo>
                <a:lnTo>
                  <a:pt x="8563316" y="32946"/>
                </a:lnTo>
                <a:lnTo>
                  <a:pt x="8531868" y="34220"/>
                </a:lnTo>
                <a:lnTo>
                  <a:pt x="8500395" y="35508"/>
                </a:lnTo>
                <a:lnTo>
                  <a:pt x="8468383" y="36730"/>
                </a:lnTo>
                <a:lnTo>
                  <a:pt x="8435314" y="37809"/>
                </a:lnTo>
                <a:lnTo>
                  <a:pt x="8400676" y="38668"/>
                </a:lnTo>
                <a:lnTo>
                  <a:pt x="8363952" y="39228"/>
                </a:lnTo>
                <a:lnTo>
                  <a:pt x="8324628" y="39414"/>
                </a:lnTo>
                <a:lnTo>
                  <a:pt x="8282188" y="39145"/>
                </a:lnTo>
                <a:lnTo>
                  <a:pt x="8236117" y="38346"/>
                </a:lnTo>
                <a:lnTo>
                  <a:pt x="8185900" y="36939"/>
                </a:lnTo>
                <a:lnTo>
                  <a:pt x="8131023" y="34845"/>
                </a:lnTo>
                <a:lnTo>
                  <a:pt x="8077280" y="32632"/>
                </a:lnTo>
                <a:lnTo>
                  <a:pt x="8030395" y="30892"/>
                </a:lnTo>
                <a:lnTo>
                  <a:pt x="7989739" y="29585"/>
                </a:lnTo>
                <a:lnTo>
                  <a:pt x="7954687" y="28671"/>
                </a:lnTo>
                <a:lnTo>
                  <a:pt x="7924612" y="28111"/>
                </a:lnTo>
                <a:lnTo>
                  <a:pt x="7898886" y="27863"/>
                </a:lnTo>
                <a:lnTo>
                  <a:pt x="7876884" y="27888"/>
                </a:lnTo>
                <a:lnTo>
                  <a:pt x="7857979" y="28147"/>
                </a:lnTo>
                <a:lnTo>
                  <a:pt x="7841544" y="28598"/>
                </a:lnTo>
                <a:lnTo>
                  <a:pt x="7826952" y="29202"/>
                </a:lnTo>
                <a:lnTo>
                  <a:pt x="7813577" y="29919"/>
                </a:lnTo>
                <a:lnTo>
                  <a:pt x="7800793" y="30708"/>
                </a:lnTo>
                <a:lnTo>
                  <a:pt x="7787971" y="31531"/>
                </a:lnTo>
                <a:lnTo>
                  <a:pt x="7774487" y="32346"/>
                </a:lnTo>
                <a:lnTo>
                  <a:pt x="7759713" y="33114"/>
                </a:lnTo>
                <a:lnTo>
                  <a:pt x="7743022" y="33795"/>
                </a:lnTo>
                <a:lnTo>
                  <a:pt x="7723788" y="34348"/>
                </a:lnTo>
                <a:lnTo>
                  <a:pt x="7701385" y="34735"/>
                </a:lnTo>
                <a:lnTo>
                  <a:pt x="7675185" y="34913"/>
                </a:lnTo>
                <a:lnTo>
                  <a:pt x="7644562" y="34845"/>
                </a:lnTo>
                <a:lnTo>
                  <a:pt x="7609658" y="34926"/>
                </a:lnTo>
                <a:lnTo>
                  <a:pt x="7571299" y="35521"/>
                </a:lnTo>
                <a:lnTo>
                  <a:pt x="7529879" y="36544"/>
                </a:lnTo>
                <a:lnTo>
                  <a:pt x="7485794" y="37908"/>
                </a:lnTo>
                <a:lnTo>
                  <a:pt x="7439441" y="39525"/>
                </a:lnTo>
                <a:lnTo>
                  <a:pt x="7391216" y="41307"/>
                </a:lnTo>
                <a:lnTo>
                  <a:pt x="7341514" y="43169"/>
                </a:lnTo>
                <a:lnTo>
                  <a:pt x="7290731" y="45021"/>
                </a:lnTo>
                <a:lnTo>
                  <a:pt x="7239263" y="46778"/>
                </a:lnTo>
                <a:lnTo>
                  <a:pt x="7187506" y="48353"/>
                </a:lnTo>
                <a:lnTo>
                  <a:pt x="7135856" y="49657"/>
                </a:lnTo>
                <a:lnTo>
                  <a:pt x="7084709" y="50603"/>
                </a:lnTo>
                <a:lnTo>
                  <a:pt x="7034460" y="51105"/>
                </a:lnTo>
                <a:lnTo>
                  <a:pt x="6985506" y="51076"/>
                </a:lnTo>
                <a:lnTo>
                  <a:pt x="6938242" y="50427"/>
                </a:lnTo>
                <a:lnTo>
                  <a:pt x="6893064" y="49072"/>
                </a:lnTo>
                <a:lnTo>
                  <a:pt x="6850369" y="46923"/>
                </a:lnTo>
                <a:lnTo>
                  <a:pt x="6810552" y="43894"/>
                </a:lnTo>
                <a:lnTo>
                  <a:pt x="6774008" y="39897"/>
                </a:lnTo>
                <a:lnTo>
                  <a:pt x="6741135" y="34845"/>
                </a:lnTo>
                <a:lnTo>
                  <a:pt x="6710111" y="29890"/>
                </a:lnTo>
                <a:lnTo>
                  <a:pt x="6678838" y="26166"/>
                </a:lnTo>
                <a:lnTo>
                  <a:pt x="6647292" y="23554"/>
                </a:lnTo>
                <a:lnTo>
                  <a:pt x="6615448" y="21936"/>
                </a:lnTo>
                <a:lnTo>
                  <a:pt x="6583284" y="21194"/>
                </a:lnTo>
                <a:lnTo>
                  <a:pt x="6550775" y="21209"/>
                </a:lnTo>
                <a:lnTo>
                  <a:pt x="6517898" y="21864"/>
                </a:lnTo>
                <a:lnTo>
                  <a:pt x="6484629" y="23041"/>
                </a:lnTo>
                <a:lnTo>
                  <a:pt x="6450944" y="24621"/>
                </a:lnTo>
                <a:lnTo>
                  <a:pt x="6416820" y="26486"/>
                </a:lnTo>
                <a:lnTo>
                  <a:pt x="6382232" y="28519"/>
                </a:lnTo>
                <a:lnTo>
                  <a:pt x="6347158" y="30600"/>
                </a:lnTo>
                <a:lnTo>
                  <a:pt x="6311573" y="32613"/>
                </a:lnTo>
                <a:lnTo>
                  <a:pt x="6275454" y="34438"/>
                </a:lnTo>
                <a:lnTo>
                  <a:pt x="6238777" y="35958"/>
                </a:lnTo>
                <a:lnTo>
                  <a:pt x="6201518" y="37055"/>
                </a:lnTo>
                <a:lnTo>
                  <a:pt x="6163654" y="37610"/>
                </a:lnTo>
                <a:lnTo>
                  <a:pt x="6125160" y="37505"/>
                </a:lnTo>
                <a:lnTo>
                  <a:pt x="6086014" y="36623"/>
                </a:lnTo>
                <a:lnTo>
                  <a:pt x="6046191" y="34845"/>
                </a:lnTo>
                <a:lnTo>
                  <a:pt x="6008043" y="32680"/>
                </a:lnTo>
                <a:lnTo>
                  <a:pt x="5973735" y="30720"/>
                </a:lnTo>
                <a:lnTo>
                  <a:pt x="5942960" y="28968"/>
                </a:lnTo>
                <a:lnTo>
                  <a:pt x="5915412" y="27428"/>
                </a:lnTo>
                <a:lnTo>
                  <a:pt x="5890787" y="26104"/>
                </a:lnTo>
                <a:lnTo>
                  <a:pt x="5868777" y="25000"/>
                </a:lnTo>
                <a:lnTo>
                  <a:pt x="5849077" y="24120"/>
                </a:lnTo>
                <a:lnTo>
                  <a:pt x="5831380" y="23468"/>
                </a:lnTo>
                <a:lnTo>
                  <a:pt x="5815382" y="23047"/>
                </a:lnTo>
                <a:lnTo>
                  <a:pt x="5800776" y="22863"/>
                </a:lnTo>
                <a:lnTo>
                  <a:pt x="5787255" y="22918"/>
                </a:lnTo>
                <a:lnTo>
                  <a:pt x="5774515" y="23216"/>
                </a:lnTo>
                <a:lnTo>
                  <a:pt x="5762250" y="23762"/>
                </a:lnTo>
                <a:lnTo>
                  <a:pt x="5750152" y="24560"/>
                </a:lnTo>
                <a:lnTo>
                  <a:pt x="5737917" y="25613"/>
                </a:lnTo>
                <a:lnTo>
                  <a:pt x="5725239" y="26925"/>
                </a:lnTo>
                <a:lnTo>
                  <a:pt x="5711811" y="28500"/>
                </a:lnTo>
                <a:lnTo>
                  <a:pt x="5697328" y="30343"/>
                </a:lnTo>
                <a:lnTo>
                  <a:pt x="5681483" y="32456"/>
                </a:lnTo>
                <a:lnTo>
                  <a:pt x="5663972" y="34845"/>
                </a:lnTo>
                <a:lnTo>
                  <a:pt x="5643965" y="37177"/>
                </a:lnTo>
                <a:lnTo>
                  <a:pt x="5620997" y="39132"/>
                </a:lnTo>
                <a:lnTo>
                  <a:pt x="5595303" y="40733"/>
                </a:lnTo>
                <a:lnTo>
                  <a:pt x="5567117" y="42001"/>
                </a:lnTo>
                <a:lnTo>
                  <a:pt x="5536674" y="42958"/>
                </a:lnTo>
                <a:lnTo>
                  <a:pt x="5504209" y="43626"/>
                </a:lnTo>
                <a:lnTo>
                  <a:pt x="5469958" y="44026"/>
                </a:lnTo>
                <a:lnTo>
                  <a:pt x="5434155" y="44182"/>
                </a:lnTo>
                <a:lnTo>
                  <a:pt x="5397036" y="44113"/>
                </a:lnTo>
                <a:lnTo>
                  <a:pt x="5358835" y="43843"/>
                </a:lnTo>
                <a:lnTo>
                  <a:pt x="5319787" y="43393"/>
                </a:lnTo>
                <a:lnTo>
                  <a:pt x="5280127" y="42784"/>
                </a:lnTo>
                <a:lnTo>
                  <a:pt x="5240091" y="42040"/>
                </a:lnTo>
                <a:lnTo>
                  <a:pt x="5199913" y="41181"/>
                </a:lnTo>
                <a:lnTo>
                  <a:pt x="5159828" y="40229"/>
                </a:lnTo>
                <a:lnTo>
                  <a:pt x="5120071" y="39206"/>
                </a:lnTo>
                <a:lnTo>
                  <a:pt x="5080878" y="38135"/>
                </a:lnTo>
                <a:lnTo>
                  <a:pt x="5042483" y="37036"/>
                </a:lnTo>
                <a:lnTo>
                  <a:pt x="5005121" y="35932"/>
                </a:lnTo>
                <a:lnTo>
                  <a:pt x="4969028" y="34845"/>
                </a:lnTo>
                <a:lnTo>
                  <a:pt x="4934109" y="33993"/>
                </a:lnTo>
                <a:lnTo>
                  <a:pt x="4900079" y="33548"/>
                </a:lnTo>
                <a:lnTo>
                  <a:pt x="4866884" y="33455"/>
                </a:lnTo>
                <a:lnTo>
                  <a:pt x="4834470" y="33664"/>
                </a:lnTo>
                <a:lnTo>
                  <a:pt x="4802784" y="34119"/>
                </a:lnTo>
                <a:lnTo>
                  <a:pt x="4771772" y="34770"/>
                </a:lnTo>
                <a:lnTo>
                  <a:pt x="4741380" y="35564"/>
                </a:lnTo>
                <a:lnTo>
                  <a:pt x="4711556" y="36446"/>
                </a:lnTo>
                <a:lnTo>
                  <a:pt x="4682244" y="37366"/>
                </a:lnTo>
                <a:lnTo>
                  <a:pt x="4653391" y="38270"/>
                </a:lnTo>
                <a:lnTo>
                  <a:pt x="4624945" y="39105"/>
                </a:lnTo>
                <a:lnTo>
                  <a:pt x="4596850" y="39820"/>
                </a:lnTo>
                <a:lnTo>
                  <a:pt x="4569053" y="40360"/>
                </a:lnTo>
                <a:lnTo>
                  <a:pt x="4541502" y="40674"/>
                </a:lnTo>
                <a:lnTo>
                  <a:pt x="4514141" y="40708"/>
                </a:lnTo>
                <a:lnTo>
                  <a:pt x="4486918" y="40410"/>
                </a:lnTo>
                <a:lnTo>
                  <a:pt x="4459778" y="39728"/>
                </a:lnTo>
                <a:lnTo>
                  <a:pt x="4432669" y="38608"/>
                </a:lnTo>
                <a:lnTo>
                  <a:pt x="4405535" y="36998"/>
                </a:lnTo>
                <a:lnTo>
                  <a:pt x="4378325" y="34845"/>
                </a:lnTo>
                <a:lnTo>
                  <a:pt x="4350892" y="32763"/>
                </a:lnTo>
                <a:lnTo>
                  <a:pt x="4323141" y="31351"/>
                </a:lnTo>
                <a:lnTo>
                  <a:pt x="4295086" y="30534"/>
                </a:lnTo>
                <a:lnTo>
                  <a:pt x="4266744" y="30237"/>
                </a:lnTo>
                <a:lnTo>
                  <a:pt x="4238132" y="30384"/>
                </a:lnTo>
                <a:lnTo>
                  <a:pt x="4209266" y="30901"/>
                </a:lnTo>
                <a:lnTo>
                  <a:pt x="4180163" y="31712"/>
                </a:lnTo>
                <a:lnTo>
                  <a:pt x="4150838" y="32743"/>
                </a:lnTo>
                <a:lnTo>
                  <a:pt x="4121308" y="33917"/>
                </a:lnTo>
                <a:lnTo>
                  <a:pt x="4091589" y="35160"/>
                </a:lnTo>
                <a:lnTo>
                  <a:pt x="4061698" y="36397"/>
                </a:lnTo>
                <a:lnTo>
                  <a:pt x="4031651" y="37552"/>
                </a:lnTo>
                <a:lnTo>
                  <a:pt x="4001464" y="38551"/>
                </a:lnTo>
                <a:lnTo>
                  <a:pt x="3971155" y="39318"/>
                </a:lnTo>
                <a:lnTo>
                  <a:pt x="3940738" y="39778"/>
                </a:lnTo>
                <a:lnTo>
                  <a:pt x="3910231" y="39856"/>
                </a:lnTo>
                <a:lnTo>
                  <a:pt x="3879649" y="39477"/>
                </a:lnTo>
                <a:lnTo>
                  <a:pt x="3849010" y="38566"/>
                </a:lnTo>
                <a:lnTo>
                  <a:pt x="3818329" y="37047"/>
                </a:lnTo>
                <a:lnTo>
                  <a:pt x="3787623" y="34845"/>
                </a:lnTo>
                <a:lnTo>
                  <a:pt x="3757703" y="32343"/>
                </a:lnTo>
                <a:lnTo>
                  <a:pt x="3729215" y="29986"/>
                </a:lnTo>
                <a:lnTo>
                  <a:pt x="3701928" y="27794"/>
                </a:lnTo>
                <a:lnTo>
                  <a:pt x="3675608" y="25787"/>
                </a:lnTo>
                <a:lnTo>
                  <a:pt x="3650026" y="23984"/>
                </a:lnTo>
                <a:lnTo>
                  <a:pt x="3624947" y="22405"/>
                </a:lnTo>
                <a:lnTo>
                  <a:pt x="3600141" y="21070"/>
                </a:lnTo>
                <a:lnTo>
                  <a:pt x="3575376" y="19998"/>
                </a:lnTo>
                <a:lnTo>
                  <a:pt x="3550419" y="19209"/>
                </a:lnTo>
                <a:lnTo>
                  <a:pt x="3525038" y="18723"/>
                </a:lnTo>
                <a:lnTo>
                  <a:pt x="3499003" y="18559"/>
                </a:lnTo>
                <a:lnTo>
                  <a:pt x="3472080" y="18738"/>
                </a:lnTo>
                <a:lnTo>
                  <a:pt x="3444037" y="19278"/>
                </a:lnTo>
                <a:lnTo>
                  <a:pt x="3414644" y="20200"/>
                </a:lnTo>
                <a:lnTo>
                  <a:pt x="3383667" y="21523"/>
                </a:lnTo>
                <a:lnTo>
                  <a:pt x="3350876" y="23267"/>
                </a:lnTo>
                <a:lnTo>
                  <a:pt x="3316037" y="25451"/>
                </a:lnTo>
                <a:lnTo>
                  <a:pt x="3278919" y="28096"/>
                </a:lnTo>
                <a:lnTo>
                  <a:pt x="3239291" y="31220"/>
                </a:lnTo>
                <a:lnTo>
                  <a:pt x="3196920" y="34845"/>
                </a:lnTo>
                <a:lnTo>
                  <a:pt x="3153971" y="38544"/>
                </a:lnTo>
                <a:lnTo>
                  <a:pt x="3112734" y="41877"/>
                </a:lnTo>
                <a:lnTo>
                  <a:pt x="3073157" y="44841"/>
                </a:lnTo>
                <a:lnTo>
                  <a:pt x="3035191" y="47431"/>
                </a:lnTo>
                <a:lnTo>
                  <a:pt x="2998786" y="49643"/>
                </a:lnTo>
                <a:lnTo>
                  <a:pt x="2963893" y="51474"/>
                </a:lnTo>
                <a:lnTo>
                  <a:pt x="2930461" y="52919"/>
                </a:lnTo>
                <a:lnTo>
                  <a:pt x="2898442" y="53975"/>
                </a:lnTo>
                <a:lnTo>
                  <a:pt x="2867784" y="54638"/>
                </a:lnTo>
                <a:lnTo>
                  <a:pt x="2838439" y="54903"/>
                </a:lnTo>
                <a:lnTo>
                  <a:pt x="2810356" y="54767"/>
                </a:lnTo>
                <a:lnTo>
                  <a:pt x="2783487" y="54227"/>
                </a:lnTo>
                <a:lnTo>
                  <a:pt x="2757780" y="53277"/>
                </a:lnTo>
                <a:lnTo>
                  <a:pt x="2733186" y="51914"/>
                </a:lnTo>
                <a:lnTo>
                  <a:pt x="2709656" y="50134"/>
                </a:lnTo>
                <a:lnTo>
                  <a:pt x="2687140" y="47934"/>
                </a:lnTo>
                <a:lnTo>
                  <a:pt x="2665588" y="45308"/>
                </a:lnTo>
                <a:lnTo>
                  <a:pt x="2644950" y="42254"/>
                </a:lnTo>
                <a:lnTo>
                  <a:pt x="2625177" y="38768"/>
                </a:lnTo>
                <a:lnTo>
                  <a:pt x="2606218" y="34845"/>
                </a:lnTo>
                <a:lnTo>
                  <a:pt x="2585047" y="30937"/>
                </a:lnTo>
                <a:lnTo>
                  <a:pt x="2558993" y="27491"/>
                </a:lnTo>
                <a:lnTo>
                  <a:pt x="2528541" y="24501"/>
                </a:lnTo>
                <a:lnTo>
                  <a:pt x="2494174" y="21956"/>
                </a:lnTo>
                <a:lnTo>
                  <a:pt x="2456377" y="19849"/>
                </a:lnTo>
                <a:lnTo>
                  <a:pt x="2415634" y="18170"/>
                </a:lnTo>
                <a:lnTo>
                  <a:pt x="2372430" y="16911"/>
                </a:lnTo>
                <a:lnTo>
                  <a:pt x="2327247" y="16063"/>
                </a:lnTo>
                <a:lnTo>
                  <a:pt x="2280571" y="15619"/>
                </a:lnTo>
                <a:lnTo>
                  <a:pt x="2232886" y="15568"/>
                </a:lnTo>
                <a:lnTo>
                  <a:pt x="2184675" y="15903"/>
                </a:lnTo>
                <a:lnTo>
                  <a:pt x="2136423" y="16615"/>
                </a:lnTo>
                <a:lnTo>
                  <a:pt x="2088615" y="17695"/>
                </a:lnTo>
                <a:lnTo>
                  <a:pt x="2041734" y="19135"/>
                </a:lnTo>
                <a:lnTo>
                  <a:pt x="1996264" y="20926"/>
                </a:lnTo>
                <a:lnTo>
                  <a:pt x="1952689" y="23060"/>
                </a:lnTo>
                <a:lnTo>
                  <a:pt x="1911495" y="25527"/>
                </a:lnTo>
                <a:lnTo>
                  <a:pt x="1873164" y="28319"/>
                </a:lnTo>
                <a:lnTo>
                  <a:pt x="1838182" y="31428"/>
                </a:lnTo>
                <a:lnTo>
                  <a:pt x="1807032" y="34845"/>
                </a:lnTo>
                <a:lnTo>
                  <a:pt x="1777173" y="37904"/>
                </a:lnTo>
                <a:lnTo>
                  <a:pt x="1745849" y="40017"/>
                </a:lnTo>
                <a:lnTo>
                  <a:pt x="1713218" y="41286"/>
                </a:lnTo>
                <a:lnTo>
                  <a:pt x="1679437" y="41816"/>
                </a:lnTo>
                <a:lnTo>
                  <a:pt x="1644667" y="41711"/>
                </a:lnTo>
                <a:lnTo>
                  <a:pt x="1609065" y="41077"/>
                </a:lnTo>
                <a:lnTo>
                  <a:pt x="1572790" y="40015"/>
                </a:lnTo>
                <a:lnTo>
                  <a:pt x="1536001" y="38632"/>
                </a:lnTo>
                <a:lnTo>
                  <a:pt x="1498855" y="37031"/>
                </a:lnTo>
                <a:lnTo>
                  <a:pt x="1461511" y="35317"/>
                </a:lnTo>
                <a:lnTo>
                  <a:pt x="1424129" y="33592"/>
                </a:lnTo>
                <a:lnTo>
                  <a:pt x="1386866" y="31963"/>
                </a:lnTo>
                <a:lnTo>
                  <a:pt x="1349881" y="30533"/>
                </a:lnTo>
                <a:lnTo>
                  <a:pt x="1313333" y="29405"/>
                </a:lnTo>
                <a:lnTo>
                  <a:pt x="1277380" y="28686"/>
                </a:lnTo>
                <a:lnTo>
                  <a:pt x="1242180" y="28477"/>
                </a:lnTo>
                <a:lnTo>
                  <a:pt x="1207892" y="28885"/>
                </a:lnTo>
                <a:lnTo>
                  <a:pt x="1174675" y="30013"/>
                </a:lnTo>
                <a:lnTo>
                  <a:pt x="1142688" y="31965"/>
                </a:lnTo>
                <a:lnTo>
                  <a:pt x="1112088" y="34845"/>
                </a:lnTo>
                <a:lnTo>
                  <a:pt x="1083527" y="37776"/>
                </a:lnTo>
                <a:lnTo>
                  <a:pt x="1057393" y="39871"/>
                </a:lnTo>
                <a:lnTo>
                  <a:pt x="1033448" y="41218"/>
                </a:lnTo>
                <a:lnTo>
                  <a:pt x="1011451" y="41903"/>
                </a:lnTo>
                <a:lnTo>
                  <a:pt x="991166" y="42016"/>
                </a:lnTo>
                <a:lnTo>
                  <a:pt x="972352" y="41645"/>
                </a:lnTo>
                <a:lnTo>
                  <a:pt x="954772" y="40877"/>
                </a:lnTo>
                <a:lnTo>
                  <a:pt x="938187" y="39800"/>
                </a:lnTo>
                <a:lnTo>
                  <a:pt x="922357" y="38503"/>
                </a:lnTo>
                <a:lnTo>
                  <a:pt x="907045" y="37073"/>
                </a:lnTo>
                <a:lnTo>
                  <a:pt x="892012" y="35598"/>
                </a:lnTo>
                <a:lnTo>
                  <a:pt x="877018" y="34167"/>
                </a:lnTo>
                <a:lnTo>
                  <a:pt x="861826" y="32868"/>
                </a:lnTo>
                <a:lnTo>
                  <a:pt x="846197" y="31788"/>
                </a:lnTo>
                <a:lnTo>
                  <a:pt x="829891" y="31015"/>
                </a:lnTo>
                <a:lnTo>
                  <a:pt x="812671" y="30638"/>
                </a:lnTo>
                <a:lnTo>
                  <a:pt x="794297" y="30744"/>
                </a:lnTo>
                <a:lnTo>
                  <a:pt x="774531" y="31422"/>
                </a:lnTo>
                <a:lnTo>
                  <a:pt x="753135" y="32760"/>
                </a:lnTo>
                <a:lnTo>
                  <a:pt x="729869" y="34845"/>
                </a:lnTo>
                <a:lnTo>
                  <a:pt x="704112" y="37205"/>
                </a:lnTo>
                <a:lnTo>
                  <a:pt x="675585" y="39312"/>
                </a:lnTo>
                <a:lnTo>
                  <a:pt x="644561" y="41166"/>
                </a:lnTo>
                <a:lnTo>
                  <a:pt x="611313" y="42767"/>
                </a:lnTo>
                <a:lnTo>
                  <a:pt x="576116" y="44117"/>
                </a:lnTo>
                <a:lnTo>
                  <a:pt x="539243" y="45217"/>
                </a:lnTo>
                <a:lnTo>
                  <a:pt x="500967" y="46067"/>
                </a:lnTo>
                <a:lnTo>
                  <a:pt x="461561" y="46668"/>
                </a:lnTo>
                <a:lnTo>
                  <a:pt x="421300" y="47023"/>
                </a:lnTo>
                <a:lnTo>
                  <a:pt x="380457" y="47130"/>
                </a:lnTo>
                <a:lnTo>
                  <a:pt x="339304" y="46992"/>
                </a:lnTo>
                <a:lnTo>
                  <a:pt x="298117" y="46609"/>
                </a:lnTo>
                <a:lnTo>
                  <a:pt x="257168" y="45982"/>
                </a:lnTo>
                <a:lnTo>
                  <a:pt x="216732" y="45112"/>
                </a:lnTo>
                <a:lnTo>
                  <a:pt x="177080" y="44001"/>
                </a:lnTo>
                <a:lnTo>
                  <a:pt x="138488" y="42648"/>
                </a:lnTo>
                <a:lnTo>
                  <a:pt x="101228" y="41055"/>
                </a:lnTo>
                <a:lnTo>
                  <a:pt x="65573" y="39223"/>
                </a:lnTo>
                <a:lnTo>
                  <a:pt x="31799" y="37153"/>
                </a:lnTo>
                <a:lnTo>
                  <a:pt x="178" y="34845"/>
                </a:lnTo>
                <a:lnTo>
                  <a:pt x="96" y="28265"/>
                </a:lnTo>
                <a:lnTo>
                  <a:pt x="0" y="25513"/>
                </a:lnTo>
                <a:lnTo>
                  <a:pt x="178" y="16557"/>
                </a:lnTo>
                <a:close/>
              </a:path>
            </a:pathLst>
          </a:custGeom>
          <a:ln w="41275">
            <a:solidFill>
              <a:srgbClr val="ED7C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4704" y="2633472"/>
            <a:ext cx="1947671" cy="194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9624" y="2633472"/>
            <a:ext cx="1947672" cy="1947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40" y="668527"/>
            <a:ext cx="2339850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0" dirty="0">
                <a:latin typeface="Calibri Light"/>
                <a:cs typeface="Calibri Light"/>
              </a:rPr>
              <a:t>Security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3155" y="668527"/>
            <a:ext cx="2680556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5" dirty="0">
                <a:latin typeface="Calibri Light"/>
                <a:cs typeface="Calibri Light"/>
              </a:rPr>
              <a:t>Concepts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0899" y="668527"/>
            <a:ext cx="308426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latin typeface="Calibri Light"/>
                <a:cs typeface="Calibri Light"/>
              </a:rPr>
              <a:t>: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5844" y="668527"/>
            <a:ext cx="4677823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10" dirty="0">
                <a:latin typeface="Calibri Light"/>
                <a:cs typeface="Calibri Light"/>
              </a:rPr>
              <a:t>Non-repudiation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853" y="5046218"/>
            <a:ext cx="4138511" cy="482091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algn="ctr">
              <a:lnSpc>
                <a:spcPts val="1850"/>
              </a:lnSpc>
            </a:pPr>
            <a:r>
              <a:rPr sz="1700" spc="-3" dirty="0">
                <a:latin typeface="Calibri"/>
                <a:cs typeface="Calibri"/>
              </a:rPr>
              <a:t>Protection against an individual falsely denying</a:t>
            </a:r>
            <a:endParaRPr sz="1700">
              <a:latin typeface="Calibri"/>
              <a:cs typeface="Calibri"/>
            </a:endParaRPr>
          </a:p>
          <a:p>
            <a:pPr marL="402590" marR="418836" algn="ctr">
              <a:lnSpc>
                <a:spcPts val="1895"/>
              </a:lnSpc>
              <a:spcBef>
                <a:spcPts val="2"/>
              </a:spcBef>
            </a:pPr>
            <a:r>
              <a:rPr sz="1700" spc="-1" dirty="0">
                <a:latin typeface="Calibri"/>
                <a:cs typeface="Calibri"/>
              </a:rPr>
              <a:t>having performed a particular action.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665" y="5046218"/>
            <a:ext cx="4339496" cy="710691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221616" marR="26832">
              <a:lnSpc>
                <a:spcPts val="1850"/>
              </a:lnSpc>
            </a:pPr>
            <a:r>
              <a:rPr sz="1700" spc="-2" dirty="0">
                <a:latin typeface="Calibri"/>
                <a:cs typeface="Calibri"/>
              </a:rPr>
              <a:t>Non-repudiation methodologies ensure that</a:t>
            </a:r>
            <a:endParaRPr sz="1700">
              <a:latin typeface="Calibri"/>
              <a:cs typeface="Calibri"/>
            </a:endParaRPr>
          </a:p>
          <a:p>
            <a:pPr marL="1641793" indent="-1629093">
              <a:lnSpc>
                <a:spcPts val="1800"/>
              </a:lnSpc>
              <a:spcBef>
                <a:spcPts val="27"/>
              </a:spcBef>
            </a:pPr>
            <a:r>
              <a:rPr sz="1700" dirty="0">
                <a:latin typeface="Calibri"/>
                <a:cs typeface="Calibri"/>
              </a:rPr>
              <a:t>people a</a:t>
            </a:r>
            <a:r>
              <a:rPr sz="1700" spc="-25" dirty="0">
                <a:latin typeface="Calibri"/>
                <a:cs typeface="Calibri"/>
              </a:rPr>
              <a:t>r</a:t>
            </a:r>
            <a:r>
              <a:rPr sz="1700" spc="0" dirty="0">
                <a:latin typeface="Calibri"/>
                <a:cs typeface="Calibri"/>
              </a:rPr>
              <a:t>e held </a:t>
            </a:r>
            <a:r>
              <a:rPr sz="1700" spc="-25" dirty="0">
                <a:latin typeface="Calibri"/>
                <a:cs typeface="Calibri"/>
              </a:rPr>
              <a:t>r</a:t>
            </a:r>
            <a:r>
              <a:rPr sz="1700" spc="0" dirty="0">
                <a:latin typeface="Calibri"/>
                <a:cs typeface="Calibri"/>
              </a:rPr>
              <a:t>esponsible </a:t>
            </a:r>
            <a:r>
              <a:rPr sz="1700" spc="-34" dirty="0">
                <a:latin typeface="Calibri"/>
                <a:cs typeface="Calibri"/>
              </a:rPr>
              <a:t>f</a:t>
            </a:r>
            <a:r>
              <a:rPr sz="1700" spc="0" dirty="0">
                <a:latin typeface="Calibri"/>
                <a:cs typeface="Calibri"/>
              </a:rPr>
              <a:t>or t</a:t>
            </a:r>
            <a:r>
              <a:rPr sz="1700" spc="-34" dirty="0">
                <a:latin typeface="Calibri"/>
                <a:cs typeface="Calibri"/>
              </a:rPr>
              <a:t>r</a:t>
            </a:r>
            <a:r>
              <a:rPr sz="1700" spc="0" dirty="0">
                <a:latin typeface="Calibri"/>
                <a:cs typeface="Calibri"/>
              </a:rPr>
              <a:t>ansactions th</a:t>
            </a:r>
            <a:r>
              <a:rPr sz="1700" spc="-9" dirty="0">
                <a:latin typeface="Calibri"/>
                <a:cs typeface="Calibri"/>
              </a:rPr>
              <a:t>e</a:t>
            </a:r>
            <a:r>
              <a:rPr sz="1700" spc="0" dirty="0">
                <a:latin typeface="Calibri"/>
                <a:cs typeface="Calibri"/>
              </a:rPr>
              <a:t>y </a:t>
            </a:r>
            <a:r>
              <a:rPr sz="1700" spc="-14" dirty="0">
                <a:latin typeface="Calibri"/>
                <a:cs typeface="Calibri"/>
              </a:rPr>
              <a:t>c</a:t>
            </a:r>
            <a:r>
              <a:rPr sz="1700" spc="0" dirty="0">
                <a:latin typeface="Calibri"/>
                <a:cs typeface="Calibri"/>
              </a:rPr>
              <a:t>onduc</a:t>
            </a:r>
            <a:r>
              <a:rPr sz="1700" spc="-19" dirty="0">
                <a:latin typeface="Calibri"/>
                <a:cs typeface="Calibri"/>
              </a:rPr>
              <a:t>t</a:t>
            </a:r>
            <a:r>
              <a:rPr sz="1700" spc="0" dirty="0">
                <a:latin typeface="Calibri"/>
                <a:cs typeface="Calibri"/>
              </a:rPr>
              <a:t>ed.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12192000" h="6857999">
                <a:moveTo>
                  <a:pt x="0" y="0"/>
                </a:move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495" y="1587969"/>
            <a:ext cx="11033008" cy="4768379"/>
          </a:xfrm>
          <a:custGeom>
            <a:avLst/>
            <a:gdLst/>
            <a:ahLst/>
            <a:cxnLst/>
            <a:rect l="l" t="t" r="r" b="b"/>
            <a:pathLst>
              <a:path w="11033008" h="4768379">
                <a:moveTo>
                  <a:pt x="0" y="151354"/>
                </a:moveTo>
                <a:lnTo>
                  <a:pt x="0" y="4617025"/>
                </a:lnTo>
                <a:lnTo>
                  <a:pt x="515" y="4629605"/>
                </a:lnTo>
                <a:lnTo>
                  <a:pt x="10009" y="4671266"/>
                </a:lnTo>
                <a:lnTo>
                  <a:pt x="30127" y="4707662"/>
                </a:lnTo>
                <a:lnTo>
                  <a:pt x="59112" y="4737033"/>
                </a:lnTo>
                <a:lnTo>
                  <a:pt x="95206" y="4757623"/>
                </a:lnTo>
                <a:lnTo>
                  <a:pt x="136653" y="4767675"/>
                </a:lnTo>
                <a:lnTo>
                  <a:pt x="151354" y="4768379"/>
                </a:lnTo>
                <a:lnTo>
                  <a:pt x="10881654" y="4768379"/>
                </a:lnTo>
                <a:lnTo>
                  <a:pt x="10922506" y="4762802"/>
                </a:lnTo>
                <a:lnTo>
                  <a:pt x="10960852" y="4746030"/>
                </a:lnTo>
                <a:lnTo>
                  <a:pt x="10992760" y="4719805"/>
                </a:lnTo>
                <a:lnTo>
                  <a:pt x="11016472" y="4685885"/>
                </a:lnTo>
                <a:lnTo>
                  <a:pt x="11030232" y="4646028"/>
                </a:lnTo>
                <a:lnTo>
                  <a:pt x="11033008" y="4617025"/>
                </a:lnTo>
                <a:lnTo>
                  <a:pt x="11033008" y="151354"/>
                </a:lnTo>
                <a:lnTo>
                  <a:pt x="11027430" y="110502"/>
                </a:lnTo>
                <a:lnTo>
                  <a:pt x="11010658" y="72155"/>
                </a:lnTo>
                <a:lnTo>
                  <a:pt x="10984434" y="40247"/>
                </a:lnTo>
                <a:lnTo>
                  <a:pt x="10950514" y="16535"/>
                </a:lnTo>
                <a:lnTo>
                  <a:pt x="10910657" y="2775"/>
                </a:lnTo>
                <a:lnTo>
                  <a:pt x="10881654" y="0"/>
                </a:lnTo>
                <a:lnTo>
                  <a:pt x="151354" y="0"/>
                </a:lnTo>
                <a:lnTo>
                  <a:pt x="110501" y="5577"/>
                </a:lnTo>
                <a:lnTo>
                  <a:pt x="72155" y="22349"/>
                </a:lnTo>
                <a:lnTo>
                  <a:pt x="40247" y="48574"/>
                </a:lnTo>
                <a:lnTo>
                  <a:pt x="16535" y="82494"/>
                </a:lnTo>
                <a:lnTo>
                  <a:pt x="2775" y="122352"/>
                </a:lnTo>
                <a:lnTo>
                  <a:pt x="0" y="151354"/>
                </a:lnTo>
                <a:close/>
              </a:path>
            </a:pathLst>
          </a:custGeom>
          <a:solidFill>
            <a:srgbClr val="FEFFFE">
              <a:alpha val="9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4704" y="2407920"/>
            <a:ext cx="1947671" cy="194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59624" y="2407920"/>
            <a:ext cx="1947672" cy="1947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6354" y="670051"/>
            <a:ext cx="191292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>
                <a:solidFill>
                  <a:srgbClr val="FEFFFE"/>
                </a:solidFill>
                <a:latin typeface="Calibri Light"/>
                <a:cs typeface="Calibri Light"/>
              </a:rPr>
              <a:t>Security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7175" y="670051"/>
            <a:ext cx="219221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>
                <a:solidFill>
                  <a:srgbClr val="FEFFFE"/>
                </a:solidFill>
                <a:latin typeface="Calibri Light"/>
                <a:cs typeface="Calibri Light"/>
              </a:rPr>
              <a:t>Concepts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7396" y="670051"/>
            <a:ext cx="25601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>
                <a:solidFill>
                  <a:srgbClr val="FEFFFE"/>
                </a:solidFill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0873" y="670051"/>
            <a:ext cx="168957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4" dirty="0">
                <a:solidFill>
                  <a:srgbClr val="FEFFFE"/>
                </a:solidFill>
                <a:latin typeface="Calibri Light"/>
                <a:cs typeface="Calibri Light"/>
              </a:rPr>
              <a:t>Privacy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194" y="4822952"/>
            <a:ext cx="4270671" cy="506984"/>
          </a:xfrm>
          <a:prstGeom prst="rect">
            <a:avLst/>
          </a:prstGeom>
        </p:spPr>
        <p:txBody>
          <a:bodyPr wrap="square" lIns="0" tIns="12414" rIns="0" bIns="0" rtlCol="0">
            <a:noAutofit/>
          </a:bodyPr>
          <a:lstStyle/>
          <a:p>
            <a:pPr marL="282892" marR="300010" algn="ctr">
              <a:lnSpc>
                <a:spcPts val="1955"/>
              </a:lnSpc>
            </a:pPr>
            <a:r>
              <a:rPr sz="1800" spc="-2" dirty="0">
                <a:latin typeface="Calibri"/>
                <a:cs typeface="Calibri"/>
              </a:rPr>
              <a:t>The right of an individual to control the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1989"/>
              </a:lnSpc>
              <a:spcBef>
                <a:spcPts val="1"/>
              </a:spcBef>
            </a:pPr>
            <a:r>
              <a:rPr sz="1800" spc="-2" dirty="0">
                <a:latin typeface="Calibri"/>
                <a:cs typeface="Calibri"/>
              </a:rPr>
              <a:t>distribution of information about themselves.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25145" y="4822952"/>
            <a:ext cx="4051965" cy="254000"/>
          </a:xfrm>
          <a:prstGeom prst="rect">
            <a:avLst/>
          </a:prstGeom>
        </p:spPr>
        <p:txBody>
          <a:bodyPr wrap="square" lIns="0" tIns="12414" rIns="0" bIns="0" rtlCol="0">
            <a:noAutofit/>
          </a:bodyPr>
          <a:lstStyle/>
          <a:p>
            <a:pPr marL="12700">
              <a:lnSpc>
                <a:spcPts val="1955"/>
              </a:lnSpc>
            </a:pPr>
            <a:r>
              <a:rPr sz="1800" spc="-4" dirty="0">
                <a:latin typeface="Calibri"/>
                <a:cs typeface="Calibri"/>
              </a:rPr>
              <a:t>General Data Protection Regulation (GDPR)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1061</Words>
  <Application>Microsoft Office PowerPoint</Application>
  <PresentationFormat>Widescreen</PresentationFormat>
  <Paragraphs>260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rozy</dc:creator>
  <cp:lastModifiedBy>muhammad rozy</cp:lastModifiedBy>
  <cp:revision>1</cp:revision>
  <dcterms:modified xsi:type="dcterms:W3CDTF">2024-09-12T03:02:04Z</dcterms:modified>
</cp:coreProperties>
</file>