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28"/>
  </p:normalViewPr>
  <p:slideViewPr>
    <p:cSldViewPr snapToGrid="0" snapToObjects="1">
      <p:cViewPr varScale="1">
        <p:scale>
          <a:sx n="90" d="100"/>
          <a:sy n="90" d="100"/>
        </p:scale>
        <p:origin x="23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6D0B-77FE-D64B-B873-BDF39ADFF7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The Battle of </a:t>
            </a:r>
            <a:r>
              <a:rPr lang="en-GB" b="1" dirty="0" err="1"/>
              <a:t>Neighborhoods</a:t>
            </a:r>
            <a:br>
              <a:rPr lang="en-GB" b="1" dirty="0"/>
            </a:br>
            <a:endParaRPr lang="en-S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EC8D4-2E09-EB41-8B6D-6DE7E0B095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I" dirty="0"/>
              <a:t>Žiga Kljun</a:t>
            </a:r>
          </a:p>
        </p:txBody>
      </p:sp>
    </p:spTree>
    <p:extLst>
      <p:ext uri="{BB962C8B-B14F-4D97-AF65-F5344CB8AC3E}">
        <p14:creationId xmlns:p14="http://schemas.microsoft.com/office/powerpoint/2010/main" val="72168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53581F1-58F0-4AB7-A8A0-209066727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e Top 8 Things to Do in Toronto's Yorkville Neighborhood">
            <a:extLst>
              <a:ext uri="{FF2B5EF4-FFF2-40B4-BE49-F238E27FC236}">
                <a16:creationId xmlns:a16="http://schemas.microsoft.com/office/drawing/2014/main" id="{13FEF85A-9596-BD46-BF5C-9BE79BDAED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7" r="9093" b="134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F805E00-AB38-4A7C-BECE-0DED0DEC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86805C35-00DC-4889-A7FD-065BDE84C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F4E6F7CC-42A8-4DCA-B793-34EE7A20C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49DF81A-9E35-48CB-A13A-0F3044872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BF782AB-FEB4-4E4B-B045-C02BC655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4" y="0"/>
            <a:ext cx="7925404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C26AF-27B3-6E4C-A8CD-7A9F5CA88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6"/>
            <a:ext cx="5516236" cy="1077229"/>
          </a:xfrm>
        </p:spPr>
        <p:txBody>
          <a:bodyPr>
            <a:normAutofit/>
          </a:bodyPr>
          <a:lstStyle/>
          <a:p>
            <a:pPr algn="l"/>
            <a:r>
              <a:rPr lang="en-SI" dirty="0"/>
              <a:t>Problem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824C2-0D01-4D4A-9DC3-C4DAE5C6E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0579" y="2052116"/>
            <a:ext cx="5518026" cy="3997828"/>
          </a:xfrm>
        </p:spPr>
        <p:txBody>
          <a:bodyPr>
            <a:normAutofit/>
          </a:bodyPr>
          <a:lstStyle/>
          <a:p>
            <a:r>
              <a:rPr lang="en-SI" dirty="0"/>
              <a:t>I am moving to Toronto from Yorkville (MH, NY)</a:t>
            </a:r>
          </a:p>
          <a:p>
            <a:r>
              <a:rPr lang="en-GB" dirty="0"/>
              <a:t>Business problem is to find the area in Toronto, which is the most similar to Yorkville in terms of venues distribution and also a lot of gyms is a must, since I like to workout a lot and prefer a lot of options</a:t>
            </a:r>
            <a:endParaRPr lang="en-SI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E9FDCC-E070-4D2E-9AE6-67D4AE6C0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937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2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88F53-B661-2A49-ABB1-05468E72B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B158-F5CD-944F-8057-879DAF468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List of venues of Yorkville - Manhattan, </a:t>
            </a:r>
          </a:p>
          <a:p>
            <a:r>
              <a:rPr lang="en-GB" dirty="0" err="1"/>
              <a:t>NYList</a:t>
            </a:r>
            <a:r>
              <a:rPr lang="en-GB" dirty="0"/>
              <a:t> of Boroughs and </a:t>
            </a:r>
            <a:r>
              <a:rPr lang="en-GB" dirty="0" err="1"/>
              <a:t>neighborhoods</a:t>
            </a:r>
            <a:r>
              <a:rPr lang="en-GB" dirty="0"/>
              <a:t> of Toronto with their geodata (</a:t>
            </a:r>
            <a:r>
              <a:rPr lang="en-GB" dirty="0" err="1"/>
              <a:t>latitud</a:t>
            </a:r>
            <a:r>
              <a:rPr lang="en-GB" dirty="0"/>
              <a:t> and </a:t>
            </a:r>
            <a:r>
              <a:rPr lang="en-GB" dirty="0" err="1"/>
              <a:t>longitud</a:t>
            </a:r>
            <a:r>
              <a:rPr lang="en-GB" dirty="0"/>
              <a:t>)</a:t>
            </a:r>
          </a:p>
          <a:p>
            <a:r>
              <a:rPr lang="en-GB" dirty="0"/>
              <a:t>List of venues of Toronto neighbourhoods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260186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FD3BE6-42AF-4DB6-A3B6-F879A81AD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BBAA22-23CD-49A7-B26C-BF3E0B830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A4E5EA-9A8F-4B0F-97B2-4219590A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B2AECAC-4D7A-44FE-82A3-4F4E7C40A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CF9B3A-47A7-40CC-A48B-C907AA148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CCD6A9-FBF3-4766-A22F-60972DCD3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79194-FD43-A24B-A901-53139E2DF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SI" dirty="0"/>
              <a:t>Methodology</a:t>
            </a:r>
            <a:endParaRPr lang="en-SI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AF1E63-78DD-7741-92C3-E41AB0D1B5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15" r="141" b="3"/>
          <a:stretch/>
        </p:blipFill>
        <p:spPr>
          <a:xfrm>
            <a:off x="2286938" y="2364159"/>
            <a:ext cx="3801451" cy="336405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C1AF8-2738-2B45-84A5-AED6790FC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0" y="2052116"/>
            <a:ext cx="3808534" cy="3997828"/>
          </a:xfrm>
        </p:spPr>
        <p:txBody>
          <a:bodyPr>
            <a:normAutofit/>
          </a:bodyPr>
          <a:lstStyle/>
          <a:p>
            <a:r>
              <a:rPr lang="en-GB" sz="1700"/>
              <a:t>Calculate the most common venues in Yorkville</a:t>
            </a:r>
          </a:p>
          <a:p>
            <a:r>
              <a:rPr lang="en-GB" sz="1700"/>
              <a:t>Find out which boroughs and neighbourhoods are in Toronto</a:t>
            </a:r>
          </a:p>
          <a:p>
            <a:r>
              <a:rPr lang="en-GB" sz="1700"/>
              <a:t>For each neighbourhood find out which are the most common venues</a:t>
            </a:r>
          </a:p>
          <a:p>
            <a:r>
              <a:rPr lang="en-GB" sz="1700"/>
              <a:t>Compare venues distribution from all Toronto neighhbourhoods with venues distribution in Yorkville</a:t>
            </a:r>
          </a:p>
          <a:p>
            <a:endParaRPr lang="en-SI" sz="17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89AD22-2126-4A1E-8BEB-EED54DD30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3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43BBAF34-367D-4E18-A62E-4602BD908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32" y="-2718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Rectangle 72">
            <a:extLst>
              <a:ext uri="{FF2B5EF4-FFF2-40B4-BE49-F238E27FC236}">
                <a16:creationId xmlns:a16="http://schemas.microsoft.com/office/drawing/2014/main" id="{99A4CF08-858A-49E4-B707-4E7585D11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Rectangle 74">
            <a:extLst>
              <a:ext uri="{FF2B5EF4-FFF2-40B4-BE49-F238E27FC236}">
                <a16:creationId xmlns:a16="http://schemas.microsoft.com/office/drawing/2014/main" id="{56938E62-910D-4D69-AA09-567AAAC37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Rectangle 76">
            <a:extLst>
              <a:ext uri="{FF2B5EF4-FFF2-40B4-BE49-F238E27FC236}">
                <a16:creationId xmlns:a16="http://schemas.microsoft.com/office/drawing/2014/main" id="{A74E54C6-D084-4BC8-B3F9-8B9EC22A6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5" y="0"/>
            <a:ext cx="65268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E8219-871A-BE46-8B03-4E613E77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738" y="808056"/>
            <a:ext cx="4986954" cy="1077229"/>
          </a:xfrm>
        </p:spPr>
        <p:txBody>
          <a:bodyPr>
            <a:normAutofit/>
          </a:bodyPr>
          <a:lstStyle/>
          <a:p>
            <a:pPr algn="l"/>
            <a:r>
              <a:rPr lang="en-SI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A3FBE-D36C-1E4A-A453-49AAF75C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739" y="2052116"/>
            <a:ext cx="4901548" cy="3997828"/>
          </a:xfrm>
        </p:spPr>
        <p:txBody>
          <a:bodyPr>
            <a:normAutofit/>
          </a:bodyPr>
          <a:lstStyle/>
          <a:p>
            <a:r>
              <a:rPr lang="en-SI" sz="1800"/>
              <a:t>Best match: </a:t>
            </a:r>
            <a:r>
              <a:rPr lang="en-GB" sz="1800" b="1"/>
              <a:t>Sutton Plac</a:t>
            </a:r>
          </a:p>
          <a:p>
            <a:r>
              <a:rPr lang="en-GB" sz="1800"/>
              <a:t>Euclid distance is 0.1</a:t>
            </a:r>
            <a:endParaRPr lang="en-SI" sz="1800" b="1"/>
          </a:p>
        </p:txBody>
      </p:sp>
      <p:sp>
        <p:nvSpPr>
          <p:cNvPr id="2056" name="Rectangle 78">
            <a:extLst>
              <a:ext uri="{FF2B5EF4-FFF2-40B4-BE49-F238E27FC236}">
                <a16:creationId xmlns:a16="http://schemas.microsoft.com/office/drawing/2014/main" id="{777713DB-A0B1-4507-9991-B6DCAE436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397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16 Sutton Place, Unit 5C, Manhattan, NY 10022 | Compass">
            <a:extLst>
              <a:ext uri="{FF2B5EF4-FFF2-40B4-BE49-F238E27FC236}">
                <a16:creationId xmlns:a16="http://schemas.microsoft.com/office/drawing/2014/main" id="{74A7A753-E5B8-0942-9226-99D5BDBF75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3" r="36278" b="-2"/>
          <a:stretch/>
        </p:blipFill>
        <p:spPr bwMode="auto">
          <a:xfrm>
            <a:off x="7534656" y="227"/>
            <a:ext cx="46570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80">
            <a:extLst>
              <a:ext uri="{FF2B5EF4-FFF2-40B4-BE49-F238E27FC236}">
                <a16:creationId xmlns:a16="http://schemas.microsoft.com/office/drawing/2014/main" id="{A9A96FF2-ACD7-48C4-BCE1-FC7F42108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372" y="0"/>
            <a:ext cx="4649628" cy="68580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0A7CA8-2DC7-134D-AE4C-5C45AACC94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042" y="5257800"/>
            <a:ext cx="6556346" cy="119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7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B519-6FD3-5C4B-94D8-E9D334FE2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Discusion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DC847-BE4E-B94D-A797-2D45A3EFA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straigth</a:t>
            </a:r>
            <a:r>
              <a:rPr lang="en-GB" dirty="0"/>
              <a:t>-forward process </a:t>
            </a:r>
            <a:r>
              <a:rPr lang="en-GB" dirty="0" err="1"/>
              <a:t>luckly</a:t>
            </a:r>
            <a:endParaRPr lang="en-GB" dirty="0"/>
          </a:p>
          <a:p>
            <a:r>
              <a:rPr lang="en-GB" dirty="0"/>
              <a:t>data was well prepared from the </a:t>
            </a:r>
            <a:r>
              <a:rPr lang="en-GB" dirty="0" err="1"/>
              <a:t>begining</a:t>
            </a:r>
            <a:r>
              <a:rPr lang="en-GB" dirty="0"/>
              <a:t> but we still had to do some manual exploration and transformations</a:t>
            </a:r>
          </a:p>
          <a:p>
            <a:r>
              <a:rPr lang="en-GB" dirty="0"/>
              <a:t>would recommend this solution for anyone, who wants to see, which </a:t>
            </a:r>
            <a:r>
              <a:rPr lang="en-GB" dirty="0" err="1"/>
              <a:t>neighborhood</a:t>
            </a:r>
            <a:r>
              <a:rPr lang="en-GB" dirty="0"/>
              <a:t> is the most similar to one - for traveling, living or other purposes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95704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sucess – Blog Post Work">
            <a:extLst>
              <a:ext uri="{FF2B5EF4-FFF2-40B4-BE49-F238E27FC236}">
                <a16:creationId xmlns:a16="http://schemas.microsoft.com/office/drawing/2014/main" id="{16817DEF-46C3-E64A-88E5-944F0CAF6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2" r="-1" b="-1"/>
          <a:stretch/>
        </p:blipFill>
        <p:spPr bwMode="auto">
          <a:xfrm>
            <a:off x="482087" y="10"/>
            <a:ext cx="1219169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A46BD9-6FCB-D44B-BDD7-980E80091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SI" dirty="0"/>
              <a:t>Conclusion</a:t>
            </a:r>
            <a:endParaRPr lang="en-SI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F2F16-9FDB-FC4F-BA4C-E909D4E20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0579" y="2052116"/>
            <a:ext cx="7959560" cy="3997828"/>
          </a:xfrm>
        </p:spPr>
        <p:txBody>
          <a:bodyPr>
            <a:normAutofit/>
          </a:bodyPr>
          <a:lstStyle/>
          <a:p>
            <a:r>
              <a:rPr lang="en-GB" dirty="0"/>
              <a:t>happy with the results</a:t>
            </a:r>
          </a:p>
          <a:p>
            <a:r>
              <a:rPr lang="en-GB" dirty="0"/>
              <a:t>achieve goals I set at the beginning</a:t>
            </a:r>
          </a:p>
          <a:p>
            <a:r>
              <a:rPr lang="en-GB" dirty="0"/>
              <a:t>able to make decision where to move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4247716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MS Shell Dlg 2</vt:lpstr>
      <vt:lpstr>Wingdings</vt:lpstr>
      <vt:lpstr>Wingdings 3</vt:lpstr>
      <vt:lpstr>Madison</vt:lpstr>
      <vt:lpstr>The Battle of Neighborhoods </vt:lpstr>
      <vt:lpstr>Problem</vt:lpstr>
      <vt:lpstr>Data</vt:lpstr>
      <vt:lpstr>Methodology</vt:lpstr>
      <vt:lpstr>Results</vt:lpstr>
      <vt:lpstr>Discusion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 </dc:title>
  <dc:creator>Microsoft Office User</dc:creator>
  <cp:lastModifiedBy>Microsoft Office User</cp:lastModifiedBy>
  <cp:revision>1</cp:revision>
  <dcterms:created xsi:type="dcterms:W3CDTF">2020-08-13T13:56:33Z</dcterms:created>
  <dcterms:modified xsi:type="dcterms:W3CDTF">2020-08-13T13:57:06Z</dcterms:modified>
</cp:coreProperties>
</file>