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2" r:id="rId3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0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897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7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845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368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68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03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2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00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47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216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20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9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C98B390-66C8-5ED3-0939-367C967D40F4}"/>
              </a:ext>
            </a:extLst>
          </p:cNvPr>
          <p:cNvGrpSpPr/>
          <p:nvPr/>
        </p:nvGrpSpPr>
        <p:grpSpPr>
          <a:xfrm>
            <a:off x="196454" y="356484"/>
            <a:ext cx="6694050" cy="12282514"/>
            <a:chOff x="196454" y="356484"/>
            <a:chExt cx="6694050" cy="122825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534DC4-EEE8-F275-6F39-76180673A7A2}"/>
                </a:ext>
              </a:extLst>
            </p:cNvPr>
            <p:cNvGrpSpPr/>
            <p:nvPr/>
          </p:nvGrpSpPr>
          <p:grpSpPr>
            <a:xfrm>
              <a:off x="196454" y="356484"/>
              <a:ext cx="6416035" cy="8186692"/>
              <a:chOff x="423831" y="423617"/>
              <a:chExt cx="6167592" cy="786968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218D71F-777D-0E68-73EE-5E030D4E9D12}"/>
                  </a:ext>
                </a:extLst>
              </p:cNvPr>
              <p:cNvGrpSpPr/>
              <p:nvPr/>
            </p:nvGrpSpPr>
            <p:grpSpPr>
              <a:xfrm>
                <a:off x="546921" y="423617"/>
                <a:ext cx="5825023" cy="3321350"/>
                <a:chOff x="546921" y="423617"/>
                <a:chExt cx="5825023" cy="332135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7A1BFA1-88E2-C58F-D45D-61989952069D}"/>
                    </a:ext>
                  </a:extLst>
                </p:cNvPr>
                <p:cNvGrpSpPr/>
                <p:nvPr/>
              </p:nvGrpSpPr>
              <p:grpSpPr>
                <a:xfrm>
                  <a:off x="704176" y="577506"/>
                  <a:ext cx="5667768" cy="3167461"/>
                  <a:chOff x="87007" y="527553"/>
                  <a:chExt cx="3199306" cy="1787949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49F439C1-3E40-42BC-26CC-FE5EFA74AE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7007" y="540887"/>
                    <a:ext cx="3199306" cy="1774615"/>
                  </a:xfrm>
                  <a:prstGeom prst="rect">
                    <a:avLst/>
                  </a:prstGeom>
                </p:spPr>
              </p:pic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7034D08B-EAF8-536F-BFF1-3A1C4F9EE58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" y="527553"/>
                    <a:ext cx="2506980" cy="1575173"/>
                    <a:chOff x="480060" y="527553"/>
                    <a:chExt cx="2506980" cy="1575173"/>
                  </a:xfrm>
                </p:grpSpPr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8C291255-620E-DBA7-1890-67095289D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551" y="527553"/>
                      <a:ext cx="2396489" cy="447808"/>
                    </a:xfrm>
                    <a:prstGeom prst="roundRect">
                      <a:avLst>
                        <a:gd name="adj" fmla="val 18217"/>
                      </a:avLst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 sz="2492"/>
                    </a:p>
                  </p:txBody>
                </p:sp>
                <p:sp>
                  <p:nvSpPr>
                    <p:cNvPr id="47" name="Rectangle: Rounded Corners 46">
                      <a:extLst>
                        <a:ext uri="{FF2B5EF4-FFF2-40B4-BE49-F238E27FC236}">
                          <a16:creationId xmlns:a16="http://schemas.microsoft.com/office/drawing/2014/main" id="{8DE66E51-9DE2-0A23-7BB3-072737BDA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060" y="1893570"/>
                      <a:ext cx="2289809" cy="209156"/>
                    </a:xfrm>
                    <a:prstGeom prst="roundRect">
                      <a:avLst>
                        <a:gd name="adj" fmla="val 28280"/>
                      </a:avLst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 sz="2492"/>
                    </a:p>
                  </p:txBody>
                </p:sp>
              </p:grp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0C53BE7-2B90-28AF-08D8-0164147D766A}"/>
                    </a:ext>
                  </a:extLst>
                </p:cNvPr>
                <p:cNvSpPr txBox="1"/>
                <p:nvPr/>
              </p:nvSpPr>
              <p:spPr>
                <a:xfrm>
                  <a:off x="546921" y="423617"/>
                  <a:ext cx="263035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ADF0DEC-B2B6-D2CC-B37F-38C04386EBFF}"/>
                  </a:ext>
                </a:extLst>
              </p:cNvPr>
              <p:cNvGrpSpPr/>
              <p:nvPr/>
            </p:nvGrpSpPr>
            <p:grpSpPr>
              <a:xfrm>
                <a:off x="546921" y="3864888"/>
                <a:ext cx="5667768" cy="2633738"/>
                <a:chOff x="546921" y="3979850"/>
                <a:chExt cx="5667768" cy="263373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7254134-E52A-DC19-43F3-E9EA37D36C52}"/>
                    </a:ext>
                  </a:extLst>
                </p:cNvPr>
                <p:cNvGrpSpPr/>
                <p:nvPr/>
              </p:nvGrpSpPr>
              <p:grpSpPr>
                <a:xfrm>
                  <a:off x="546921" y="4129671"/>
                  <a:ext cx="5667768" cy="2483917"/>
                  <a:chOff x="3251756" y="560409"/>
                  <a:chExt cx="3519237" cy="1542317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6F499B30-65E7-4A54-CAC5-9AECB9CE16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51756" y="574083"/>
                    <a:ext cx="3519237" cy="1528643"/>
                  </a:xfrm>
                  <a:prstGeom prst="rect">
                    <a:avLst/>
                  </a:prstGeom>
                </p:spPr>
              </p:pic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258F9D38-BC82-4CFD-ABE6-11B2269B0B40}"/>
                      </a:ext>
                    </a:extLst>
                  </p:cNvPr>
                  <p:cNvSpPr/>
                  <p:nvPr/>
                </p:nvSpPr>
                <p:spPr>
                  <a:xfrm>
                    <a:off x="3630282" y="560409"/>
                    <a:ext cx="2740038" cy="376725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B1F6521B-BD1E-4A5E-80DF-4258AA2ADACA}"/>
                      </a:ext>
                    </a:extLst>
                  </p:cNvPr>
                  <p:cNvSpPr/>
                  <p:nvPr/>
                </p:nvSpPr>
                <p:spPr>
                  <a:xfrm>
                    <a:off x="3952240" y="1718781"/>
                    <a:ext cx="2772410" cy="338619"/>
                  </a:xfrm>
                  <a:prstGeom prst="roundRect">
                    <a:avLst>
                      <a:gd name="adj" fmla="val 27938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B03E0B8-C974-1F99-1955-A61C53591679}"/>
                    </a:ext>
                  </a:extLst>
                </p:cNvPr>
                <p:cNvSpPr txBox="1"/>
                <p:nvPr/>
              </p:nvSpPr>
              <p:spPr>
                <a:xfrm>
                  <a:off x="546921" y="3979850"/>
                  <a:ext cx="263035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8F5AB9D-9562-7162-72AA-0531184F8989}"/>
                  </a:ext>
                </a:extLst>
              </p:cNvPr>
              <p:cNvGrpSpPr/>
              <p:nvPr/>
            </p:nvGrpSpPr>
            <p:grpSpPr>
              <a:xfrm>
                <a:off x="423831" y="6618548"/>
                <a:ext cx="6167592" cy="1674754"/>
                <a:chOff x="423831" y="6618548"/>
                <a:chExt cx="6167592" cy="167475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06FCE64-C43C-1201-DBD9-FFB9F0E8CC73}"/>
                    </a:ext>
                  </a:extLst>
                </p:cNvPr>
                <p:cNvGrpSpPr/>
                <p:nvPr/>
              </p:nvGrpSpPr>
              <p:grpSpPr>
                <a:xfrm>
                  <a:off x="423831" y="6926325"/>
                  <a:ext cx="6167592" cy="1366977"/>
                  <a:chOff x="204024" y="3127575"/>
                  <a:chExt cx="3164950" cy="701475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AB928B9C-67E8-8C90-97E0-C72521225F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074" b="13228"/>
                  <a:stretch/>
                </p:blipFill>
                <p:spPr>
                  <a:xfrm>
                    <a:off x="204024" y="3127575"/>
                    <a:ext cx="3164950" cy="701475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ED9E0B5B-EFD5-847E-DE1B-A5225C4BFCFE}"/>
                      </a:ext>
                    </a:extLst>
                  </p:cNvPr>
                  <p:cNvSpPr/>
                  <p:nvPr/>
                </p:nvSpPr>
                <p:spPr>
                  <a:xfrm>
                    <a:off x="960120" y="3624092"/>
                    <a:ext cx="2408854" cy="204958"/>
                  </a:xfrm>
                  <a:prstGeom prst="roundRect">
                    <a:avLst>
                      <a:gd name="adj" fmla="val 26740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03A6EB8-3734-8152-E1EB-9872FD3AB307}"/>
                    </a:ext>
                  </a:extLst>
                </p:cNvPr>
                <p:cNvSpPr txBox="1"/>
                <p:nvPr/>
              </p:nvSpPr>
              <p:spPr>
                <a:xfrm>
                  <a:off x="546921" y="6618548"/>
                  <a:ext cx="263035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9642B1-902A-68B5-E964-70016F2D2CDB}"/>
                </a:ext>
              </a:extLst>
            </p:cNvPr>
            <p:cNvGrpSpPr/>
            <p:nvPr/>
          </p:nvGrpSpPr>
          <p:grpSpPr>
            <a:xfrm>
              <a:off x="196454" y="8724928"/>
              <a:ext cx="6694050" cy="3914070"/>
              <a:chOff x="546921" y="706668"/>
              <a:chExt cx="5849856" cy="342046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A6B592C-CA7B-9BF4-5A7C-7D05DA467AD6}"/>
                  </a:ext>
                </a:extLst>
              </p:cNvPr>
              <p:cNvGrpSpPr/>
              <p:nvPr/>
            </p:nvGrpSpPr>
            <p:grpSpPr>
              <a:xfrm>
                <a:off x="546921" y="706668"/>
                <a:ext cx="5715963" cy="2265752"/>
                <a:chOff x="546921" y="706668"/>
                <a:chExt cx="5715963" cy="226575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98EEF11-FF40-9EBE-0CEB-E1A1D794503A}"/>
                    </a:ext>
                  </a:extLst>
                </p:cNvPr>
                <p:cNvGrpSpPr/>
                <p:nvPr/>
              </p:nvGrpSpPr>
              <p:grpSpPr>
                <a:xfrm>
                  <a:off x="595116" y="860557"/>
                  <a:ext cx="5667768" cy="2111863"/>
                  <a:chOff x="3510929" y="3111270"/>
                  <a:chExt cx="3199306" cy="1192092"/>
                </a:xfrm>
              </p:grpSpPr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0C6D4724-BB3C-EE6E-09D4-8C7A2082B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10929" y="3111270"/>
                    <a:ext cx="3199306" cy="1192092"/>
                  </a:xfrm>
                  <a:prstGeom prst="rect">
                    <a:avLst/>
                  </a:prstGeom>
                </p:spPr>
              </p:pic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036288DE-6D4E-0DA1-9D59-3B9922343040}"/>
                      </a:ext>
                    </a:extLst>
                  </p:cNvPr>
                  <p:cNvSpPr/>
                  <p:nvPr/>
                </p:nvSpPr>
                <p:spPr>
                  <a:xfrm>
                    <a:off x="4030335" y="3652519"/>
                    <a:ext cx="2609226" cy="218441"/>
                  </a:xfrm>
                  <a:prstGeom prst="roundRect">
                    <a:avLst>
                      <a:gd name="adj" fmla="val 23887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E0F8F238-BEA3-5381-C7E6-8875FCC36201}"/>
                      </a:ext>
                    </a:extLst>
                  </p:cNvPr>
                  <p:cNvSpPr/>
                  <p:nvPr/>
                </p:nvSpPr>
                <p:spPr>
                  <a:xfrm>
                    <a:off x="4157981" y="4002194"/>
                    <a:ext cx="2430780" cy="301168"/>
                  </a:xfrm>
                  <a:prstGeom prst="roundRect">
                    <a:avLst>
                      <a:gd name="adj" fmla="val 21904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21DBCC-AACA-638B-E669-E045C3916075}"/>
                    </a:ext>
                  </a:extLst>
                </p:cNvPr>
                <p:cNvSpPr txBox="1"/>
                <p:nvPr/>
              </p:nvSpPr>
              <p:spPr>
                <a:xfrm>
                  <a:off x="546921" y="706668"/>
                  <a:ext cx="263035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D5E48D4-2B18-33A2-CD29-394CA5F61957}"/>
                  </a:ext>
                </a:extLst>
              </p:cNvPr>
              <p:cNvGrpSpPr/>
              <p:nvPr/>
            </p:nvGrpSpPr>
            <p:grpSpPr>
              <a:xfrm>
                <a:off x="546921" y="3184507"/>
                <a:ext cx="5849856" cy="942623"/>
                <a:chOff x="546921" y="3184507"/>
                <a:chExt cx="5849856" cy="94262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365381A-C873-9B01-FA05-B1E3F10CFD9D}"/>
                    </a:ext>
                  </a:extLst>
                </p:cNvPr>
                <p:cNvGrpSpPr/>
                <p:nvPr/>
              </p:nvGrpSpPr>
              <p:grpSpPr>
                <a:xfrm>
                  <a:off x="729009" y="3338395"/>
                  <a:ext cx="5667768" cy="788735"/>
                  <a:chOff x="87007" y="5381526"/>
                  <a:chExt cx="3871161" cy="489742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15C3092B-BD15-6C82-54F2-5BF72E9F4D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7" y="5381526"/>
                    <a:ext cx="3871161" cy="489742"/>
                  </a:xfrm>
                  <a:prstGeom prst="rect">
                    <a:avLst/>
                  </a:prstGeom>
                </p:spPr>
              </p:pic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A8A45A7-354D-AA1A-5A70-44EA51A983FB}"/>
                      </a:ext>
                    </a:extLst>
                  </p:cNvPr>
                  <p:cNvSpPr/>
                  <p:nvPr/>
                </p:nvSpPr>
                <p:spPr>
                  <a:xfrm>
                    <a:off x="1075572" y="5381526"/>
                    <a:ext cx="2526148" cy="249654"/>
                  </a:xfrm>
                  <a:prstGeom prst="roundRect">
                    <a:avLst>
                      <a:gd name="adj" fmla="val 31802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88B355-152A-C531-6DB4-F0F03689FD9E}"/>
                    </a:ext>
                  </a:extLst>
                </p:cNvPr>
                <p:cNvSpPr txBox="1"/>
                <p:nvPr/>
              </p:nvSpPr>
              <p:spPr>
                <a:xfrm>
                  <a:off x="546921" y="3184507"/>
                  <a:ext cx="252616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2615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57C546D-A97D-118D-125E-C8D2A974FDDE}"/>
              </a:ext>
            </a:extLst>
          </p:cNvPr>
          <p:cNvGrpSpPr/>
          <p:nvPr/>
        </p:nvGrpSpPr>
        <p:grpSpPr>
          <a:xfrm>
            <a:off x="555514" y="331869"/>
            <a:ext cx="5676410" cy="12390108"/>
            <a:chOff x="555514" y="472545"/>
            <a:chExt cx="5676410" cy="123901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FD5177-C7A3-C037-CB92-454B2B3ADE6B}"/>
                </a:ext>
              </a:extLst>
            </p:cNvPr>
            <p:cNvGrpSpPr/>
            <p:nvPr/>
          </p:nvGrpSpPr>
          <p:grpSpPr>
            <a:xfrm>
              <a:off x="561662" y="472545"/>
              <a:ext cx="5512095" cy="7036179"/>
              <a:chOff x="434363" y="149169"/>
              <a:chExt cx="5828520" cy="744009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5C7D674-3A11-CBA1-9766-F620A6F27203}"/>
                  </a:ext>
                </a:extLst>
              </p:cNvPr>
              <p:cNvGrpSpPr/>
              <p:nvPr/>
            </p:nvGrpSpPr>
            <p:grpSpPr>
              <a:xfrm>
                <a:off x="434363" y="149169"/>
                <a:ext cx="5828520" cy="4024401"/>
                <a:chOff x="434363" y="149169"/>
                <a:chExt cx="5828520" cy="402440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80CD8746-59A4-3998-E4C7-4BB9D3C19BC2}"/>
                    </a:ext>
                  </a:extLst>
                </p:cNvPr>
                <p:cNvGrpSpPr/>
                <p:nvPr/>
              </p:nvGrpSpPr>
              <p:grpSpPr>
                <a:xfrm>
                  <a:off x="595115" y="378336"/>
                  <a:ext cx="5667768" cy="3795234"/>
                  <a:chOff x="1247173" y="149169"/>
                  <a:chExt cx="4258277" cy="2851415"/>
                </a:xfrm>
              </p:grpSpPr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BD0704AD-89F8-9E45-2E26-30DCEFE1A8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47173" y="149169"/>
                    <a:ext cx="4258277" cy="2851415"/>
                  </a:xfrm>
                  <a:prstGeom prst="rect">
                    <a:avLst/>
                  </a:prstGeom>
                </p:spPr>
              </p:pic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5AAD7512-32B4-6EB0-2542-249640CBCD6E}"/>
                      </a:ext>
                    </a:extLst>
                  </p:cNvPr>
                  <p:cNvSpPr/>
                  <p:nvPr/>
                </p:nvSpPr>
                <p:spPr>
                  <a:xfrm>
                    <a:off x="2066905" y="879733"/>
                    <a:ext cx="3038495" cy="110867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1CC8E926-5BE0-6506-305D-E211926AD459}"/>
                      </a:ext>
                    </a:extLst>
                  </p:cNvPr>
                  <p:cNvSpPr/>
                  <p:nvPr/>
                </p:nvSpPr>
                <p:spPr>
                  <a:xfrm>
                    <a:off x="2375515" y="2750144"/>
                    <a:ext cx="3129935" cy="110867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62B09A8-31C5-D7F1-4D81-E163219D6A00}"/>
                    </a:ext>
                  </a:extLst>
                </p:cNvPr>
                <p:cNvSpPr txBox="1"/>
                <p:nvPr/>
              </p:nvSpPr>
              <p:spPr>
                <a:xfrm>
                  <a:off x="434363" y="149169"/>
                  <a:ext cx="263035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0AAEAC9-C2F0-BC27-6419-BD9584D19FF9}"/>
                  </a:ext>
                </a:extLst>
              </p:cNvPr>
              <p:cNvGrpSpPr/>
              <p:nvPr/>
            </p:nvGrpSpPr>
            <p:grpSpPr>
              <a:xfrm>
                <a:off x="434363" y="4296671"/>
                <a:ext cx="5828520" cy="2581360"/>
                <a:chOff x="434363" y="4828514"/>
                <a:chExt cx="5828520" cy="258136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F580179-C157-F5E5-B64C-E893AA1AE1F2}"/>
                    </a:ext>
                  </a:extLst>
                </p:cNvPr>
                <p:cNvGrpSpPr/>
                <p:nvPr/>
              </p:nvGrpSpPr>
              <p:grpSpPr>
                <a:xfrm>
                  <a:off x="595115" y="4828514"/>
                  <a:ext cx="5667768" cy="2581360"/>
                  <a:chOff x="1493417" y="3159328"/>
                  <a:chExt cx="3871161" cy="1763104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D1FEA9EC-BCB6-5E9E-3987-0B116E5C0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417" y="3159328"/>
                    <a:ext cx="3871161" cy="1763104"/>
                  </a:xfrm>
                  <a:prstGeom prst="rect">
                    <a:avLst/>
                  </a:prstGeom>
                </p:spPr>
              </p:pic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CE86432E-2C2F-87FE-5B07-753049374F19}"/>
                      </a:ext>
                    </a:extLst>
                  </p:cNvPr>
                  <p:cNvSpPr/>
                  <p:nvPr/>
                </p:nvSpPr>
                <p:spPr>
                  <a:xfrm>
                    <a:off x="1826875" y="3187321"/>
                    <a:ext cx="3053736" cy="402267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D0F6E32E-F912-7AE2-FF6C-624805861971}"/>
                      </a:ext>
                    </a:extLst>
                  </p:cNvPr>
                  <p:cNvSpPr/>
                  <p:nvPr/>
                </p:nvSpPr>
                <p:spPr>
                  <a:xfrm>
                    <a:off x="1826874" y="3926369"/>
                    <a:ext cx="3232806" cy="114511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D8FD7D7-3418-2C83-D979-E31EE7EE5373}"/>
                    </a:ext>
                  </a:extLst>
                </p:cNvPr>
                <p:cNvSpPr txBox="1"/>
                <p:nvPr/>
              </p:nvSpPr>
              <p:spPr>
                <a:xfrm>
                  <a:off x="434363" y="4828514"/>
                  <a:ext cx="263035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8B9F2A4-2ADB-F6C4-DFE2-DC3CF8959372}"/>
                  </a:ext>
                </a:extLst>
              </p:cNvPr>
              <p:cNvGrpSpPr/>
              <p:nvPr/>
            </p:nvGrpSpPr>
            <p:grpSpPr>
              <a:xfrm>
                <a:off x="437858" y="6870904"/>
                <a:ext cx="5825023" cy="718361"/>
                <a:chOff x="437858" y="4923971"/>
                <a:chExt cx="5825023" cy="718361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E1C2F17-092A-33E9-CF80-9587DEECD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5113" y="5218284"/>
                  <a:ext cx="5667768" cy="424048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24561E-A254-ACC0-FA00-A49F90804C3A}"/>
                    </a:ext>
                  </a:extLst>
                </p:cNvPr>
                <p:cNvSpPr txBox="1"/>
                <p:nvPr/>
              </p:nvSpPr>
              <p:spPr>
                <a:xfrm>
                  <a:off x="437858" y="4923971"/>
                  <a:ext cx="263035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3B8E581-0375-D662-5B59-9A5D54CA031C}"/>
                    </a:ext>
                  </a:extLst>
                </p:cNvPr>
                <p:cNvSpPr/>
                <p:nvPr/>
              </p:nvSpPr>
              <p:spPr>
                <a:xfrm>
                  <a:off x="1581150" y="5170331"/>
                  <a:ext cx="3924300" cy="318884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sz="2492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7BA3521-F66A-1AE3-7BA8-E696A1C5CF27}"/>
                </a:ext>
              </a:extLst>
            </p:cNvPr>
            <p:cNvGrpSpPr/>
            <p:nvPr/>
          </p:nvGrpSpPr>
          <p:grpSpPr>
            <a:xfrm>
              <a:off x="555514" y="7837885"/>
              <a:ext cx="5676410" cy="5024768"/>
              <a:chOff x="434363" y="479046"/>
              <a:chExt cx="5456607" cy="483019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3022DE4-4416-B736-D0CD-BCB9F5D145FB}"/>
                  </a:ext>
                </a:extLst>
              </p:cNvPr>
              <p:cNvGrpSpPr/>
              <p:nvPr/>
            </p:nvGrpSpPr>
            <p:grpSpPr>
              <a:xfrm>
                <a:off x="434363" y="479046"/>
                <a:ext cx="4900676" cy="997733"/>
                <a:chOff x="434363" y="479046"/>
                <a:chExt cx="4900676" cy="997733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F67E61-2A4F-FF0B-32BD-755756F53E20}"/>
                    </a:ext>
                  </a:extLst>
                </p:cNvPr>
                <p:cNvSpPr txBox="1"/>
                <p:nvPr/>
              </p:nvSpPr>
              <p:spPr>
                <a:xfrm>
                  <a:off x="434363" y="479046"/>
                  <a:ext cx="263035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9D732D26-762A-0025-9D1E-EDE83B61CFC7}"/>
                    </a:ext>
                  </a:extLst>
                </p:cNvPr>
                <p:cNvGrpSpPr/>
                <p:nvPr/>
              </p:nvGrpSpPr>
              <p:grpSpPr>
                <a:xfrm>
                  <a:off x="650934" y="697319"/>
                  <a:ext cx="4684105" cy="779460"/>
                  <a:chOff x="1060397" y="632854"/>
                  <a:chExt cx="3199306" cy="532382"/>
                </a:xfrm>
              </p:grpSpPr>
              <p:pic>
                <p:nvPicPr>
                  <p:cNvPr id="47" name="Picture 46">
                    <a:extLst>
                      <a:ext uri="{FF2B5EF4-FFF2-40B4-BE49-F238E27FC236}">
                        <a16:creationId xmlns:a16="http://schemas.microsoft.com/office/drawing/2014/main" id="{75DE6430-D8AF-EB0C-6D91-6D504533B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60397" y="665056"/>
                    <a:ext cx="3199306" cy="500180"/>
                  </a:xfrm>
                  <a:prstGeom prst="rect">
                    <a:avLst/>
                  </a:prstGeom>
                </p:spPr>
              </p:pic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E500D83B-9A14-0FC5-12DF-59204D8A17F9}"/>
                      </a:ext>
                    </a:extLst>
                  </p:cNvPr>
                  <p:cNvSpPr/>
                  <p:nvPr/>
                </p:nvSpPr>
                <p:spPr>
                  <a:xfrm>
                    <a:off x="1474823" y="632854"/>
                    <a:ext cx="2784880" cy="393954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DF659BA-AD6C-3BBC-3553-981E7051BC08}"/>
                  </a:ext>
                </a:extLst>
              </p:cNvPr>
              <p:cNvGrpSpPr/>
              <p:nvPr/>
            </p:nvGrpSpPr>
            <p:grpSpPr>
              <a:xfrm>
                <a:off x="434363" y="1758408"/>
                <a:ext cx="5369088" cy="1212702"/>
                <a:chOff x="434363" y="1973992"/>
                <a:chExt cx="5369088" cy="1212702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05C58C-14C5-9088-3B7B-FFF9DD15CF05}"/>
                    </a:ext>
                  </a:extLst>
                </p:cNvPr>
                <p:cNvSpPr txBox="1"/>
                <p:nvPr/>
              </p:nvSpPr>
              <p:spPr>
                <a:xfrm>
                  <a:off x="434363" y="1973992"/>
                  <a:ext cx="252616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1EF0AB91-CD36-49C3-076E-BCFF356B28C2}"/>
                    </a:ext>
                  </a:extLst>
                </p:cNvPr>
                <p:cNvGrpSpPr/>
                <p:nvPr/>
              </p:nvGrpSpPr>
              <p:grpSpPr>
                <a:xfrm>
                  <a:off x="650935" y="2076427"/>
                  <a:ext cx="5152516" cy="1110267"/>
                  <a:chOff x="1163921" y="1531225"/>
                  <a:chExt cx="3199306" cy="626716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6C49520C-C1D4-C8EF-4E47-2DE7135535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63921" y="1531225"/>
                    <a:ext cx="3199306" cy="626716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A857800-394A-C73C-ECDF-A7F8460F4529}"/>
                      </a:ext>
                    </a:extLst>
                  </p:cNvPr>
                  <p:cNvSpPr/>
                  <p:nvPr/>
                </p:nvSpPr>
                <p:spPr>
                  <a:xfrm>
                    <a:off x="2043064" y="1970637"/>
                    <a:ext cx="2178226" cy="181695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98AD14C4-A629-C50A-8C1F-DA95B6019251}"/>
                      </a:ext>
                    </a:extLst>
                  </p:cNvPr>
                  <p:cNvSpPr/>
                  <p:nvPr/>
                </p:nvSpPr>
                <p:spPr>
                  <a:xfrm>
                    <a:off x="1910746" y="1643735"/>
                    <a:ext cx="2130663" cy="181695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40EF613-A4C4-0D7E-716A-0300F1F9181B}"/>
                  </a:ext>
                </a:extLst>
              </p:cNvPr>
              <p:cNvGrpSpPr/>
              <p:nvPr/>
            </p:nvGrpSpPr>
            <p:grpSpPr>
              <a:xfrm>
                <a:off x="444783" y="3252739"/>
                <a:ext cx="5358668" cy="980168"/>
                <a:chOff x="444783" y="3715564"/>
                <a:chExt cx="5358668" cy="980168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0043060-924B-F2B8-C14F-D8EB6748442C}"/>
                    </a:ext>
                  </a:extLst>
                </p:cNvPr>
                <p:cNvGrpSpPr/>
                <p:nvPr/>
              </p:nvGrpSpPr>
              <p:grpSpPr>
                <a:xfrm>
                  <a:off x="650934" y="3774761"/>
                  <a:ext cx="5152517" cy="920971"/>
                  <a:chOff x="1102406" y="2474511"/>
                  <a:chExt cx="3199307" cy="571850"/>
                </a:xfrm>
              </p:grpSpPr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1803E989-B8D2-9D98-3098-26FD84E590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2406" y="2502454"/>
                    <a:ext cx="3199307" cy="543907"/>
                  </a:xfrm>
                  <a:prstGeom prst="rect">
                    <a:avLst/>
                  </a:prstGeom>
                </p:spPr>
              </p:pic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5B169E44-E4AA-373F-6F1E-04B9094FEF68}"/>
                      </a:ext>
                    </a:extLst>
                  </p:cNvPr>
                  <p:cNvSpPr/>
                  <p:nvPr/>
                </p:nvSpPr>
                <p:spPr>
                  <a:xfrm>
                    <a:off x="1769045" y="2474511"/>
                    <a:ext cx="2532668" cy="356669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FB924D1-135E-4DE9-ED96-7F7F855A950C}"/>
                    </a:ext>
                  </a:extLst>
                </p:cNvPr>
                <p:cNvSpPr txBox="1"/>
                <p:nvPr/>
              </p:nvSpPr>
              <p:spPr>
                <a:xfrm>
                  <a:off x="444783" y="3715564"/>
                  <a:ext cx="243354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426EEC0-E5A5-D0FB-820C-8CB7A0914683}"/>
                  </a:ext>
                </a:extLst>
              </p:cNvPr>
              <p:cNvGrpSpPr/>
              <p:nvPr/>
            </p:nvGrpSpPr>
            <p:grpSpPr>
              <a:xfrm>
                <a:off x="443593" y="4514536"/>
                <a:ext cx="5447377" cy="794708"/>
                <a:chOff x="443593" y="5416367"/>
                <a:chExt cx="5447377" cy="79470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C1168E4-F8C2-F6FC-B550-98F8466FC705}"/>
                    </a:ext>
                  </a:extLst>
                </p:cNvPr>
                <p:cNvSpPr txBox="1"/>
                <p:nvPr/>
              </p:nvSpPr>
              <p:spPr>
                <a:xfrm>
                  <a:off x="443593" y="5416367"/>
                  <a:ext cx="273455" cy="282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938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650D85A-967D-47C4-B469-B6251DB788F0}"/>
                    </a:ext>
                  </a:extLst>
                </p:cNvPr>
                <p:cNvGrpSpPr/>
                <p:nvPr/>
              </p:nvGrpSpPr>
              <p:grpSpPr>
                <a:xfrm>
                  <a:off x="738453" y="5564088"/>
                  <a:ext cx="5152517" cy="646987"/>
                  <a:chOff x="3929483" y="8047815"/>
                  <a:chExt cx="3199307" cy="401728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3A63E694-0FDE-8A2E-4CC7-52A908871B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929483" y="8047815"/>
                    <a:ext cx="3199307" cy="401728"/>
                  </a:xfrm>
                  <a:prstGeom prst="rect">
                    <a:avLst/>
                  </a:prstGeom>
                </p:spPr>
              </p:pic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A6E5B63F-3173-EB4B-26E0-060B38C1D1BC}"/>
                      </a:ext>
                    </a:extLst>
                  </p:cNvPr>
                  <p:cNvSpPr/>
                  <p:nvPr/>
                </p:nvSpPr>
                <p:spPr>
                  <a:xfrm>
                    <a:off x="4526096" y="8147197"/>
                    <a:ext cx="2400588" cy="105877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BA00340-1E5F-E96E-AA6D-CC1A8AF406DE}"/>
                      </a:ext>
                    </a:extLst>
                  </p:cNvPr>
                  <p:cNvSpPr/>
                  <p:nvPr/>
                </p:nvSpPr>
                <p:spPr>
                  <a:xfrm>
                    <a:off x="4664768" y="8253378"/>
                    <a:ext cx="2400588" cy="105877"/>
                  </a:xfrm>
                  <a:prstGeom prst="roundRect">
                    <a:avLst>
                      <a:gd name="adj" fmla="val 21733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sz="2492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3081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902</TotalTime>
  <Words>12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Labrador</dc:creator>
  <cp:lastModifiedBy>Labrador, Kevin</cp:lastModifiedBy>
  <cp:revision>77</cp:revision>
  <dcterms:created xsi:type="dcterms:W3CDTF">2023-09-04T16:45:39Z</dcterms:created>
  <dcterms:modified xsi:type="dcterms:W3CDTF">2023-10-14T10:32:16Z</dcterms:modified>
</cp:coreProperties>
</file>