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71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3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2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49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1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44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5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0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1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9C9A-52FE-4EC7-9639-471277F89EDC}" type="datetimeFigureOut">
              <a:rPr lang="en-PH" smtClean="0"/>
              <a:t>08/10/2023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17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72F593B-A2BB-D597-3532-23CF7D596A38}"/>
              </a:ext>
            </a:extLst>
          </p:cNvPr>
          <p:cNvGrpSpPr/>
          <p:nvPr/>
        </p:nvGrpSpPr>
        <p:grpSpPr>
          <a:xfrm>
            <a:off x="48261" y="291828"/>
            <a:ext cx="6787724" cy="2437109"/>
            <a:chOff x="48261" y="291828"/>
            <a:chExt cx="6787724" cy="243710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57C67A-2A64-E17D-3724-5A9AC2DCC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07" y="540887"/>
              <a:ext cx="3199306" cy="21880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5EA2AD-601C-3DC8-0ABA-E827BDCE5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44"/>
            <a:stretch/>
          </p:blipFill>
          <p:spPr>
            <a:xfrm>
              <a:off x="3571689" y="540887"/>
              <a:ext cx="3264296" cy="163278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91255-620E-DBA7-1890-67095289D67E}"/>
                </a:ext>
              </a:extLst>
            </p:cNvPr>
            <p:cNvSpPr/>
            <p:nvPr/>
          </p:nvSpPr>
          <p:spPr>
            <a:xfrm>
              <a:off x="680719" y="540887"/>
              <a:ext cx="2355851" cy="5335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E66E51-9DE2-0A23-7BB3-072737BDA0AC}"/>
                </a:ext>
              </a:extLst>
            </p:cNvPr>
            <p:cNvSpPr/>
            <p:nvPr/>
          </p:nvSpPr>
          <p:spPr>
            <a:xfrm>
              <a:off x="497841" y="2173673"/>
              <a:ext cx="2264410" cy="2958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8F9D38-BC82-4CFD-ABE6-11B2269B0B40}"/>
                </a:ext>
              </a:extLst>
            </p:cNvPr>
            <p:cNvSpPr/>
            <p:nvPr/>
          </p:nvSpPr>
          <p:spPr>
            <a:xfrm>
              <a:off x="4421505" y="568827"/>
              <a:ext cx="2388234" cy="4014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F6521B-BD1E-4A5E-80DF-4258AA2ADACA}"/>
                </a:ext>
              </a:extLst>
            </p:cNvPr>
            <p:cNvSpPr/>
            <p:nvPr/>
          </p:nvSpPr>
          <p:spPr>
            <a:xfrm>
              <a:off x="4225289" y="1506087"/>
              <a:ext cx="2322831" cy="4014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C53BE7-2B90-28AF-08D8-0164147D766A}"/>
                </a:ext>
              </a:extLst>
            </p:cNvPr>
            <p:cNvSpPr txBox="1"/>
            <p:nvPr/>
          </p:nvSpPr>
          <p:spPr>
            <a:xfrm>
              <a:off x="48261" y="29182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03E0B8-C974-1F99-1955-A61C53591679}"/>
                </a:ext>
              </a:extLst>
            </p:cNvPr>
            <p:cNvSpPr txBox="1"/>
            <p:nvPr/>
          </p:nvSpPr>
          <p:spPr>
            <a:xfrm>
              <a:off x="3474537" y="29182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161DC04-C91F-F10E-54EF-02404C044627}"/>
              </a:ext>
            </a:extLst>
          </p:cNvPr>
          <p:cNvGrpSpPr/>
          <p:nvPr/>
        </p:nvGrpSpPr>
        <p:grpSpPr>
          <a:xfrm>
            <a:off x="48261" y="2872740"/>
            <a:ext cx="6722735" cy="1084946"/>
            <a:chOff x="48261" y="2840580"/>
            <a:chExt cx="6722735" cy="10849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E0B2707-BCE2-1B96-6F37-F2F6BB524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1689" y="3072377"/>
              <a:ext cx="3199307" cy="8200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BA056B-3A18-8104-C8C6-61E16A8E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" y="3072377"/>
              <a:ext cx="3199306" cy="85314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E0DFF4-E0EC-1D0B-0B7F-0C106027FAF8}"/>
                </a:ext>
              </a:extLst>
            </p:cNvPr>
            <p:cNvSpPr/>
            <p:nvPr/>
          </p:nvSpPr>
          <p:spPr>
            <a:xfrm>
              <a:off x="861060" y="3055132"/>
              <a:ext cx="2377666" cy="2468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CFAB18-C931-00D3-A2C4-27433F4A9D19}"/>
                </a:ext>
              </a:extLst>
            </p:cNvPr>
            <p:cNvSpPr/>
            <p:nvPr/>
          </p:nvSpPr>
          <p:spPr>
            <a:xfrm>
              <a:off x="3952240" y="3065573"/>
              <a:ext cx="2740659" cy="2958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C434DE-E3D7-D079-32EB-C310E7714BAD}"/>
                </a:ext>
              </a:extLst>
            </p:cNvPr>
            <p:cNvSpPr/>
            <p:nvPr/>
          </p:nvSpPr>
          <p:spPr>
            <a:xfrm>
              <a:off x="4028440" y="3498951"/>
              <a:ext cx="2664459" cy="4003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FAE0AB-0C60-660C-BAAF-E904B416811D}"/>
                </a:ext>
              </a:extLst>
            </p:cNvPr>
            <p:cNvSpPr txBox="1"/>
            <p:nvPr/>
          </p:nvSpPr>
          <p:spPr>
            <a:xfrm>
              <a:off x="48261" y="284058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EA5A84-C0F3-D0A4-83EB-067B64218B45}"/>
                </a:ext>
              </a:extLst>
            </p:cNvPr>
            <p:cNvSpPr txBox="1"/>
            <p:nvPr/>
          </p:nvSpPr>
          <p:spPr>
            <a:xfrm>
              <a:off x="3474537" y="284058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B7261D-E00D-104A-F898-729149990343}"/>
              </a:ext>
            </a:extLst>
          </p:cNvPr>
          <p:cNvGrpSpPr/>
          <p:nvPr/>
        </p:nvGrpSpPr>
        <p:grpSpPr>
          <a:xfrm>
            <a:off x="48261" y="4101742"/>
            <a:ext cx="4722851" cy="784224"/>
            <a:chOff x="48261" y="4101742"/>
            <a:chExt cx="4722851" cy="7842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8B1B475-EE03-3F30-2D7D-6681F05E8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07" y="4268966"/>
              <a:ext cx="4684105" cy="603665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6A1FA5-73D7-5097-82C9-B86879B78489}"/>
                </a:ext>
              </a:extLst>
            </p:cNvPr>
            <p:cNvSpPr/>
            <p:nvPr/>
          </p:nvSpPr>
          <p:spPr>
            <a:xfrm>
              <a:off x="817245" y="4639098"/>
              <a:ext cx="2169795" cy="2468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5F77F3-EA15-CB9E-F8E1-C4F993E5B128}"/>
                </a:ext>
              </a:extLst>
            </p:cNvPr>
            <p:cNvSpPr txBox="1"/>
            <p:nvPr/>
          </p:nvSpPr>
          <p:spPr>
            <a:xfrm>
              <a:off x="48261" y="41017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1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617ED-F0B1-1689-37F0-58BAF8AD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62"/>
            <a:ext cx="6858000" cy="982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5EFA7-E846-A08B-5325-3200664B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8" y="1406287"/>
            <a:ext cx="6234545" cy="13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0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</TotalTime>
  <Words>5</Words>
  <Application>Microsoft Office PowerPoint</Application>
  <PresentationFormat>A4 Paper (210x297 mm)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Labrador</dc:creator>
  <cp:lastModifiedBy>Labrador, Kevin</cp:lastModifiedBy>
  <cp:revision>61</cp:revision>
  <dcterms:created xsi:type="dcterms:W3CDTF">2023-09-04T16:45:39Z</dcterms:created>
  <dcterms:modified xsi:type="dcterms:W3CDTF">2023-10-08T22:09:17Z</dcterms:modified>
</cp:coreProperties>
</file>