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1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6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71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3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2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49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1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44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5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0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1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9C9A-52FE-4EC7-9639-471277F89EDC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1E37-C374-4489-A77B-395EC72A52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17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4534DC4-EEE8-F275-6F39-76180673A7A2}"/>
              </a:ext>
            </a:extLst>
          </p:cNvPr>
          <p:cNvGrpSpPr/>
          <p:nvPr/>
        </p:nvGrpSpPr>
        <p:grpSpPr>
          <a:xfrm>
            <a:off x="423831" y="423617"/>
            <a:ext cx="6167592" cy="7869685"/>
            <a:chOff x="423831" y="423617"/>
            <a:chExt cx="6167592" cy="78696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18D71F-777D-0E68-73EE-5E030D4E9D12}"/>
                </a:ext>
              </a:extLst>
            </p:cNvPr>
            <p:cNvGrpSpPr/>
            <p:nvPr/>
          </p:nvGrpSpPr>
          <p:grpSpPr>
            <a:xfrm>
              <a:off x="546921" y="423617"/>
              <a:ext cx="5825023" cy="3321350"/>
              <a:chOff x="546921" y="423617"/>
              <a:chExt cx="5825023" cy="332135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7A1BFA1-88E2-C58F-D45D-61989952069D}"/>
                  </a:ext>
                </a:extLst>
              </p:cNvPr>
              <p:cNvGrpSpPr/>
              <p:nvPr/>
            </p:nvGrpSpPr>
            <p:grpSpPr>
              <a:xfrm>
                <a:off x="704176" y="577506"/>
                <a:ext cx="5667768" cy="3167461"/>
                <a:chOff x="87007" y="527553"/>
                <a:chExt cx="3199306" cy="1787949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49F439C1-3E40-42BC-26CC-FE5EFA74A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007" y="540887"/>
                  <a:ext cx="3199306" cy="1774615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034D08B-EAF8-536F-BFF1-3A1C4F9EE581}"/>
                    </a:ext>
                  </a:extLst>
                </p:cNvPr>
                <p:cNvGrpSpPr/>
                <p:nvPr/>
              </p:nvGrpSpPr>
              <p:grpSpPr>
                <a:xfrm>
                  <a:off x="480060" y="527553"/>
                  <a:ext cx="2506980" cy="1575173"/>
                  <a:chOff x="480060" y="527553"/>
                  <a:chExt cx="2506980" cy="1575173"/>
                </a:xfrm>
              </p:grpSpPr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8C291255-620E-DBA7-1890-67095289D67E}"/>
                      </a:ext>
                    </a:extLst>
                  </p:cNvPr>
                  <p:cNvSpPr/>
                  <p:nvPr/>
                </p:nvSpPr>
                <p:spPr>
                  <a:xfrm>
                    <a:off x="590551" y="527553"/>
                    <a:ext cx="2396489" cy="447808"/>
                  </a:xfrm>
                  <a:prstGeom prst="roundRect">
                    <a:avLst>
                      <a:gd name="adj" fmla="val 18217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8DE66E51-9DE2-0A23-7BB3-072737BDA0AC}"/>
                      </a:ext>
                    </a:extLst>
                  </p:cNvPr>
                  <p:cNvSpPr/>
                  <p:nvPr/>
                </p:nvSpPr>
                <p:spPr>
                  <a:xfrm>
                    <a:off x="480060" y="1893570"/>
                    <a:ext cx="2289809" cy="209156"/>
                  </a:xfrm>
                  <a:prstGeom prst="roundRect">
                    <a:avLst>
                      <a:gd name="adj" fmla="val 28280"/>
                    </a:avLst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C53BE7-2B90-28AF-08D8-0164147D766A}"/>
                  </a:ext>
                </a:extLst>
              </p:cNvPr>
              <p:cNvSpPr txBox="1"/>
              <p:nvPr/>
            </p:nvSpPr>
            <p:spPr>
              <a:xfrm>
                <a:off x="546921" y="42361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DF0DEC-B2B6-D2CC-B37F-38C04386EBFF}"/>
                </a:ext>
              </a:extLst>
            </p:cNvPr>
            <p:cNvGrpSpPr/>
            <p:nvPr/>
          </p:nvGrpSpPr>
          <p:grpSpPr>
            <a:xfrm>
              <a:off x="546921" y="3864888"/>
              <a:ext cx="5667768" cy="2633738"/>
              <a:chOff x="546921" y="3979850"/>
              <a:chExt cx="5667768" cy="263373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7254134-E52A-DC19-43F3-E9EA37D36C52}"/>
                  </a:ext>
                </a:extLst>
              </p:cNvPr>
              <p:cNvGrpSpPr/>
              <p:nvPr/>
            </p:nvGrpSpPr>
            <p:grpSpPr>
              <a:xfrm>
                <a:off x="546921" y="4129671"/>
                <a:ext cx="5667768" cy="2483917"/>
                <a:chOff x="3251756" y="560409"/>
                <a:chExt cx="3519237" cy="1542317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F499B30-65E7-4A54-CAC5-9AECB9CE1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756" y="574083"/>
                  <a:ext cx="3519237" cy="1528643"/>
                </a:xfrm>
                <a:prstGeom prst="rect">
                  <a:avLst/>
                </a:prstGeom>
              </p:spPr>
            </p:pic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258F9D38-BC82-4CFD-ABE6-11B2269B0B40}"/>
                    </a:ext>
                  </a:extLst>
                </p:cNvPr>
                <p:cNvSpPr/>
                <p:nvPr/>
              </p:nvSpPr>
              <p:spPr>
                <a:xfrm>
                  <a:off x="3630282" y="560409"/>
                  <a:ext cx="2740038" cy="376725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B1F6521B-BD1E-4A5E-80DF-4258AA2ADACA}"/>
                    </a:ext>
                  </a:extLst>
                </p:cNvPr>
                <p:cNvSpPr/>
                <p:nvPr/>
              </p:nvSpPr>
              <p:spPr>
                <a:xfrm>
                  <a:off x="3952240" y="1718781"/>
                  <a:ext cx="2772410" cy="338619"/>
                </a:xfrm>
                <a:prstGeom prst="roundRect">
                  <a:avLst>
                    <a:gd name="adj" fmla="val 27938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B03E0B8-C974-1F99-1955-A61C53591679}"/>
                  </a:ext>
                </a:extLst>
              </p:cNvPr>
              <p:cNvSpPr txBox="1"/>
              <p:nvPr/>
            </p:nvSpPr>
            <p:spPr>
              <a:xfrm>
                <a:off x="546921" y="397985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F5AB9D-9562-7162-72AA-0531184F8989}"/>
                </a:ext>
              </a:extLst>
            </p:cNvPr>
            <p:cNvGrpSpPr/>
            <p:nvPr/>
          </p:nvGrpSpPr>
          <p:grpSpPr>
            <a:xfrm>
              <a:off x="423831" y="6618548"/>
              <a:ext cx="6167592" cy="1674754"/>
              <a:chOff x="423831" y="6618548"/>
              <a:chExt cx="6167592" cy="167475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06FCE64-C43C-1201-DBD9-FFB9F0E8CC73}"/>
                  </a:ext>
                </a:extLst>
              </p:cNvPr>
              <p:cNvGrpSpPr/>
              <p:nvPr/>
            </p:nvGrpSpPr>
            <p:grpSpPr>
              <a:xfrm>
                <a:off x="423831" y="6926325"/>
                <a:ext cx="6167592" cy="1366977"/>
                <a:chOff x="204024" y="3127575"/>
                <a:chExt cx="3164950" cy="701475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B928B9C-67E8-8C90-97E0-C72521225F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074" b="13228"/>
                <a:stretch/>
              </p:blipFill>
              <p:spPr>
                <a:xfrm>
                  <a:off x="204024" y="3127575"/>
                  <a:ext cx="3164950" cy="701475"/>
                </a:xfrm>
                <a:prstGeom prst="rect">
                  <a:avLst/>
                </a:prstGeom>
              </p:spPr>
            </p:pic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D9E0B5B-EFD5-847E-DE1B-A5225C4BFCFE}"/>
                    </a:ext>
                  </a:extLst>
                </p:cNvPr>
                <p:cNvSpPr/>
                <p:nvPr/>
              </p:nvSpPr>
              <p:spPr>
                <a:xfrm>
                  <a:off x="960120" y="3624092"/>
                  <a:ext cx="2408854" cy="204958"/>
                </a:xfrm>
                <a:prstGeom prst="roundRect">
                  <a:avLst>
                    <a:gd name="adj" fmla="val 2674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A6EB8-3734-8152-E1EB-9872FD3AB307}"/>
                  </a:ext>
                </a:extLst>
              </p:cNvPr>
              <p:cNvSpPr txBox="1"/>
              <p:nvPr/>
            </p:nvSpPr>
            <p:spPr>
              <a:xfrm>
                <a:off x="546921" y="6618548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1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15D673-81BD-EDA6-F94F-23FABD8F2A64}"/>
              </a:ext>
            </a:extLst>
          </p:cNvPr>
          <p:cNvGrpSpPr/>
          <p:nvPr/>
        </p:nvGrpSpPr>
        <p:grpSpPr>
          <a:xfrm>
            <a:off x="546921" y="706668"/>
            <a:ext cx="5849856" cy="3420462"/>
            <a:chOff x="546921" y="706668"/>
            <a:chExt cx="5849856" cy="34204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9F6DBA-4472-1041-21E4-AD20074DF012}"/>
                </a:ext>
              </a:extLst>
            </p:cNvPr>
            <p:cNvGrpSpPr/>
            <p:nvPr/>
          </p:nvGrpSpPr>
          <p:grpSpPr>
            <a:xfrm>
              <a:off x="546921" y="706668"/>
              <a:ext cx="5715963" cy="2265752"/>
              <a:chOff x="546921" y="706668"/>
              <a:chExt cx="5715963" cy="22657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C873B86-192F-1A29-76A7-C2E2D0CBCADA}"/>
                  </a:ext>
                </a:extLst>
              </p:cNvPr>
              <p:cNvGrpSpPr/>
              <p:nvPr/>
            </p:nvGrpSpPr>
            <p:grpSpPr>
              <a:xfrm>
                <a:off x="595116" y="860557"/>
                <a:ext cx="5667768" cy="2111863"/>
                <a:chOff x="3510929" y="3111270"/>
                <a:chExt cx="3199306" cy="1192092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AC0D0530-721F-FF28-A405-BBE5187C26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10929" y="3111270"/>
                  <a:ext cx="3199306" cy="1192092"/>
                </a:xfrm>
                <a:prstGeom prst="rect">
                  <a:avLst/>
                </a:prstGeom>
              </p:spPr>
            </p:pic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97CFAB18-C931-00D3-A2C4-27433F4A9D19}"/>
                    </a:ext>
                  </a:extLst>
                </p:cNvPr>
                <p:cNvSpPr/>
                <p:nvPr/>
              </p:nvSpPr>
              <p:spPr>
                <a:xfrm>
                  <a:off x="4030335" y="3652519"/>
                  <a:ext cx="2609226" cy="218441"/>
                </a:xfrm>
                <a:prstGeom prst="roundRect">
                  <a:avLst>
                    <a:gd name="adj" fmla="val 23887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3C434DE-E3D7-D079-32EB-C310E7714BAD}"/>
                    </a:ext>
                  </a:extLst>
                </p:cNvPr>
                <p:cNvSpPr/>
                <p:nvPr/>
              </p:nvSpPr>
              <p:spPr>
                <a:xfrm>
                  <a:off x="4157981" y="4002194"/>
                  <a:ext cx="2430780" cy="301168"/>
                </a:xfrm>
                <a:prstGeom prst="roundRect">
                  <a:avLst>
                    <a:gd name="adj" fmla="val 21904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9EA5A84-C0F3-D0A4-83EB-067B64218B45}"/>
                  </a:ext>
                </a:extLst>
              </p:cNvPr>
              <p:cNvSpPr txBox="1"/>
              <p:nvPr/>
            </p:nvSpPr>
            <p:spPr>
              <a:xfrm>
                <a:off x="546921" y="706668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5DA50A-4564-494B-3450-520FB6359E12}"/>
                </a:ext>
              </a:extLst>
            </p:cNvPr>
            <p:cNvGrpSpPr/>
            <p:nvPr/>
          </p:nvGrpSpPr>
          <p:grpSpPr>
            <a:xfrm>
              <a:off x="546921" y="3184507"/>
              <a:ext cx="5849856" cy="942623"/>
              <a:chOff x="546921" y="3184507"/>
              <a:chExt cx="5849856" cy="94262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B9128D7-23F4-27D3-C4FC-FE87370DFFC1}"/>
                  </a:ext>
                </a:extLst>
              </p:cNvPr>
              <p:cNvGrpSpPr/>
              <p:nvPr/>
            </p:nvGrpSpPr>
            <p:grpSpPr>
              <a:xfrm>
                <a:off x="729009" y="3338395"/>
                <a:ext cx="5667768" cy="788735"/>
                <a:chOff x="87007" y="5381526"/>
                <a:chExt cx="3871161" cy="48974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A55B7357-46D3-5D11-1383-6FAC4F9A1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007" y="5381526"/>
                  <a:ext cx="3871161" cy="489742"/>
                </a:xfrm>
                <a:prstGeom prst="rect">
                  <a:avLst/>
                </a:prstGeom>
              </p:spPr>
            </p:pic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B6A1FA5-73D7-5097-82C9-B86879B78489}"/>
                    </a:ext>
                  </a:extLst>
                </p:cNvPr>
                <p:cNvSpPr/>
                <p:nvPr/>
              </p:nvSpPr>
              <p:spPr>
                <a:xfrm>
                  <a:off x="1075572" y="5381526"/>
                  <a:ext cx="2526148" cy="249654"/>
                </a:xfrm>
                <a:prstGeom prst="roundRect">
                  <a:avLst>
                    <a:gd name="adj" fmla="val 31802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5F77F3-EA15-CB9E-F8E1-C4F993E5B128}"/>
                  </a:ext>
                </a:extLst>
              </p:cNvPr>
              <p:cNvSpPr txBox="1"/>
              <p:nvPr/>
            </p:nvSpPr>
            <p:spPr>
              <a:xfrm>
                <a:off x="546921" y="318450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08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56874-3D06-355E-8FC3-DF0700BAC7BC}"/>
              </a:ext>
            </a:extLst>
          </p:cNvPr>
          <p:cNvGrpSpPr/>
          <p:nvPr/>
        </p:nvGrpSpPr>
        <p:grpSpPr>
          <a:xfrm>
            <a:off x="434363" y="149169"/>
            <a:ext cx="5828520" cy="7440096"/>
            <a:chOff x="434363" y="149169"/>
            <a:chExt cx="5828520" cy="74400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1FDACD-6754-2FB8-7325-639A5B2A301D}"/>
                </a:ext>
              </a:extLst>
            </p:cNvPr>
            <p:cNvGrpSpPr/>
            <p:nvPr/>
          </p:nvGrpSpPr>
          <p:grpSpPr>
            <a:xfrm>
              <a:off x="434363" y="149169"/>
              <a:ext cx="5828520" cy="4024401"/>
              <a:chOff x="434363" y="149169"/>
              <a:chExt cx="5828520" cy="402440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B3E0114-5F07-8E79-D770-0768A326C012}"/>
                  </a:ext>
                </a:extLst>
              </p:cNvPr>
              <p:cNvGrpSpPr/>
              <p:nvPr/>
            </p:nvGrpSpPr>
            <p:grpSpPr>
              <a:xfrm>
                <a:off x="595115" y="378336"/>
                <a:ext cx="5667768" cy="3795234"/>
                <a:chOff x="1247173" y="149169"/>
                <a:chExt cx="4258277" cy="2851415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ECA91A8-F62B-8056-4022-B0323829B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7173" y="149169"/>
                  <a:ext cx="4258277" cy="2851415"/>
                </a:xfrm>
                <a:prstGeom prst="rect">
                  <a:avLst/>
                </a:prstGeom>
              </p:spPr>
            </p:pic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3E1AB6A6-AD15-6A7C-B4D3-A4E11DCEC5CC}"/>
                    </a:ext>
                  </a:extLst>
                </p:cNvPr>
                <p:cNvSpPr/>
                <p:nvPr/>
              </p:nvSpPr>
              <p:spPr>
                <a:xfrm>
                  <a:off x="2066905" y="879733"/>
                  <a:ext cx="3038495" cy="110867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E54A092E-100C-F899-CC82-2630F669054C}"/>
                    </a:ext>
                  </a:extLst>
                </p:cNvPr>
                <p:cNvSpPr/>
                <p:nvPr/>
              </p:nvSpPr>
              <p:spPr>
                <a:xfrm>
                  <a:off x="2375515" y="2750144"/>
                  <a:ext cx="3129935" cy="110867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8B49D1-37F6-8FD3-47B2-2C13F06BE6AA}"/>
                  </a:ext>
                </a:extLst>
              </p:cNvPr>
              <p:cNvSpPr txBox="1"/>
              <p:nvPr/>
            </p:nvSpPr>
            <p:spPr>
              <a:xfrm>
                <a:off x="434363" y="149169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94C3D00-C79F-813B-0EBA-AC75E660ED7A}"/>
                </a:ext>
              </a:extLst>
            </p:cNvPr>
            <p:cNvGrpSpPr/>
            <p:nvPr/>
          </p:nvGrpSpPr>
          <p:grpSpPr>
            <a:xfrm>
              <a:off x="434363" y="4296671"/>
              <a:ext cx="5828520" cy="2581360"/>
              <a:chOff x="434363" y="4828514"/>
              <a:chExt cx="5828520" cy="258136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79A4680-062C-9AE7-3E3E-F1E3EB4FF138}"/>
                  </a:ext>
                </a:extLst>
              </p:cNvPr>
              <p:cNvGrpSpPr/>
              <p:nvPr/>
            </p:nvGrpSpPr>
            <p:grpSpPr>
              <a:xfrm>
                <a:off x="595115" y="4828514"/>
                <a:ext cx="5667768" cy="2581360"/>
                <a:chOff x="1493417" y="3159328"/>
                <a:chExt cx="3871161" cy="1763104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49CB28D-7301-027B-F72E-2E438F28A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417" y="3159328"/>
                  <a:ext cx="3871161" cy="1763104"/>
                </a:xfrm>
                <a:prstGeom prst="rect">
                  <a:avLst/>
                </a:prstGeom>
              </p:spPr>
            </p:pic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456CAB2-3EFA-FE36-171F-5A25FAA4D30F}"/>
                    </a:ext>
                  </a:extLst>
                </p:cNvPr>
                <p:cNvSpPr/>
                <p:nvPr/>
              </p:nvSpPr>
              <p:spPr>
                <a:xfrm>
                  <a:off x="1826875" y="3328881"/>
                  <a:ext cx="3053736" cy="402267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5996D98-C097-3A95-382C-65CE72F2D86F}"/>
                    </a:ext>
                  </a:extLst>
                </p:cNvPr>
                <p:cNvSpPr/>
                <p:nvPr/>
              </p:nvSpPr>
              <p:spPr>
                <a:xfrm>
                  <a:off x="1826874" y="4054000"/>
                  <a:ext cx="3232806" cy="114511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8677D0-3543-7CDE-DA3E-E39C31A9C31D}"/>
                  </a:ext>
                </a:extLst>
              </p:cNvPr>
              <p:cNvSpPr txBox="1"/>
              <p:nvPr/>
            </p:nvSpPr>
            <p:spPr>
              <a:xfrm>
                <a:off x="434363" y="4828514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C18D72-5E03-289C-AF59-0EEB00B6C8C9}"/>
                </a:ext>
              </a:extLst>
            </p:cNvPr>
            <p:cNvGrpSpPr/>
            <p:nvPr/>
          </p:nvGrpSpPr>
          <p:grpSpPr>
            <a:xfrm>
              <a:off x="437858" y="7001131"/>
              <a:ext cx="5825023" cy="588134"/>
              <a:chOff x="437858" y="5054198"/>
              <a:chExt cx="5825023" cy="5881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126C53A-C772-25D3-491C-F14BD16C1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113" y="5218284"/>
                <a:ext cx="5667768" cy="42404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27D9C3-80D8-2C85-0498-6FED044526F3}"/>
                  </a:ext>
                </a:extLst>
              </p:cNvPr>
              <p:cNvSpPr txBox="1"/>
              <p:nvPr/>
            </p:nvSpPr>
            <p:spPr>
              <a:xfrm>
                <a:off x="437858" y="5054198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B950EEF-C281-AD01-6E04-0C32C9784DBD}"/>
                  </a:ext>
                </a:extLst>
              </p:cNvPr>
              <p:cNvSpPr/>
              <p:nvPr/>
            </p:nvSpPr>
            <p:spPr>
              <a:xfrm>
                <a:off x="1581150" y="5170331"/>
                <a:ext cx="3924300" cy="318884"/>
              </a:xfrm>
              <a:prstGeom prst="roundRect">
                <a:avLst>
                  <a:gd name="adj" fmla="val 21733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11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B3ED7BC-11B9-AE8D-B103-D97AACCF1021}"/>
              </a:ext>
            </a:extLst>
          </p:cNvPr>
          <p:cNvGrpSpPr/>
          <p:nvPr/>
        </p:nvGrpSpPr>
        <p:grpSpPr>
          <a:xfrm>
            <a:off x="434363" y="479046"/>
            <a:ext cx="5456607" cy="4830198"/>
            <a:chOff x="434363" y="479046"/>
            <a:chExt cx="5456607" cy="483019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D46D324-BFA4-8E77-FE49-B563F6868A3D}"/>
                </a:ext>
              </a:extLst>
            </p:cNvPr>
            <p:cNvGrpSpPr/>
            <p:nvPr/>
          </p:nvGrpSpPr>
          <p:grpSpPr>
            <a:xfrm>
              <a:off x="434363" y="479046"/>
              <a:ext cx="4900676" cy="997733"/>
              <a:chOff x="434363" y="479046"/>
              <a:chExt cx="4900676" cy="99773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31DA663-BDB6-1CFA-36EB-4F98C91222AE}"/>
                  </a:ext>
                </a:extLst>
              </p:cNvPr>
              <p:cNvSpPr txBox="1"/>
              <p:nvPr/>
            </p:nvSpPr>
            <p:spPr>
              <a:xfrm>
                <a:off x="434363" y="47904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34E1DA5-1574-4FC0-412C-5FBECEB2DF0C}"/>
                  </a:ext>
                </a:extLst>
              </p:cNvPr>
              <p:cNvGrpSpPr/>
              <p:nvPr/>
            </p:nvGrpSpPr>
            <p:grpSpPr>
              <a:xfrm>
                <a:off x="650934" y="697319"/>
                <a:ext cx="4684105" cy="779460"/>
                <a:chOff x="1060397" y="632854"/>
                <a:chExt cx="3199306" cy="532382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DA8B66B-4439-C316-E065-411FAD6E2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60397" y="665056"/>
                  <a:ext cx="3199306" cy="500180"/>
                </a:xfrm>
                <a:prstGeom prst="rect">
                  <a:avLst/>
                </a:prstGeom>
              </p:spPr>
            </p:pic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B0010634-2BF8-9DCC-3895-DE960CAB9030}"/>
                    </a:ext>
                  </a:extLst>
                </p:cNvPr>
                <p:cNvSpPr/>
                <p:nvPr/>
              </p:nvSpPr>
              <p:spPr>
                <a:xfrm>
                  <a:off x="1474823" y="632854"/>
                  <a:ext cx="2784880" cy="393954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E908B6D-3D07-B9E1-252E-1E267EDA9D10}"/>
                </a:ext>
              </a:extLst>
            </p:cNvPr>
            <p:cNvGrpSpPr/>
            <p:nvPr/>
          </p:nvGrpSpPr>
          <p:grpSpPr>
            <a:xfrm>
              <a:off x="434363" y="1758408"/>
              <a:ext cx="5369088" cy="1212702"/>
              <a:chOff x="434363" y="1973992"/>
              <a:chExt cx="5369088" cy="12127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114E3D-1C7E-CA96-84C0-4143336F80FE}"/>
                  </a:ext>
                </a:extLst>
              </p:cNvPr>
              <p:cNvSpPr txBox="1"/>
              <p:nvPr/>
            </p:nvSpPr>
            <p:spPr>
              <a:xfrm>
                <a:off x="434363" y="1973992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C64F85B-BF31-2A63-4B26-845941951AE8}"/>
                  </a:ext>
                </a:extLst>
              </p:cNvPr>
              <p:cNvGrpSpPr/>
              <p:nvPr/>
            </p:nvGrpSpPr>
            <p:grpSpPr>
              <a:xfrm>
                <a:off x="650935" y="2076427"/>
                <a:ext cx="5152516" cy="1110267"/>
                <a:chOff x="1163921" y="1531225"/>
                <a:chExt cx="3199306" cy="626716"/>
              </a:xfrm>
            </p:grpSpPr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084FFEEB-32C9-84F2-3069-0A00E1CE3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3921" y="1531225"/>
                  <a:ext cx="3199306" cy="626716"/>
                </a:xfrm>
                <a:prstGeom prst="rect">
                  <a:avLst/>
                </a:prstGeom>
              </p:spPr>
            </p:pic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6104BCC6-684A-FC78-9047-7C965D885501}"/>
                    </a:ext>
                  </a:extLst>
                </p:cNvPr>
                <p:cNvSpPr/>
                <p:nvPr/>
              </p:nvSpPr>
              <p:spPr>
                <a:xfrm>
                  <a:off x="2043064" y="1970637"/>
                  <a:ext cx="2178226" cy="181695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89E779F4-4061-0CD6-3D2B-2576B3EEF7EB}"/>
                    </a:ext>
                  </a:extLst>
                </p:cNvPr>
                <p:cNvSpPr/>
                <p:nvPr/>
              </p:nvSpPr>
              <p:spPr>
                <a:xfrm>
                  <a:off x="1910746" y="1643735"/>
                  <a:ext cx="2130663" cy="181695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D7A2331-479D-FC32-3B9E-54CEC2051121}"/>
                </a:ext>
              </a:extLst>
            </p:cNvPr>
            <p:cNvGrpSpPr/>
            <p:nvPr/>
          </p:nvGrpSpPr>
          <p:grpSpPr>
            <a:xfrm>
              <a:off x="444783" y="3252739"/>
              <a:ext cx="5358668" cy="980168"/>
              <a:chOff x="444783" y="3715564"/>
              <a:chExt cx="5358668" cy="9801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0AC5F67-4525-0A6E-9CAC-DB03C745D1A0}"/>
                  </a:ext>
                </a:extLst>
              </p:cNvPr>
              <p:cNvGrpSpPr/>
              <p:nvPr/>
            </p:nvGrpSpPr>
            <p:grpSpPr>
              <a:xfrm>
                <a:off x="650934" y="3774761"/>
                <a:ext cx="5152517" cy="920971"/>
                <a:chOff x="1102406" y="2474511"/>
                <a:chExt cx="3199307" cy="571850"/>
              </a:xfrm>
            </p:grpSpPr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85A42340-623F-5E97-CF82-2205C8D18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02406" y="2502454"/>
                  <a:ext cx="3199307" cy="543907"/>
                </a:xfrm>
                <a:prstGeom prst="rect">
                  <a:avLst/>
                </a:prstGeom>
              </p:spPr>
            </p:pic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48F9C6E5-3D58-C6F8-76E4-8E64838349C6}"/>
                    </a:ext>
                  </a:extLst>
                </p:cNvPr>
                <p:cNvSpPr/>
                <p:nvPr/>
              </p:nvSpPr>
              <p:spPr>
                <a:xfrm>
                  <a:off x="1769045" y="2474511"/>
                  <a:ext cx="2532668" cy="356669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9D1BC30-96D3-B9F9-FDA8-079C5DE69553}"/>
                  </a:ext>
                </a:extLst>
              </p:cNvPr>
              <p:cNvSpPr txBox="1"/>
              <p:nvPr/>
            </p:nvSpPr>
            <p:spPr>
              <a:xfrm>
                <a:off x="444783" y="371556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2AD80EE-4362-9E53-6B33-B96A2281E3C4}"/>
                </a:ext>
              </a:extLst>
            </p:cNvPr>
            <p:cNvGrpSpPr/>
            <p:nvPr/>
          </p:nvGrpSpPr>
          <p:grpSpPr>
            <a:xfrm>
              <a:off x="443593" y="4514536"/>
              <a:ext cx="5447377" cy="794708"/>
              <a:chOff x="443593" y="5416367"/>
              <a:chExt cx="5447377" cy="79470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7A70D2-D011-EC5A-D5A9-3D1DAE3DD745}"/>
                  </a:ext>
                </a:extLst>
              </p:cNvPr>
              <p:cNvSpPr txBox="1"/>
              <p:nvPr/>
            </p:nvSpPr>
            <p:spPr>
              <a:xfrm>
                <a:off x="443593" y="5416367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62110B1-C816-C642-EA02-F4EDA08C6226}"/>
                  </a:ext>
                </a:extLst>
              </p:cNvPr>
              <p:cNvGrpSpPr/>
              <p:nvPr/>
            </p:nvGrpSpPr>
            <p:grpSpPr>
              <a:xfrm>
                <a:off x="738453" y="5564088"/>
                <a:ext cx="5152517" cy="646987"/>
                <a:chOff x="3929483" y="8047815"/>
                <a:chExt cx="3199307" cy="401728"/>
              </a:xfrm>
            </p:grpSpPr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127E11F0-9506-6CCC-5AEB-BBF1CCD1C5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9483" y="8047815"/>
                  <a:ext cx="3199307" cy="401728"/>
                </a:xfrm>
                <a:prstGeom prst="rect">
                  <a:avLst/>
                </a:prstGeom>
              </p:spPr>
            </p:pic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9FE7EF3A-9D34-133B-2D6A-E55378953145}"/>
                    </a:ext>
                  </a:extLst>
                </p:cNvPr>
                <p:cNvSpPr/>
                <p:nvPr/>
              </p:nvSpPr>
              <p:spPr>
                <a:xfrm>
                  <a:off x="4526096" y="8147197"/>
                  <a:ext cx="2400588" cy="105877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048A4E37-8A61-5A5D-B6A7-76AAC1DD25FB}"/>
                    </a:ext>
                  </a:extLst>
                </p:cNvPr>
                <p:cNvSpPr/>
                <p:nvPr/>
              </p:nvSpPr>
              <p:spPr>
                <a:xfrm>
                  <a:off x="4664768" y="8253378"/>
                  <a:ext cx="2400588" cy="105877"/>
                </a:xfrm>
                <a:prstGeom prst="roundRect">
                  <a:avLst>
                    <a:gd name="adj" fmla="val 21733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88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33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896</TotalTime>
  <Words>12</Words>
  <Application>Microsoft Office PowerPoint</Application>
  <PresentationFormat>A4 Paper (210x297 mm)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Labrador</dc:creator>
  <cp:lastModifiedBy>Labrador, Kevin</cp:lastModifiedBy>
  <cp:revision>74</cp:revision>
  <dcterms:created xsi:type="dcterms:W3CDTF">2023-09-04T16:45:39Z</dcterms:created>
  <dcterms:modified xsi:type="dcterms:W3CDTF">2023-10-14T09:46:51Z</dcterms:modified>
</cp:coreProperties>
</file>