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131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17/09/2023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719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17/09/2023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237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17/09/2023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027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17/09/2023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492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17/09/2023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891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17/09/2023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446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17/09/2023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51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17/09/2023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353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17/09/2023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101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17/09/2023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110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17/09/2023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086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A9C9A-52FE-4EC7-9639-471277F89EDC}" type="datetimeFigureOut">
              <a:rPr lang="en-PH" smtClean="0"/>
              <a:t>17/09/2023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171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834A50-BF3F-3288-2C04-5546B6A31BE3}"/>
              </a:ext>
            </a:extLst>
          </p:cNvPr>
          <p:cNvGrpSpPr/>
          <p:nvPr/>
        </p:nvGrpSpPr>
        <p:grpSpPr>
          <a:xfrm>
            <a:off x="152706" y="159071"/>
            <a:ext cx="6391438" cy="6119668"/>
            <a:chOff x="152706" y="159071"/>
            <a:chExt cx="6391438" cy="6119668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941A437-3125-8697-D792-F711B4C16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54557" y="3752970"/>
              <a:ext cx="3199307" cy="2525769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34F61592-9748-D24B-7753-0F1F743F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609181" y="2305654"/>
              <a:ext cx="2908461" cy="1526195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9CF8985-91A7-EF4F-469A-906E73889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24804" y="2320121"/>
              <a:ext cx="2908461" cy="97527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051DD86-53AE-A584-2BBA-9C37846FE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635684" y="1259106"/>
              <a:ext cx="2644055" cy="82464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AA9707C-B36F-4F70-A06A-271023320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3856" y="1464905"/>
              <a:ext cx="3199306" cy="44564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D0A6EF4-07A4-6047-B110-B475191E1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635684" y="382642"/>
              <a:ext cx="2908460" cy="626872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EA52DC6-3757-6C7D-6EB9-6212F610A36F}"/>
                </a:ext>
              </a:extLst>
            </p:cNvPr>
            <p:cNvSpPr/>
            <p:nvPr/>
          </p:nvSpPr>
          <p:spPr>
            <a:xfrm>
              <a:off x="3741385" y="546001"/>
              <a:ext cx="2644055" cy="4635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1F6C193-D100-6B14-4075-36242B7CF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4542" y="382642"/>
              <a:ext cx="3199306" cy="58266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106309-D0BC-6B24-F1D7-51CF1AF81FEC}"/>
                </a:ext>
              </a:extLst>
            </p:cNvPr>
            <p:cNvSpPr/>
            <p:nvPr/>
          </p:nvSpPr>
          <p:spPr>
            <a:xfrm>
              <a:off x="914182" y="402400"/>
              <a:ext cx="2514818" cy="2625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2BACB4F-7CA4-3DAA-3725-6EE7766C1537}"/>
                </a:ext>
              </a:extLst>
            </p:cNvPr>
            <p:cNvSpPr txBox="1"/>
            <p:nvPr/>
          </p:nvSpPr>
          <p:spPr>
            <a:xfrm>
              <a:off x="152706" y="159071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237060B-B62C-C13A-272D-49EDEB58A8E8}"/>
                </a:ext>
              </a:extLst>
            </p:cNvPr>
            <p:cNvSpPr txBox="1"/>
            <p:nvPr/>
          </p:nvSpPr>
          <p:spPr>
            <a:xfrm>
              <a:off x="3446111" y="159071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D43B01B-ED70-A5B7-52B4-4A52C07607A3}"/>
                </a:ext>
              </a:extLst>
            </p:cNvPr>
            <p:cNvSpPr/>
            <p:nvPr/>
          </p:nvSpPr>
          <p:spPr>
            <a:xfrm>
              <a:off x="772195" y="1583211"/>
              <a:ext cx="2489165" cy="3333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0249095-16B7-3B63-E35C-FAF539D6B236}"/>
                </a:ext>
              </a:extLst>
            </p:cNvPr>
            <p:cNvSpPr txBox="1"/>
            <p:nvPr/>
          </p:nvSpPr>
          <p:spPr>
            <a:xfrm>
              <a:off x="152706" y="1144489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D957BA-7BBE-E406-551A-370D115C8484}"/>
                </a:ext>
              </a:extLst>
            </p:cNvPr>
            <p:cNvSpPr txBox="1"/>
            <p:nvPr/>
          </p:nvSpPr>
          <p:spPr>
            <a:xfrm>
              <a:off x="3446111" y="1144489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0D7B876-7975-CC14-DDC3-A65316127F9C}"/>
                </a:ext>
              </a:extLst>
            </p:cNvPr>
            <p:cNvSpPr/>
            <p:nvPr/>
          </p:nvSpPr>
          <p:spPr>
            <a:xfrm>
              <a:off x="3741385" y="1756350"/>
              <a:ext cx="2344420" cy="3333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54C54A9-5069-D1C0-A1A9-237CC2B1EF2E}"/>
                </a:ext>
              </a:extLst>
            </p:cNvPr>
            <p:cNvSpPr txBox="1"/>
            <p:nvPr/>
          </p:nvSpPr>
          <p:spPr>
            <a:xfrm>
              <a:off x="152706" y="2224698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B2BCE85-4DD0-85E6-0961-2B25C9961143}"/>
                </a:ext>
              </a:extLst>
            </p:cNvPr>
            <p:cNvSpPr/>
            <p:nvPr/>
          </p:nvSpPr>
          <p:spPr>
            <a:xfrm>
              <a:off x="381501" y="2960259"/>
              <a:ext cx="2851764" cy="3046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97A1AF5-C425-FB41-D3DF-20146FD0054D}"/>
                </a:ext>
              </a:extLst>
            </p:cNvPr>
            <p:cNvSpPr txBox="1"/>
            <p:nvPr/>
          </p:nvSpPr>
          <p:spPr>
            <a:xfrm>
              <a:off x="3446111" y="2224698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84E9DCD-D094-651C-D382-B0BC92CA0448}"/>
                </a:ext>
              </a:extLst>
            </p:cNvPr>
            <p:cNvSpPr/>
            <p:nvPr/>
          </p:nvSpPr>
          <p:spPr>
            <a:xfrm>
              <a:off x="3810593" y="3203876"/>
              <a:ext cx="2646680" cy="6163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C9C00CB-D9B9-6FAB-F70E-EE4BC0EA839E}"/>
                </a:ext>
              </a:extLst>
            </p:cNvPr>
            <p:cNvSpPr txBox="1"/>
            <p:nvPr/>
          </p:nvSpPr>
          <p:spPr>
            <a:xfrm>
              <a:off x="152706" y="3627261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EA1DAF3-A9C2-562E-0B0C-E0811DA96D96}"/>
                </a:ext>
              </a:extLst>
            </p:cNvPr>
            <p:cNvSpPr/>
            <p:nvPr/>
          </p:nvSpPr>
          <p:spPr>
            <a:xfrm>
              <a:off x="457598" y="5902765"/>
              <a:ext cx="2689370" cy="3759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3692091-13EB-B1E0-CD29-4E59271EAC16}"/>
                </a:ext>
              </a:extLst>
            </p:cNvPr>
            <p:cNvSpPr/>
            <p:nvPr/>
          </p:nvSpPr>
          <p:spPr>
            <a:xfrm>
              <a:off x="559449" y="3703076"/>
              <a:ext cx="2756775" cy="7488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386506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C6712B-414B-00EC-A366-1FC1F624E747}"/>
              </a:ext>
            </a:extLst>
          </p:cNvPr>
          <p:cNvGrpSpPr/>
          <p:nvPr/>
        </p:nvGrpSpPr>
        <p:grpSpPr>
          <a:xfrm>
            <a:off x="171623" y="373142"/>
            <a:ext cx="6536195" cy="4292020"/>
            <a:chOff x="171623" y="373142"/>
            <a:chExt cx="6536195" cy="429202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43BFE40-D66A-1F10-399B-2D3A21BF4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99356" y="2878265"/>
              <a:ext cx="2908461" cy="178689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467379C-E167-AACC-73D7-4BFD87E1E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18416" y="1695978"/>
              <a:ext cx="2908460" cy="888847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5C1052C-37E8-BBD0-C730-C58EAB564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1623" y="3118813"/>
              <a:ext cx="3519237" cy="43213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999A033-4896-0058-D5F2-A2DFFE9AF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1623" y="1731334"/>
              <a:ext cx="3199306" cy="84855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1E6D9B-29B8-E9AD-D918-BE340B6BD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99357" y="511215"/>
              <a:ext cx="2908461" cy="8858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7C5B908-9696-C9C4-E34A-4F8A7B6A0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0143" y="514712"/>
              <a:ext cx="3199306" cy="66833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88478F-A201-FC14-74E7-D247C913ED93}"/>
                </a:ext>
              </a:extLst>
            </p:cNvPr>
            <p:cNvSpPr txBox="1"/>
            <p:nvPr/>
          </p:nvSpPr>
          <p:spPr>
            <a:xfrm>
              <a:off x="171623" y="373142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135632A-9AA5-B4A9-7D4C-FC2DF961F548}"/>
                </a:ext>
              </a:extLst>
            </p:cNvPr>
            <p:cNvSpPr/>
            <p:nvPr/>
          </p:nvSpPr>
          <p:spPr>
            <a:xfrm>
              <a:off x="815341" y="514710"/>
              <a:ext cx="2635572" cy="1825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52FDA8-E6E5-9E21-F49B-867D60F1E95F}"/>
                </a:ext>
              </a:extLst>
            </p:cNvPr>
            <p:cNvSpPr/>
            <p:nvPr/>
          </p:nvSpPr>
          <p:spPr>
            <a:xfrm>
              <a:off x="815341" y="1020684"/>
              <a:ext cx="2635571" cy="1825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EC4F539-BF3C-A87C-FDD1-9DB272C80D04}"/>
                </a:ext>
              </a:extLst>
            </p:cNvPr>
            <p:cNvSpPr txBox="1"/>
            <p:nvPr/>
          </p:nvSpPr>
          <p:spPr>
            <a:xfrm>
              <a:off x="3578794" y="373142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6704841-9258-65F8-3216-DEFC2D0E43FF}"/>
                </a:ext>
              </a:extLst>
            </p:cNvPr>
            <p:cNvSpPr/>
            <p:nvPr/>
          </p:nvSpPr>
          <p:spPr>
            <a:xfrm>
              <a:off x="4243976" y="650141"/>
              <a:ext cx="2187304" cy="3252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556ACA-2056-6B4C-250C-2F1B56664DBD}"/>
                </a:ext>
              </a:extLst>
            </p:cNvPr>
            <p:cNvSpPr/>
            <p:nvPr/>
          </p:nvSpPr>
          <p:spPr>
            <a:xfrm>
              <a:off x="4243976" y="1109963"/>
              <a:ext cx="2187304" cy="3252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00046A-4361-A200-29BF-6CD969C2C5B8}"/>
                </a:ext>
              </a:extLst>
            </p:cNvPr>
            <p:cNvSpPr txBox="1"/>
            <p:nvPr/>
          </p:nvSpPr>
          <p:spPr>
            <a:xfrm>
              <a:off x="171623" y="1540593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F6A7CA8-A5AA-2BE9-ED04-7A66E4F74F01}"/>
                </a:ext>
              </a:extLst>
            </p:cNvPr>
            <p:cNvSpPr/>
            <p:nvPr/>
          </p:nvSpPr>
          <p:spPr>
            <a:xfrm>
              <a:off x="735356" y="1714869"/>
              <a:ext cx="2635571" cy="4763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D7F669-1838-DECF-CCFA-14C0E96995CF}"/>
                </a:ext>
              </a:extLst>
            </p:cNvPr>
            <p:cNvSpPr txBox="1"/>
            <p:nvPr/>
          </p:nvSpPr>
          <p:spPr>
            <a:xfrm>
              <a:off x="3578794" y="1540593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26848A7-E5AB-D05C-49F8-D8E882582AEB}"/>
                </a:ext>
              </a:extLst>
            </p:cNvPr>
            <p:cNvSpPr/>
            <p:nvPr/>
          </p:nvSpPr>
          <p:spPr>
            <a:xfrm>
              <a:off x="4106082" y="2155609"/>
              <a:ext cx="2410542" cy="4267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62F7BCA-0454-98F3-58CD-38BD0211D7AB}"/>
                </a:ext>
              </a:extLst>
            </p:cNvPr>
            <p:cNvSpPr txBox="1"/>
            <p:nvPr/>
          </p:nvSpPr>
          <p:spPr>
            <a:xfrm>
              <a:off x="171623" y="2845621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9DD86C2-58CF-2CFF-D9C3-F7B1035CED4E}"/>
                </a:ext>
              </a:extLst>
            </p:cNvPr>
            <p:cNvSpPr/>
            <p:nvPr/>
          </p:nvSpPr>
          <p:spPr>
            <a:xfrm>
              <a:off x="644842" y="3098660"/>
              <a:ext cx="2634365" cy="321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835281B-525B-B84F-E4E5-02A50E23A8B8}"/>
                </a:ext>
              </a:extLst>
            </p:cNvPr>
            <p:cNvSpPr txBox="1"/>
            <p:nvPr/>
          </p:nvSpPr>
          <p:spPr>
            <a:xfrm>
              <a:off x="3578794" y="2845621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7694963-A4F6-AB2E-318E-D1F1E5E44832}"/>
                </a:ext>
              </a:extLst>
            </p:cNvPr>
            <p:cNvSpPr/>
            <p:nvPr/>
          </p:nvSpPr>
          <p:spPr>
            <a:xfrm>
              <a:off x="4224954" y="2845621"/>
              <a:ext cx="2236806" cy="1291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A174910-6D22-9AA7-399C-83E5DD2CDEA5}"/>
                </a:ext>
              </a:extLst>
            </p:cNvPr>
            <p:cNvSpPr/>
            <p:nvPr/>
          </p:nvSpPr>
          <p:spPr>
            <a:xfrm>
              <a:off x="4078600" y="3007429"/>
              <a:ext cx="2383160" cy="4129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4084770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677</TotalTime>
  <Words>13</Words>
  <Application>Microsoft Office PowerPoint</Application>
  <PresentationFormat>A4 Paper (210x297 mm)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Labrador</dc:creator>
  <cp:lastModifiedBy>Labrador, Kevin</cp:lastModifiedBy>
  <cp:revision>52</cp:revision>
  <dcterms:created xsi:type="dcterms:W3CDTF">2023-09-04T16:45:39Z</dcterms:created>
  <dcterms:modified xsi:type="dcterms:W3CDTF">2023-09-18T01:54:24Z</dcterms:modified>
</cp:coreProperties>
</file>