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>
        <p:scale>
          <a:sx n="50" d="100"/>
          <a:sy n="50" d="100"/>
        </p:scale>
        <p:origin x="93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B07CF-3A4C-42E3-ACA1-3CD466FBECF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PH"/>
        </a:p>
      </dgm:t>
    </dgm:pt>
    <dgm:pt modelId="{19EABBD2-3B9B-4D7B-AAA3-B3E5D1B14BA8}">
      <dgm:prSet phldrT="[Text]" custT="1"/>
      <dgm:spPr/>
      <dgm:t>
        <a:bodyPr/>
        <a:lstStyle/>
        <a:p>
          <a:r>
            <a:rPr lang="en-PH" sz="1800" dirty="0"/>
            <a:t>Plate Reader Data</a:t>
          </a:r>
        </a:p>
      </dgm:t>
    </dgm:pt>
    <dgm:pt modelId="{17C9FDEF-00DD-4D07-B072-E3CD1D186034}" type="parTrans" cxnId="{D7E458A0-B606-4C6E-8094-D7FA1889E281}">
      <dgm:prSet/>
      <dgm:spPr/>
      <dgm:t>
        <a:bodyPr/>
        <a:lstStyle/>
        <a:p>
          <a:endParaRPr lang="en-PH" sz="1200"/>
        </a:p>
      </dgm:t>
    </dgm:pt>
    <dgm:pt modelId="{2B2CBE8B-1F34-42E5-8763-8850E0D51C20}" type="sibTrans" cxnId="{D7E458A0-B606-4C6E-8094-D7FA1889E281}">
      <dgm:prSet/>
      <dgm:spPr/>
      <dgm:t>
        <a:bodyPr/>
        <a:lstStyle/>
        <a:p>
          <a:endParaRPr lang="en-PH" sz="1200"/>
        </a:p>
      </dgm:t>
    </dgm:pt>
    <dgm:pt modelId="{86E23EE5-6AD8-493B-822D-A0C47D03482D}">
      <dgm:prSet phldrT="[Text]" custT="1"/>
      <dgm:spPr/>
      <dgm:t>
        <a:bodyPr/>
        <a:lstStyle/>
        <a:p>
          <a:r>
            <a:rPr lang="en-PH" sz="1600" dirty="0"/>
            <a:t>wells</a:t>
          </a:r>
        </a:p>
      </dgm:t>
    </dgm:pt>
    <dgm:pt modelId="{DAED0632-6170-4577-BD75-9FE729C60D59}" type="parTrans" cxnId="{0618AAF1-DC1C-458A-94C2-19AA19A37FD6}">
      <dgm:prSet/>
      <dgm:spPr/>
      <dgm:t>
        <a:bodyPr/>
        <a:lstStyle/>
        <a:p>
          <a:endParaRPr lang="en-PH" sz="1200"/>
        </a:p>
      </dgm:t>
    </dgm:pt>
    <dgm:pt modelId="{09DA6ED5-6BB6-4580-B0F6-557111835B6B}" type="sibTrans" cxnId="{0618AAF1-DC1C-458A-94C2-19AA19A37FD6}">
      <dgm:prSet/>
      <dgm:spPr/>
      <dgm:t>
        <a:bodyPr/>
        <a:lstStyle/>
        <a:p>
          <a:endParaRPr lang="en-PH" sz="1200"/>
        </a:p>
      </dgm:t>
    </dgm:pt>
    <dgm:pt modelId="{054B28E6-1B5A-4C9A-B6D4-6AAE01F924DF}">
      <dgm:prSet phldrT="[Text]" custT="1"/>
      <dgm:spPr/>
      <dgm:t>
        <a:bodyPr/>
        <a:lstStyle/>
        <a:p>
          <a:r>
            <a:rPr lang="en-PH" sz="1800" dirty="0"/>
            <a:t>Plate Map</a:t>
          </a:r>
        </a:p>
      </dgm:t>
    </dgm:pt>
    <dgm:pt modelId="{11AEFFA0-86FB-4D89-B308-A8F9A296BE5C}" type="parTrans" cxnId="{8262594E-BD5F-41A5-87BB-47E6C24E8B87}">
      <dgm:prSet/>
      <dgm:spPr/>
      <dgm:t>
        <a:bodyPr/>
        <a:lstStyle/>
        <a:p>
          <a:endParaRPr lang="en-PH" sz="1200"/>
        </a:p>
      </dgm:t>
    </dgm:pt>
    <dgm:pt modelId="{3E38B531-0FF1-4F5D-9216-BD4AABDA7D7B}" type="sibTrans" cxnId="{8262594E-BD5F-41A5-87BB-47E6C24E8B87}">
      <dgm:prSet/>
      <dgm:spPr/>
      <dgm:t>
        <a:bodyPr/>
        <a:lstStyle/>
        <a:p>
          <a:endParaRPr lang="en-PH" sz="1200"/>
        </a:p>
      </dgm:t>
    </dgm:pt>
    <dgm:pt modelId="{3E3EDE59-F2D8-4551-9475-FDEB30398C6E}">
      <dgm:prSet phldrT="[Text]" custT="1"/>
      <dgm:spPr/>
      <dgm:t>
        <a:bodyPr/>
        <a:lstStyle/>
        <a:p>
          <a:r>
            <a:rPr lang="en-PH" sz="1600" dirty="0" err="1"/>
            <a:t>plate_id</a:t>
          </a:r>
          <a:endParaRPr lang="en-PH" sz="1600" dirty="0"/>
        </a:p>
      </dgm:t>
    </dgm:pt>
    <dgm:pt modelId="{54947032-445A-4A4B-8CF1-31D2E0A4B073}" type="parTrans" cxnId="{C4AC607E-993A-49FB-A65E-B1CF41F6748F}">
      <dgm:prSet/>
      <dgm:spPr/>
      <dgm:t>
        <a:bodyPr/>
        <a:lstStyle/>
        <a:p>
          <a:endParaRPr lang="en-PH" sz="1200"/>
        </a:p>
      </dgm:t>
    </dgm:pt>
    <dgm:pt modelId="{70350FB2-D60C-4B2C-B188-48292DD28978}" type="sibTrans" cxnId="{C4AC607E-993A-49FB-A65E-B1CF41F6748F}">
      <dgm:prSet/>
      <dgm:spPr/>
      <dgm:t>
        <a:bodyPr/>
        <a:lstStyle/>
        <a:p>
          <a:endParaRPr lang="en-PH" sz="1200"/>
        </a:p>
      </dgm:t>
    </dgm:pt>
    <dgm:pt modelId="{EAEAE415-4E16-490C-AF21-B831100CA98A}">
      <dgm:prSet phldrT="[Text]" custT="1"/>
      <dgm:spPr/>
      <dgm:t>
        <a:bodyPr/>
        <a:lstStyle/>
        <a:p>
          <a:r>
            <a:rPr lang="en-PH" sz="1600" dirty="0"/>
            <a:t>values </a:t>
          </a:r>
        </a:p>
      </dgm:t>
    </dgm:pt>
    <dgm:pt modelId="{C70CD3DD-986D-4C71-A365-00C015D5BC02}" type="parTrans" cxnId="{30E95C33-3ADB-4880-BB53-18BB9DF93846}">
      <dgm:prSet/>
      <dgm:spPr/>
      <dgm:t>
        <a:bodyPr/>
        <a:lstStyle/>
        <a:p>
          <a:endParaRPr lang="en-PH" sz="1200"/>
        </a:p>
      </dgm:t>
    </dgm:pt>
    <dgm:pt modelId="{DB207C8D-9BE7-48FC-8FF8-1346406AEF1D}" type="sibTrans" cxnId="{30E95C33-3ADB-4880-BB53-18BB9DF93846}">
      <dgm:prSet/>
      <dgm:spPr/>
      <dgm:t>
        <a:bodyPr/>
        <a:lstStyle/>
        <a:p>
          <a:endParaRPr lang="en-PH" sz="1200"/>
        </a:p>
      </dgm:t>
    </dgm:pt>
    <dgm:pt modelId="{2EB70319-48AF-41E3-937B-1962E656A2A8}">
      <dgm:prSet phldrT="[Text]" custT="1"/>
      <dgm:spPr/>
      <dgm:t>
        <a:bodyPr/>
        <a:lstStyle/>
        <a:p>
          <a:r>
            <a:rPr lang="en-PH" sz="1600" dirty="0" err="1"/>
            <a:t>sample_id</a:t>
          </a:r>
          <a:endParaRPr lang="en-PH" sz="1600" dirty="0"/>
        </a:p>
      </dgm:t>
    </dgm:pt>
    <dgm:pt modelId="{FEA37D39-DE19-4BD4-8A59-209ABB07A243}" type="parTrans" cxnId="{BB804676-09AB-40B7-9A5C-333E4A727F2B}">
      <dgm:prSet/>
      <dgm:spPr/>
      <dgm:t>
        <a:bodyPr/>
        <a:lstStyle/>
        <a:p>
          <a:endParaRPr lang="en-PH" sz="1200"/>
        </a:p>
      </dgm:t>
    </dgm:pt>
    <dgm:pt modelId="{DDC8DF73-6C6A-441B-8D9D-6B9C2A0552EF}" type="sibTrans" cxnId="{BB804676-09AB-40B7-9A5C-333E4A727F2B}">
      <dgm:prSet/>
      <dgm:spPr/>
      <dgm:t>
        <a:bodyPr/>
        <a:lstStyle/>
        <a:p>
          <a:endParaRPr lang="en-PH" sz="1200"/>
        </a:p>
      </dgm:t>
    </dgm:pt>
    <dgm:pt modelId="{96E6ED47-72A2-468A-B8D9-83378E78C804}">
      <dgm:prSet phldrT="[Text]" custT="1"/>
      <dgm:spPr/>
      <dgm:t>
        <a:bodyPr/>
        <a:lstStyle/>
        <a:p>
          <a:r>
            <a:rPr lang="en-PH" sz="1600" dirty="0"/>
            <a:t>replicate</a:t>
          </a:r>
        </a:p>
      </dgm:t>
    </dgm:pt>
    <dgm:pt modelId="{86A911C7-4E3F-4857-B1FE-D0C4B0F206A4}" type="parTrans" cxnId="{5070C5D8-C8A5-4A7B-B637-53F46DF4FE38}">
      <dgm:prSet/>
      <dgm:spPr/>
      <dgm:t>
        <a:bodyPr/>
        <a:lstStyle/>
        <a:p>
          <a:endParaRPr lang="en-PH" sz="1200"/>
        </a:p>
      </dgm:t>
    </dgm:pt>
    <dgm:pt modelId="{30AD1908-C62F-4820-8D7E-29C8A5792390}" type="sibTrans" cxnId="{5070C5D8-C8A5-4A7B-B637-53F46DF4FE38}">
      <dgm:prSet/>
      <dgm:spPr/>
      <dgm:t>
        <a:bodyPr/>
        <a:lstStyle/>
        <a:p>
          <a:endParaRPr lang="en-PH" sz="1200"/>
        </a:p>
      </dgm:t>
    </dgm:pt>
    <dgm:pt modelId="{466A455E-DB9C-4205-A970-5CA0530B3E0C}">
      <dgm:prSet phldrT="[Text]" custT="1"/>
      <dgm:spPr/>
      <dgm:t>
        <a:bodyPr/>
        <a:lstStyle/>
        <a:p>
          <a:r>
            <a:rPr lang="en-PH" sz="1600" dirty="0" err="1"/>
            <a:t>quant_row</a:t>
          </a:r>
          <a:endParaRPr lang="en-PH" sz="1600" dirty="0"/>
        </a:p>
      </dgm:t>
    </dgm:pt>
    <dgm:pt modelId="{A9ABC233-86E6-43BC-BFAA-332BC70FAD6C}" type="parTrans" cxnId="{5D1E9579-B061-4921-8470-B13B4B599EF2}">
      <dgm:prSet/>
      <dgm:spPr/>
      <dgm:t>
        <a:bodyPr/>
        <a:lstStyle/>
        <a:p>
          <a:endParaRPr lang="en-PH" sz="1200"/>
        </a:p>
      </dgm:t>
    </dgm:pt>
    <dgm:pt modelId="{EEA3A316-0833-4EA4-8530-99181DBA0D95}" type="sibTrans" cxnId="{5D1E9579-B061-4921-8470-B13B4B599EF2}">
      <dgm:prSet/>
      <dgm:spPr/>
      <dgm:t>
        <a:bodyPr/>
        <a:lstStyle/>
        <a:p>
          <a:endParaRPr lang="en-PH" sz="1200"/>
        </a:p>
      </dgm:t>
    </dgm:pt>
    <dgm:pt modelId="{7C49ADAB-50EC-4BBF-BC7D-AF56B009F197}">
      <dgm:prSet phldrT="[Text]" custT="1"/>
      <dgm:spPr/>
      <dgm:t>
        <a:bodyPr/>
        <a:lstStyle/>
        <a:p>
          <a:r>
            <a:rPr lang="en-PH" sz="1600" dirty="0" err="1"/>
            <a:t>quant_column</a:t>
          </a:r>
          <a:endParaRPr lang="en-PH" sz="1600" dirty="0"/>
        </a:p>
      </dgm:t>
    </dgm:pt>
    <dgm:pt modelId="{98BF591C-8517-4FC3-9B5F-5B65DF3FB62A}" type="parTrans" cxnId="{728E2EF4-6580-4132-B54A-20219B4FC1CE}">
      <dgm:prSet/>
      <dgm:spPr/>
      <dgm:t>
        <a:bodyPr/>
        <a:lstStyle/>
        <a:p>
          <a:endParaRPr lang="en-PH" sz="1200"/>
        </a:p>
      </dgm:t>
    </dgm:pt>
    <dgm:pt modelId="{D4D1FC06-7BB5-45FF-B5EC-9E45D9C8D123}" type="sibTrans" cxnId="{728E2EF4-6580-4132-B54A-20219B4FC1CE}">
      <dgm:prSet/>
      <dgm:spPr/>
      <dgm:t>
        <a:bodyPr/>
        <a:lstStyle/>
        <a:p>
          <a:endParaRPr lang="en-PH" sz="1200"/>
        </a:p>
      </dgm:t>
    </dgm:pt>
    <dgm:pt modelId="{66B7D1E9-0171-45D3-9B22-802229F57061}">
      <dgm:prSet phldrT="[Text]" custT="1"/>
      <dgm:spPr/>
      <dgm:t>
        <a:bodyPr/>
        <a:lstStyle/>
        <a:p>
          <a:r>
            <a:rPr lang="en-PH" sz="1600" dirty="0" err="1"/>
            <a:t>sample_volume</a:t>
          </a:r>
          <a:endParaRPr lang="en-PH" sz="1600" dirty="0"/>
        </a:p>
      </dgm:t>
    </dgm:pt>
    <dgm:pt modelId="{2EF8FF90-0CE9-421F-A9BD-90198724E183}" type="parTrans" cxnId="{8EE0C80B-717E-4471-95B9-33C89E072B51}">
      <dgm:prSet/>
      <dgm:spPr/>
      <dgm:t>
        <a:bodyPr/>
        <a:lstStyle/>
        <a:p>
          <a:endParaRPr lang="en-PH" sz="1200"/>
        </a:p>
      </dgm:t>
    </dgm:pt>
    <dgm:pt modelId="{05415913-6D21-4D6C-B57B-30915F386E2F}" type="sibTrans" cxnId="{8EE0C80B-717E-4471-95B9-33C89E072B51}">
      <dgm:prSet/>
      <dgm:spPr/>
      <dgm:t>
        <a:bodyPr/>
        <a:lstStyle/>
        <a:p>
          <a:endParaRPr lang="en-PH" sz="1200"/>
        </a:p>
      </dgm:t>
    </dgm:pt>
    <dgm:pt modelId="{48FC89ED-7959-44F8-9C74-37B90041436F}" type="pres">
      <dgm:prSet presAssocID="{F36B07CF-3A4C-42E3-ACA1-3CD466FBECFD}" presName="linear" presStyleCnt="0">
        <dgm:presLayoutVars>
          <dgm:animLvl val="lvl"/>
          <dgm:resizeHandles val="exact"/>
        </dgm:presLayoutVars>
      </dgm:prSet>
      <dgm:spPr/>
    </dgm:pt>
    <dgm:pt modelId="{FF95C73B-B36E-4CC5-8B19-5084EC28D7DB}" type="pres">
      <dgm:prSet presAssocID="{19EABBD2-3B9B-4D7B-AAA3-B3E5D1B14BA8}" presName="parentText" presStyleLbl="node1" presStyleIdx="0" presStyleCnt="2" custScaleY="39602" custLinFactNeighborY="2178">
        <dgm:presLayoutVars>
          <dgm:chMax val="0"/>
          <dgm:bulletEnabled val="1"/>
        </dgm:presLayoutVars>
      </dgm:prSet>
      <dgm:spPr/>
    </dgm:pt>
    <dgm:pt modelId="{0EB4333B-617A-4C13-8647-540063024BB0}" type="pres">
      <dgm:prSet presAssocID="{19EABBD2-3B9B-4D7B-AAA3-B3E5D1B14BA8}" presName="childText" presStyleLbl="revTx" presStyleIdx="0" presStyleCnt="2">
        <dgm:presLayoutVars>
          <dgm:bulletEnabled val="1"/>
        </dgm:presLayoutVars>
      </dgm:prSet>
      <dgm:spPr/>
    </dgm:pt>
    <dgm:pt modelId="{8E5B69F9-D121-48AD-9999-F33076F8D838}" type="pres">
      <dgm:prSet presAssocID="{054B28E6-1B5A-4C9A-B6D4-6AAE01F924DF}" presName="parentText" presStyleLbl="node1" presStyleIdx="1" presStyleCnt="2" custScaleY="40733">
        <dgm:presLayoutVars>
          <dgm:chMax val="0"/>
          <dgm:bulletEnabled val="1"/>
        </dgm:presLayoutVars>
      </dgm:prSet>
      <dgm:spPr/>
    </dgm:pt>
    <dgm:pt modelId="{FADF9B6F-60F3-4C28-A190-B62885C1CB48}" type="pres">
      <dgm:prSet presAssocID="{054B28E6-1B5A-4C9A-B6D4-6AAE01F924D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EE0C80B-717E-4471-95B9-33C89E072B51}" srcId="{054B28E6-1B5A-4C9A-B6D4-6AAE01F924DF}" destId="{66B7D1E9-0171-45D3-9B22-802229F57061}" srcOrd="5" destOrd="0" parTransId="{2EF8FF90-0CE9-421F-A9BD-90198724E183}" sibTransId="{05415913-6D21-4D6C-B57B-30915F386E2F}"/>
    <dgm:cxn modelId="{30E95C33-3ADB-4880-BB53-18BB9DF93846}" srcId="{19EABBD2-3B9B-4D7B-AAA3-B3E5D1B14BA8}" destId="{EAEAE415-4E16-490C-AF21-B831100CA98A}" srcOrd="1" destOrd="0" parTransId="{C70CD3DD-986D-4C71-A365-00C015D5BC02}" sibTransId="{DB207C8D-9BE7-48FC-8FF8-1346406AEF1D}"/>
    <dgm:cxn modelId="{97404D3E-49E8-4668-B851-6778EB66FFF8}" type="presOf" srcId="{F36B07CF-3A4C-42E3-ACA1-3CD466FBECFD}" destId="{48FC89ED-7959-44F8-9C74-37B90041436F}" srcOrd="0" destOrd="0" presId="urn:microsoft.com/office/officeart/2005/8/layout/vList2"/>
    <dgm:cxn modelId="{A113B862-6208-45FA-892F-C8370785ED82}" type="presOf" srcId="{7C49ADAB-50EC-4BBF-BC7D-AF56B009F197}" destId="{FADF9B6F-60F3-4C28-A190-B62885C1CB48}" srcOrd="0" destOrd="4" presId="urn:microsoft.com/office/officeart/2005/8/layout/vList2"/>
    <dgm:cxn modelId="{15B7A465-1FC0-45E3-8336-02CBED9045EA}" type="presOf" srcId="{EAEAE415-4E16-490C-AF21-B831100CA98A}" destId="{0EB4333B-617A-4C13-8647-540063024BB0}" srcOrd="0" destOrd="1" presId="urn:microsoft.com/office/officeart/2005/8/layout/vList2"/>
    <dgm:cxn modelId="{8262594E-BD5F-41A5-87BB-47E6C24E8B87}" srcId="{F36B07CF-3A4C-42E3-ACA1-3CD466FBECFD}" destId="{054B28E6-1B5A-4C9A-B6D4-6AAE01F924DF}" srcOrd="1" destOrd="0" parTransId="{11AEFFA0-86FB-4D89-B308-A8F9A296BE5C}" sibTransId="{3E38B531-0FF1-4F5D-9216-BD4AABDA7D7B}"/>
    <dgm:cxn modelId="{16BA7874-DE3F-46D2-9E9E-BC50DB1C24DE}" type="presOf" srcId="{86E23EE5-6AD8-493B-822D-A0C47D03482D}" destId="{0EB4333B-617A-4C13-8647-540063024BB0}" srcOrd="0" destOrd="0" presId="urn:microsoft.com/office/officeart/2005/8/layout/vList2"/>
    <dgm:cxn modelId="{BB804676-09AB-40B7-9A5C-333E4A727F2B}" srcId="{054B28E6-1B5A-4C9A-B6D4-6AAE01F924DF}" destId="{2EB70319-48AF-41E3-937B-1962E656A2A8}" srcOrd="1" destOrd="0" parTransId="{FEA37D39-DE19-4BD4-8A59-209ABB07A243}" sibTransId="{DDC8DF73-6C6A-441B-8D9D-6B9C2A0552EF}"/>
    <dgm:cxn modelId="{5D1E9579-B061-4921-8470-B13B4B599EF2}" srcId="{054B28E6-1B5A-4C9A-B6D4-6AAE01F924DF}" destId="{466A455E-DB9C-4205-A970-5CA0530B3E0C}" srcOrd="3" destOrd="0" parTransId="{A9ABC233-86E6-43BC-BFAA-332BC70FAD6C}" sibTransId="{EEA3A316-0833-4EA4-8530-99181DBA0D95}"/>
    <dgm:cxn modelId="{C4AC607E-993A-49FB-A65E-B1CF41F6748F}" srcId="{054B28E6-1B5A-4C9A-B6D4-6AAE01F924DF}" destId="{3E3EDE59-F2D8-4551-9475-FDEB30398C6E}" srcOrd="0" destOrd="0" parTransId="{54947032-445A-4A4B-8CF1-31D2E0A4B073}" sibTransId="{70350FB2-D60C-4B2C-B188-48292DD28978}"/>
    <dgm:cxn modelId="{69AD679F-E5F6-44E6-8D91-9A0A95F3C76C}" type="presOf" srcId="{466A455E-DB9C-4205-A970-5CA0530B3E0C}" destId="{FADF9B6F-60F3-4C28-A190-B62885C1CB48}" srcOrd="0" destOrd="3" presId="urn:microsoft.com/office/officeart/2005/8/layout/vList2"/>
    <dgm:cxn modelId="{D7E458A0-B606-4C6E-8094-D7FA1889E281}" srcId="{F36B07CF-3A4C-42E3-ACA1-3CD466FBECFD}" destId="{19EABBD2-3B9B-4D7B-AAA3-B3E5D1B14BA8}" srcOrd="0" destOrd="0" parTransId="{17C9FDEF-00DD-4D07-B072-E3CD1D186034}" sibTransId="{2B2CBE8B-1F34-42E5-8763-8850E0D51C20}"/>
    <dgm:cxn modelId="{14DFF4A1-1698-44F1-A830-F6318849081C}" type="presOf" srcId="{66B7D1E9-0171-45D3-9B22-802229F57061}" destId="{FADF9B6F-60F3-4C28-A190-B62885C1CB48}" srcOrd="0" destOrd="5" presId="urn:microsoft.com/office/officeart/2005/8/layout/vList2"/>
    <dgm:cxn modelId="{8FF682AF-A126-45CE-A052-C4B9C9433DB4}" type="presOf" srcId="{96E6ED47-72A2-468A-B8D9-83378E78C804}" destId="{FADF9B6F-60F3-4C28-A190-B62885C1CB48}" srcOrd="0" destOrd="2" presId="urn:microsoft.com/office/officeart/2005/8/layout/vList2"/>
    <dgm:cxn modelId="{AB4C29C7-C9C9-48CA-9496-DEBE099DFB8D}" type="presOf" srcId="{2EB70319-48AF-41E3-937B-1962E656A2A8}" destId="{FADF9B6F-60F3-4C28-A190-B62885C1CB48}" srcOrd="0" destOrd="1" presId="urn:microsoft.com/office/officeart/2005/8/layout/vList2"/>
    <dgm:cxn modelId="{5070C5D8-C8A5-4A7B-B637-53F46DF4FE38}" srcId="{054B28E6-1B5A-4C9A-B6D4-6AAE01F924DF}" destId="{96E6ED47-72A2-468A-B8D9-83378E78C804}" srcOrd="2" destOrd="0" parTransId="{86A911C7-4E3F-4857-B1FE-D0C4B0F206A4}" sibTransId="{30AD1908-C62F-4820-8D7E-29C8A5792390}"/>
    <dgm:cxn modelId="{B1B382DE-25E0-4EE3-92E4-13A293FDFCB6}" type="presOf" srcId="{3E3EDE59-F2D8-4551-9475-FDEB30398C6E}" destId="{FADF9B6F-60F3-4C28-A190-B62885C1CB48}" srcOrd="0" destOrd="0" presId="urn:microsoft.com/office/officeart/2005/8/layout/vList2"/>
    <dgm:cxn modelId="{DD104BE3-E658-458B-808B-2CD6AE2DBFAF}" type="presOf" srcId="{19EABBD2-3B9B-4D7B-AAA3-B3E5D1B14BA8}" destId="{FF95C73B-B36E-4CC5-8B19-5084EC28D7DB}" srcOrd="0" destOrd="0" presId="urn:microsoft.com/office/officeart/2005/8/layout/vList2"/>
    <dgm:cxn modelId="{DD4D01EB-279B-4AD2-A44C-ECB1449C4CA8}" type="presOf" srcId="{054B28E6-1B5A-4C9A-B6D4-6AAE01F924DF}" destId="{8E5B69F9-D121-48AD-9999-F33076F8D838}" srcOrd="0" destOrd="0" presId="urn:microsoft.com/office/officeart/2005/8/layout/vList2"/>
    <dgm:cxn modelId="{0618AAF1-DC1C-458A-94C2-19AA19A37FD6}" srcId="{19EABBD2-3B9B-4D7B-AAA3-B3E5D1B14BA8}" destId="{86E23EE5-6AD8-493B-822D-A0C47D03482D}" srcOrd="0" destOrd="0" parTransId="{DAED0632-6170-4577-BD75-9FE729C60D59}" sibTransId="{09DA6ED5-6BB6-4580-B0F6-557111835B6B}"/>
    <dgm:cxn modelId="{728E2EF4-6580-4132-B54A-20219B4FC1CE}" srcId="{054B28E6-1B5A-4C9A-B6D4-6AAE01F924DF}" destId="{7C49ADAB-50EC-4BBF-BC7D-AF56B009F197}" srcOrd="4" destOrd="0" parTransId="{98BF591C-8517-4FC3-9B5F-5B65DF3FB62A}" sibTransId="{D4D1FC06-7BB5-45FF-B5EC-9E45D9C8D123}"/>
    <dgm:cxn modelId="{66F4F283-D349-4DD4-8855-631435D9396D}" type="presParOf" srcId="{48FC89ED-7959-44F8-9C74-37B90041436F}" destId="{FF95C73B-B36E-4CC5-8B19-5084EC28D7DB}" srcOrd="0" destOrd="0" presId="urn:microsoft.com/office/officeart/2005/8/layout/vList2"/>
    <dgm:cxn modelId="{3C5851F4-5649-48EE-9584-252886B88F5E}" type="presParOf" srcId="{48FC89ED-7959-44F8-9C74-37B90041436F}" destId="{0EB4333B-617A-4C13-8647-540063024BB0}" srcOrd="1" destOrd="0" presId="urn:microsoft.com/office/officeart/2005/8/layout/vList2"/>
    <dgm:cxn modelId="{69DCE29E-DF77-4D77-9B2A-1C3EDCC58A5A}" type="presParOf" srcId="{48FC89ED-7959-44F8-9C74-37B90041436F}" destId="{8E5B69F9-D121-48AD-9999-F33076F8D838}" srcOrd="2" destOrd="0" presId="urn:microsoft.com/office/officeart/2005/8/layout/vList2"/>
    <dgm:cxn modelId="{9FABD02A-24B2-457E-880E-D9CD742778C8}" type="presParOf" srcId="{48FC89ED-7959-44F8-9C74-37B90041436F}" destId="{FADF9B6F-60F3-4C28-A190-B62885C1CB4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6B07CF-3A4C-42E3-ACA1-3CD466FBECF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PH"/>
        </a:p>
      </dgm:t>
    </dgm:pt>
    <dgm:pt modelId="{19EABBD2-3B9B-4D7B-AAA3-B3E5D1B14BA8}">
      <dgm:prSet phldrT="[Text]" custT="1"/>
      <dgm:spPr/>
      <dgm:t>
        <a:bodyPr/>
        <a:lstStyle/>
        <a:p>
          <a:r>
            <a:rPr lang="en-PH" sz="1800" dirty="0"/>
            <a:t>Plate Reader Data</a:t>
          </a:r>
        </a:p>
      </dgm:t>
    </dgm:pt>
    <dgm:pt modelId="{17C9FDEF-00DD-4D07-B072-E3CD1D186034}" type="parTrans" cxnId="{D7E458A0-B606-4C6E-8094-D7FA1889E281}">
      <dgm:prSet/>
      <dgm:spPr/>
      <dgm:t>
        <a:bodyPr/>
        <a:lstStyle/>
        <a:p>
          <a:endParaRPr lang="en-PH" sz="1200"/>
        </a:p>
      </dgm:t>
    </dgm:pt>
    <dgm:pt modelId="{2B2CBE8B-1F34-42E5-8763-8850E0D51C20}" type="sibTrans" cxnId="{D7E458A0-B606-4C6E-8094-D7FA1889E281}">
      <dgm:prSet/>
      <dgm:spPr/>
      <dgm:t>
        <a:bodyPr/>
        <a:lstStyle/>
        <a:p>
          <a:endParaRPr lang="en-PH" sz="1200"/>
        </a:p>
      </dgm:t>
    </dgm:pt>
    <dgm:pt modelId="{86E23EE5-6AD8-493B-822D-A0C47D03482D}">
      <dgm:prSet phldrT="[Text]" custT="1"/>
      <dgm:spPr/>
      <dgm:t>
        <a:bodyPr/>
        <a:lstStyle/>
        <a:p>
          <a:r>
            <a:rPr lang="en-PH" sz="1600" dirty="0"/>
            <a:t>wells</a:t>
          </a:r>
        </a:p>
      </dgm:t>
    </dgm:pt>
    <dgm:pt modelId="{DAED0632-6170-4577-BD75-9FE729C60D59}" type="parTrans" cxnId="{0618AAF1-DC1C-458A-94C2-19AA19A37FD6}">
      <dgm:prSet/>
      <dgm:spPr/>
      <dgm:t>
        <a:bodyPr/>
        <a:lstStyle/>
        <a:p>
          <a:endParaRPr lang="en-PH" sz="1200"/>
        </a:p>
      </dgm:t>
    </dgm:pt>
    <dgm:pt modelId="{09DA6ED5-6BB6-4580-B0F6-557111835B6B}" type="sibTrans" cxnId="{0618AAF1-DC1C-458A-94C2-19AA19A37FD6}">
      <dgm:prSet/>
      <dgm:spPr/>
      <dgm:t>
        <a:bodyPr/>
        <a:lstStyle/>
        <a:p>
          <a:endParaRPr lang="en-PH" sz="1200"/>
        </a:p>
      </dgm:t>
    </dgm:pt>
    <dgm:pt modelId="{054B28E6-1B5A-4C9A-B6D4-6AAE01F924DF}">
      <dgm:prSet phldrT="[Text]" custT="1"/>
      <dgm:spPr/>
      <dgm:t>
        <a:bodyPr/>
        <a:lstStyle/>
        <a:p>
          <a:r>
            <a:rPr lang="en-PH" sz="1800" dirty="0"/>
            <a:t>Plate Map</a:t>
          </a:r>
        </a:p>
      </dgm:t>
    </dgm:pt>
    <dgm:pt modelId="{11AEFFA0-86FB-4D89-B308-A8F9A296BE5C}" type="parTrans" cxnId="{8262594E-BD5F-41A5-87BB-47E6C24E8B87}">
      <dgm:prSet/>
      <dgm:spPr/>
      <dgm:t>
        <a:bodyPr/>
        <a:lstStyle/>
        <a:p>
          <a:endParaRPr lang="en-PH" sz="1200"/>
        </a:p>
      </dgm:t>
    </dgm:pt>
    <dgm:pt modelId="{3E38B531-0FF1-4F5D-9216-BD4AABDA7D7B}" type="sibTrans" cxnId="{8262594E-BD5F-41A5-87BB-47E6C24E8B87}">
      <dgm:prSet/>
      <dgm:spPr/>
      <dgm:t>
        <a:bodyPr/>
        <a:lstStyle/>
        <a:p>
          <a:endParaRPr lang="en-PH" sz="1200"/>
        </a:p>
      </dgm:t>
    </dgm:pt>
    <dgm:pt modelId="{3E3EDE59-F2D8-4551-9475-FDEB30398C6E}">
      <dgm:prSet phldrT="[Text]" custT="1"/>
      <dgm:spPr/>
      <dgm:t>
        <a:bodyPr/>
        <a:lstStyle/>
        <a:p>
          <a:r>
            <a:rPr lang="en-PH" sz="1600" dirty="0" err="1"/>
            <a:t>plate_id</a:t>
          </a:r>
          <a:endParaRPr lang="en-PH" sz="1600" dirty="0"/>
        </a:p>
      </dgm:t>
    </dgm:pt>
    <dgm:pt modelId="{54947032-445A-4A4B-8CF1-31D2E0A4B073}" type="parTrans" cxnId="{C4AC607E-993A-49FB-A65E-B1CF41F6748F}">
      <dgm:prSet/>
      <dgm:spPr/>
      <dgm:t>
        <a:bodyPr/>
        <a:lstStyle/>
        <a:p>
          <a:endParaRPr lang="en-PH" sz="1200"/>
        </a:p>
      </dgm:t>
    </dgm:pt>
    <dgm:pt modelId="{70350FB2-D60C-4B2C-B188-48292DD28978}" type="sibTrans" cxnId="{C4AC607E-993A-49FB-A65E-B1CF41F6748F}">
      <dgm:prSet/>
      <dgm:spPr/>
      <dgm:t>
        <a:bodyPr/>
        <a:lstStyle/>
        <a:p>
          <a:endParaRPr lang="en-PH" sz="1200"/>
        </a:p>
      </dgm:t>
    </dgm:pt>
    <dgm:pt modelId="{EAEAE415-4E16-490C-AF21-B831100CA98A}">
      <dgm:prSet phldrT="[Text]" custT="1"/>
      <dgm:spPr/>
      <dgm:t>
        <a:bodyPr/>
        <a:lstStyle/>
        <a:p>
          <a:r>
            <a:rPr lang="en-PH" sz="1600" dirty="0"/>
            <a:t>values </a:t>
          </a:r>
        </a:p>
      </dgm:t>
    </dgm:pt>
    <dgm:pt modelId="{C70CD3DD-986D-4C71-A365-00C015D5BC02}" type="parTrans" cxnId="{30E95C33-3ADB-4880-BB53-18BB9DF93846}">
      <dgm:prSet/>
      <dgm:spPr/>
      <dgm:t>
        <a:bodyPr/>
        <a:lstStyle/>
        <a:p>
          <a:endParaRPr lang="en-PH" sz="1200"/>
        </a:p>
      </dgm:t>
    </dgm:pt>
    <dgm:pt modelId="{DB207C8D-9BE7-48FC-8FF8-1346406AEF1D}" type="sibTrans" cxnId="{30E95C33-3ADB-4880-BB53-18BB9DF93846}">
      <dgm:prSet/>
      <dgm:spPr/>
      <dgm:t>
        <a:bodyPr/>
        <a:lstStyle/>
        <a:p>
          <a:endParaRPr lang="en-PH" sz="1200"/>
        </a:p>
      </dgm:t>
    </dgm:pt>
    <dgm:pt modelId="{2EB70319-48AF-41E3-937B-1962E656A2A8}">
      <dgm:prSet phldrT="[Text]" custT="1"/>
      <dgm:spPr/>
      <dgm:t>
        <a:bodyPr/>
        <a:lstStyle/>
        <a:p>
          <a:r>
            <a:rPr lang="en-PH" sz="1600" dirty="0" err="1"/>
            <a:t>sample_id</a:t>
          </a:r>
          <a:endParaRPr lang="en-PH" sz="1600" dirty="0"/>
        </a:p>
      </dgm:t>
    </dgm:pt>
    <dgm:pt modelId="{FEA37D39-DE19-4BD4-8A59-209ABB07A243}" type="parTrans" cxnId="{BB804676-09AB-40B7-9A5C-333E4A727F2B}">
      <dgm:prSet/>
      <dgm:spPr/>
      <dgm:t>
        <a:bodyPr/>
        <a:lstStyle/>
        <a:p>
          <a:endParaRPr lang="en-PH" sz="1200"/>
        </a:p>
      </dgm:t>
    </dgm:pt>
    <dgm:pt modelId="{DDC8DF73-6C6A-441B-8D9D-6B9C2A0552EF}" type="sibTrans" cxnId="{BB804676-09AB-40B7-9A5C-333E4A727F2B}">
      <dgm:prSet/>
      <dgm:spPr/>
      <dgm:t>
        <a:bodyPr/>
        <a:lstStyle/>
        <a:p>
          <a:endParaRPr lang="en-PH" sz="1200"/>
        </a:p>
      </dgm:t>
    </dgm:pt>
    <dgm:pt modelId="{96E6ED47-72A2-468A-B8D9-83378E78C804}">
      <dgm:prSet phldrT="[Text]" custT="1"/>
      <dgm:spPr/>
      <dgm:t>
        <a:bodyPr/>
        <a:lstStyle/>
        <a:p>
          <a:r>
            <a:rPr lang="en-PH" sz="1600" dirty="0"/>
            <a:t>replicate</a:t>
          </a:r>
        </a:p>
      </dgm:t>
    </dgm:pt>
    <dgm:pt modelId="{86A911C7-4E3F-4857-B1FE-D0C4B0F206A4}" type="parTrans" cxnId="{5070C5D8-C8A5-4A7B-B637-53F46DF4FE38}">
      <dgm:prSet/>
      <dgm:spPr/>
      <dgm:t>
        <a:bodyPr/>
        <a:lstStyle/>
        <a:p>
          <a:endParaRPr lang="en-PH" sz="1200"/>
        </a:p>
      </dgm:t>
    </dgm:pt>
    <dgm:pt modelId="{30AD1908-C62F-4820-8D7E-29C8A5792390}" type="sibTrans" cxnId="{5070C5D8-C8A5-4A7B-B637-53F46DF4FE38}">
      <dgm:prSet/>
      <dgm:spPr/>
      <dgm:t>
        <a:bodyPr/>
        <a:lstStyle/>
        <a:p>
          <a:endParaRPr lang="en-PH" sz="1200"/>
        </a:p>
      </dgm:t>
    </dgm:pt>
    <dgm:pt modelId="{466A455E-DB9C-4205-A970-5CA0530B3E0C}">
      <dgm:prSet phldrT="[Text]" custT="1"/>
      <dgm:spPr/>
      <dgm:t>
        <a:bodyPr/>
        <a:lstStyle/>
        <a:p>
          <a:r>
            <a:rPr lang="en-PH" sz="1600" dirty="0" err="1"/>
            <a:t>quant_row</a:t>
          </a:r>
          <a:endParaRPr lang="en-PH" sz="1600" dirty="0"/>
        </a:p>
      </dgm:t>
    </dgm:pt>
    <dgm:pt modelId="{A9ABC233-86E6-43BC-BFAA-332BC70FAD6C}" type="parTrans" cxnId="{5D1E9579-B061-4921-8470-B13B4B599EF2}">
      <dgm:prSet/>
      <dgm:spPr/>
      <dgm:t>
        <a:bodyPr/>
        <a:lstStyle/>
        <a:p>
          <a:endParaRPr lang="en-PH" sz="1200"/>
        </a:p>
      </dgm:t>
    </dgm:pt>
    <dgm:pt modelId="{EEA3A316-0833-4EA4-8530-99181DBA0D95}" type="sibTrans" cxnId="{5D1E9579-B061-4921-8470-B13B4B599EF2}">
      <dgm:prSet/>
      <dgm:spPr/>
      <dgm:t>
        <a:bodyPr/>
        <a:lstStyle/>
        <a:p>
          <a:endParaRPr lang="en-PH" sz="1200"/>
        </a:p>
      </dgm:t>
    </dgm:pt>
    <dgm:pt modelId="{7C49ADAB-50EC-4BBF-BC7D-AF56B009F197}">
      <dgm:prSet phldrT="[Text]" custT="1"/>
      <dgm:spPr/>
      <dgm:t>
        <a:bodyPr/>
        <a:lstStyle/>
        <a:p>
          <a:r>
            <a:rPr lang="en-PH" sz="1600" dirty="0" err="1"/>
            <a:t>quant_column</a:t>
          </a:r>
          <a:endParaRPr lang="en-PH" sz="1600" dirty="0"/>
        </a:p>
      </dgm:t>
    </dgm:pt>
    <dgm:pt modelId="{98BF591C-8517-4FC3-9B5F-5B65DF3FB62A}" type="parTrans" cxnId="{728E2EF4-6580-4132-B54A-20219B4FC1CE}">
      <dgm:prSet/>
      <dgm:spPr/>
      <dgm:t>
        <a:bodyPr/>
        <a:lstStyle/>
        <a:p>
          <a:endParaRPr lang="en-PH" sz="1200"/>
        </a:p>
      </dgm:t>
    </dgm:pt>
    <dgm:pt modelId="{D4D1FC06-7BB5-45FF-B5EC-9E45D9C8D123}" type="sibTrans" cxnId="{728E2EF4-6580-4132-B54A-20219B4FC1CE}">
      <dgm:prSet/>
      <dgm:spPr/>
      <dgm:t>
        <a:bodyPr/>
        <a:lstStyle/>
        <a:p>
          <a:endParaRPr lang="en-PH" sz="1200"/>
        </a:p>
      </dgm:t>
    </dgm:pt>
    <dgm:pt modelId="{66B7D1E9-0171-45D3-9B22-802229F57061}">
      <dgm:prSet phldrT="[Text]" custT="1"/>
      <dgm:spPr/>
      <dgm:t>
        <a:bodyPr/>
        <a:lstStyle/>
        <a:p>
          <a:r>
            <a:rPr lang="en-PH" sz="1600" dirty="0" err="1"/>
            <a:t>sample_volume</a:t>
          </a:r>
          <a:endParaRPr lang="en-PH" sz="1600" dirty="0"/>
        </a:p>
      </dgm:t>
    </dgm:pt>
    <dgm:pt modelId="{2EF8FF90-0CE9-421F-A9BD-90198724E183}" type="parTrans" cxnId="{8EE0C80B-717E-4471-95B9-33C89E072B51}">
      <dgm:prSet/>
      <dgm:spPr/>
      <dgm:t>
        <a:bodyPr/>
        <a:lstStyle/>
        <a:p>
          <a:endParaRPr lang="en-PH" sz="1200"/>
        </a:p>
      </dgm:t>
    </dgm:pt>
    <dgm:pt modelId="{05415913-6D21-4D6C-B57B-30915F386E2F}" type="sibTrans" cxnId="{8EE0C80B-717E-4471-95B9-33C89E072B51}">
      <dgm:prSet/>
      <dgm:spPr/>
      <dgm:t>
        <a:bodyPr/>
        <a:lstStyle/>
        <a:p>
          <a:endParaRPr lang="en-PH" sz="1200"/>
        </a:p>
      </dgm:t>
    </dgm:pt>
    <dgm:pt modelId="{48FC89ED-7959-44F8-9C74-37B90041436F}" type="pres">
      <dgm:prSet presAssocID="{F36B07CF-3A4C-42E3-ACA1-3CD466FBECFD}" presName="linear" presStyleCnt="0">
        <dgm:presLayoutVars>
          <dgm:animLvl val="lvl"/>
          <dgm:resizeHandles val="exact"/>
        </dgm:presLayoutVars>
      </dgm:prSet>
      <dgm:spPr/>
    </dgm:pt>
    <dgm:pt modelId="{FF95C73B-B36E-4CC5-8B19-5084EC28D7DB}" type="pres">
      <dgm:prSet presAssocID="{19EABBD2-3B9B-4D7B-AAA3-B3E5D1B14BA8}" presName="parentText" presStyleLbl="node1" presStyleIdx="0" presStyleCnt="2" custScaleY="39602" custLinFactNeighborY="2178">
        <dgm:presLayoutVars>
          <dgm:chMax val="0"/>
          <dgm:bulletEnabled val="1"/>
        </dgm:presLayoutVars>
      </dgm:prSet>
      <dgm:spPr/>
    </dgm:pt>
    <dgm:pt modelId="{0EB4333B-617A-4C13-8647-540063024BB0}" type="pres">
      <dgm:prSet presAssocID="{19EABBD2-3B9B-4D7B-AAA3-B3E5D1B14BA8}" presName="childText" presStyleLbl="revTx" presStyleIdx="0" presStyleCnt="2">
        <dgm:presLayoutVars>
          <dgm:bulletEnabled val="1"/>
        </dgm:presLayoutVars>
      </dgm:prSet>
      <dgm:spPr/>
    </dgm:pt>
    <dgm:pt modelId="{8E5B69F9-D121-48AD-9999-F33076F8D838}" type="pres">
      <dgm:prSet presAssocID="{054B28E6-1B5A-4C9A-B6D4-6AAE01F924DF}" presName="parentText" presStyleLbl="node1" presStyleIdx="1" presStyleCnt="2" custScaleY="40733">
        <dgm:presLayoutVars>
          <dgm:chMax val="0"/>
          <dgm:bulletEnabled val="1"/>
        </dgm:presLayoutVars>
      </dgm:prSet>
      <dgm:spPr/>
    </dgm:pt>
    <dgm:pt modelId="{FADF9B6F-60F3-4C28-A190-B62885C1CB48}" type="pres">
      <dgm:prSet presAssocID="{054B28E6-1B5A-4C9A-B6D4-6AAE01F924D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EE0C80B-717E-4471-95B9-33C89E072B51}" srcId="{054B28E6-1B5A-4C9A-B6D4-6AAE01F924DF}" destId="{66B7D1E9-0171-45D3-9B22-802229F57061}" srcOrd="5" destOrd="0" parTransId="{2EF8FF90-0CE9-421F-A9BD-90198724E183}" sibTransId="{05415913-6D21-4D6C-B57B-30915F386E2F}"/>
    <dgm:cxn modelId="{30E95C33-3ADB-4880-BB53-18BB9DF93846}" srcId="{19EABBD2-3B9B-4D7B-AAA3-B3E5D1B14BA8}" destId="{EAEAE415-4E16-490C-AF21-B831100CA98A}" srcOrd="1" destOrd="0" parTransId="{C70CD3DD-986D-4C71-A365-00C015D5BC02}" sibTransId="{DB207C8D-9BE7-48FC-8FF8-1346406AEF1D}"/>
    <dgm:cxn modelId="{97404D3E-49E8-4668-B851-6778EB66FFF8}" type="presOf" srcId="{F36B07CF-3A4C-42E3-ACA1-3CD466FBECFD}" destId="{48FC89ED-7959-44F8-9C74-37B90041436F}" srcOrd="0" destOrd="0" presId="urn:microsoft.com/office/officeart/2005/8/layout/vList2"/>
    <dgm:cxn modelId="{A113B862-6208-45FA-892F-C8370785ED82}" type="presOf" srcId="{7C49ADAB-50EC-4BBF-BC7D-AF56B009F197}" destId="{FADF9B6F-60F3-4C28-A190-B62885C1CB48}" srcOrd="0" destOrd="4" presId="urn:microsoft.com/office/officeart/2005/8/layout/vList2"/>
    <dgm:cxn modelId="{15B7A465-1FC0-45E3-8336-02CBED9045EA}" type="presOf" srcId="{EAEAE415-4E16-490C-AF21-B831100CA98A}" destId="{0EB4333B-617A-4C13-8647-540063024BB0}" srcOrd="0" destOrd="1" presId="urn:microsoft.com/office/officeart/2005/8/layout/vList2"/>
    <dgm:cxn modelId="{8262594E-BD5F-41A5-87BB-47E6C24E8B87}" srcId="{F36B07CF-3A4C-42E3-ACA1-3CD466FBECFD}" destId="{054B28E6-1B5A-4C9A-B6D4-6AAE01F924DF}" srcOrd="1" destOrd="0" parTransId="{11AEFFA0-86FB-4D89-B308-A8F9A296BE5C}" sibTransId="{3E38B531-0FF1-4F5D-9216-BD4AABDA7D7B}"/>
    <dgm:cxn modelId="{16BA7874-DE3F-46D2-9E9E-BC50DB1C24DE}" type="presOf" srcId="{86E23EE5-6AD8-493B-822D-A0C47D03482D}" destId="{0EB4333B-617A-4C13-8647-540063024BB0}" srcOrd="0" destOrd="0" presId="urn:microsoft.com/office/officeart/2005/8/layout/vList2"/>
    <dgm:cxn modelId="{BB804676-09AB-40B7-9A5C-333E4A727F2B}" srcId="{054B28E6-1B5A-4C9A-B6D4-6AAE01F924DF}" destId="{2EB70319-48AF-41E3-937B-1962E656A2A8}" srcOrd="1" destOrd="0" parTransId="{FEA37D39-DE19-4BD4-8A59-209ABB07A243}" sibTransId="{DDC8DF73-6C6A-441B-8D9D-6B9C2A0552EF}"/>
    <dgm:cxn modelId="{5D1E9579-B061-4921-8470-B13B4B599EF2}" srcId="{054B28E6-1B5A-4C9A-B6D4-6AAE01F924DF}" destId="{466A455E-DB9C-4205-A970-5CA0530B3E0C}" srcOrd="3" destOrd="0" parTransId="{A9ABC233-86E6-43BC-BFAA-332BC70FAD6C}" sibTransId="{EEA3A316-0833-4EA4-8530-99181DBA0D95}"/>
    <dgm:cxn modelId="{C4AC607E-993A-49FB-A65E-B1CF41F6748F}" srcId="{054B28E6-1B5A-4C9A-B6D4-6AAE01F924DF}" destId="{3E3EDE59-F2D8-4551-9475-FDEB30398C6E}" srcOrd="0" destOrd="0" parTransId="{54947032-445A-4A4B-8CF1-31D2E0A4B073}" sibTransId="{70350FB2-D60C-4B2C-B188-48292DD28978}"/>
    <dgm:cxn modelId="{69AD679F-E5F6-44E6-8D91-9A0A95F3C76C}" type="presOf" srcId="{466A455E-DB9C-4205-A970-5CA0530B3E0C}" destId="{FADF9B6F-60F3-4C28-A190-B62885C1CB48}" srcOrd="0" destOrd="3" presId="urn:microsoft.com/office/officeart/2005/8/layout/vList2"/>
    <dgm:cxn modelId="{D7E458A0-B606-4C6E-8094-D7FA1889E281}" srcId="{F36B07CF-3A4C-42E3-ACA1-3CD466FBECFD}" destId="{19EABBD2-3B9B-4D7B-AAA3-B3E5D1B14BA8}" srcOrd="0" destOrd="0" parTransId="{17C9FDEF-00DD-4D07-B072-E3CD1D186034}" sibTransId="{2B2CBE8B-1F34-42E5-8763-8850E0D51C20}"/>
    <dgm:cxn modelId="{14DFF4A1-1698-44F1-A830-F6318849081C}" type="presOf" srcId="{66B7D1E9-0171-45D3-9B22-802229F57061}" destId="{FADF9B6F-60F3-4C28-A190-B62885C1CB48}" srcOrd="0" destOrd="5" presId="urn:microsoft.com/office/officeart/2005/8/layout/vList2"/>
    <dgm:cxn modelId="{8FF682AF-A126-45CE-A052-C4B9C9433DB4}" type="presOf" srcId="{96E6ED47-72A2-468A-B8D9-83378E78C804}" destId="{FADF9B6F-60F3-4C28-A190-B62885C1CB48}" srcOrd="0" destOrd="2" presId="urn:microsoft.com/office/officeart/2005/8/layout/vList2"/>
    <dgm:cxn modelId="{AB4C29C7-C9C9-48CA-9496-DEBE099DFB8D}" type="presOf" srcId="{2EB70319-48AF-41E3-937B-1962E656A2A8}" destId="{FADF9B6F-60F3-4C28-A190-B62885C1CB48}" srcOrd="0" destOrd="1" presId="urn:microsoft.com/office/officeart/2005/8/layout/vList2"/>
    <dgm:cxn modelId="{5070C5D8-C8A5-4A7B-B637-53F46DF4FE38}" srcId="{054B28E6-1B5A-4C9A-B6D4-6AAE01F924DF}" destId="{96E6ED47-72A2-468A-B8D9-83378E78C804}" srcOrd="2" destOrd="0" parTransId="{86A911C7-4E3F-4857-B1FE-D0C4B0F206A4}" sibTransId="{30AD1908-C62F-4820-8D7E-29C8A5792390}"/>
    <dgm:cxn modelId="{B1B382DE-25E0-4EE3-92E4-13A293FDFCB6}" type="presOf" srcId="{3E3EDE59-F2D8-4551-9475-FDEB30398C6E}" destId="{FADF9B6F-60F3-4C28-A190-B62885C1CB48}" srcOrd="0" destOrd="0" presId="urn:microsoft.com/office/officeart/2005/8/layout/vList2"/>
    <dgm:cxn modelId="{DD104BE3-E658-458B-808B-2CD6AE2DBFAF}" type="presOf" srcId="{19EABBD2-3B9B-4D7B-AAA3-B3E5D1B14BA8}" destId="{FF95C73B-B36E-4CC5-8B19-5084EC28D7DB}" srcOrd="0" destOrd="0" presId="urn:microsoft.com/office/officeart/2005/8/layout/vList2"/>
    <dgm:cxn modelId="{DD4D01EB-279B-4AD2-A44C-ECB1449C4CA8}" type="presOf" srcId="{054B28E6-1B5A-4C9A-B6D4-6AAE01F924DF}" destId="{8E5B69F9-D121-48AD-9999-F33076F8D838}" srcOrd="0" destOrd="0" presId="urn:microsoft.com/office/officeart/2005/8/layout/vList2"/>
    <dgm:cxn modelId="{0618AAF1-DC1C-458A-94C2-19AA19A37FD6}" srcId="{19EABBD2-3B9B-4D7B-AAA3-B3E5D1B14BA8}" destId="{86E23EE5-6AD8-493B-822D-A0C47D03482D}" srcOrd="0" destOrd="0" parTransId="{DAED0632-6170-4577-BD75-9FE729C60D59}" sibTransId="{09DA6ED5-6BB6-4580-B0F6-557111835B6B}"/>
    <dgm:cxn modelId="{728E2EF4-6580-4132-B54A-20219B4FC1CE}" srcId="{054B28E6-1B5A-4C9A-B6D4-6AAE01F924DF}" destId="{7C49ADAB-50EC-4BBF-BC7D-AF56B009F197}" srcOrd="4" destOrd="0" parTransId="{98BF591C-8517-4FC3-9B5F-5B65DF3FB62A}" sibTransId="{D4D1FC06-7BB5-45FF-B5EC-9E45D9C8D123}"/>
    <dgm:cxn modelId="{66F4F283-D349-4DD4-8855-631435D9396D}" type="presParOf" srcId="{48FC89ED-7959-44F8-9C74-37B90041436F}" destId="{FF95C73B-B36E-4CC5-8B19-5084EC28D7DB}" srcOrd="0" destOrd="0" presId="urn:microsoft.com/office/officeart/2005/8/layout/vList2"/>
    <dgm:cxn modelId="{3C5851F4-5649-48EE-9584-252886B88F5E}" type="presParOf" srcId="{48FC89ED-7959-44F8-9C74-37B90041436F}" destId="{0EB4333B-617A-4C13-8647-540063024BB0}" srcOrd="1" destOrd="0" presId="urn:microsoft.com/office/officeart/2005/8/layout/vList2"/>
    <dgm:cxn modelId="{69DCE29E-DF77-4D77-9B2A-1C3EDCC58A5A}" type="presParOf" srcId="{48FC89ED-7959-44F8-9C74-37B90041436F}" destId="{8E5B69F9-D121-48AD-9999-F33076F8D838}" srcOrd="2" destOrd="0" presId="urn:microsoft.com/office/officeart/2005/8/layout/vList2"/>
    <dgm:cxn modelId="{9FABD02A-24B2-457E-880E-D9CD742778C8}" type="presParOf" srcId="{48FC89ED-7959-44F8-9C74-37B90041436F}" destId="{FADF9B6F-60F3-4C28-A190-B62885C1CB4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5C73B-B36E-4CC5-8B19-5084EC28D7DB}">
      <dsp:nvSpPr>
        <dsp:cNvPr id="0" name=""/>
        <dsp:cNvSpPr/>
      </dsp:nvSpPr>
      <dsp:spPr>
        <a:xfrm>
          <a:off x="0" y="111396"/>
          <a:ext cx="2176585" cy="48187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800" kern="1200" dirty="0"/>
            <a:t>Plate Reader Data</a:t>
          </a:r>
        </a:p>
      </dsp:txBody>
      <dsp:txXfrm>
        <a:off x="23523" y="134919"/>
        <a:ext cx="2129539" cy="434831"/>
      </dsp:txXfrm>
    </dsp:sp>
    <dsp:sp modelId="{0EB4333B-617A-4C13-8647-540063024BB0}">
      <dsp:nvSpPr>
        <dsp:cNvPr id="0" name=""/>
        <dsp:cNvSpPr/>
      </dsp:nvSpPr>
      <dsp:spPr>
        <a:xfrm>
          <a:off x="0" y="569829"/>
          <a:ext cx="2176585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0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1600" kern="1200" dirty="0"/>
            <a:t>wells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1600" kern="1200" dirty="0"/>
            <a:t>values </a:t>
          </a:r>
        </a:p>
      </dsp:txBody>
      <dsp:txXfrm>
        <a:off x="0" y="569829"/>
        <a:ext cx="2176585" cy="1076400"/>
      </dsp:txXfrm>
    </dsp:sp>
    <dsp:sp modelId="{8E5B69F9-D121-48AD-9999-F33076F8D838}">
      <dsp:nvSpPr>
        <dsp:cNvPr id="0" name=""/>
        <dsp:cNvSpPr/>
      </dsp:nvSpPr>
      <dsp:spPr>
        <a:xfrm>
          <a:off x="0" y="1646229"/>
          <a:ext cx="2176585" cy="495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800" kern="1200" dirty="0"/>
            <a:t>Plate Map</a:t>
          </a:r>
        </a:p>
      </dsp:txBody>
      <dsp:txXfrm>
        <a:off x="24195" y="1670424"/>
        <a:ext cx="2128195" cy="447249"/>
      </dsp:txXfrm>
    </dsp:sp>
    <dsp:sp modelId="{FADF9B6F-60F3-4C28-A190-B62885C1CB48}">
      <dsp:nvSpPr>
        <dsp:cNvPr id="0" name=""/>
        <dsp:cNvSpPr/>
      </dsp:nvSpPr>
      <dsp:spPr>
        <a:xfrm>
          <a:off x="0" y="2141868"/>
          <a:ext cx="2176585" cy="164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0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1600" kern="1200" dirty="0" err="1"/>
            <a:t>plate_id</a:t>
          </a:r>
          <a:endParaRPr lang="en-P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1600" kern="1200" dirty="0" err="1"/>
            <a:t>sample_id</a:t>
          </a:r>
          <a:endParaRPr lang="en-P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1600" kern="1200" dirty="0"/>
            <a:t>replicate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1600" kern="1200" dirty="0" err="1"/>
            <a:t>quant_row</a:t>
          </a:r>
          <a:endParaRPr lang="en-P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1600" kern="1200" dirty="0" err="1"/>
            <a:t>quant_column</a:t>
          </a:r>
          <a:endParaRPr lang="en-P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1600" kern="1200" dirty="0" err="1"/>
            <a:t>sample_volume</a:t>
          </a:r>
          <a:endParaRPr lang="en-PH" sz="1600" kern="1200" dirty="0"/>
        </a:p>
      </dsp:txBody>
      <dsp:txXfrm>
        <a:off x="0" y="2141868"/>
        <a:ext cx="2176585" cy="16482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5C73B-B36E-4CC5-8B19-5084EC28D7DB}">
      <dsp:nvSpPr>
        <dsp:cNvPr id="0" name=""/>
        <dsp:cNvSpPr/>
      </dsp:nvSpPr>
      <dsp:spPr>
        <a:xfrm>
          <a:off x="0" y="111396"/>
          <a:ext cx="2176585" cy="48187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800" kern="1200" dirty="0"/>
            <a:t>Plate Reader Data</a:t>
          </a:r>
        </a:p>
      </dsp:txBody>
      <dsp:txXfrm>
        <a:off x="23523" y="134919"/>
        <a:ext cx="2129539" cy="434831"/>
      </dsp:txXfrm>
    </dsp:sp>
    <dsp:sp modelId="{0EB4333B-617A-4C13-8647-540063024BB0}">
      <dsp:nvSpPr>
        <dsp:cNvPr id="0" name=""/>
        <dsp:cNvSpPr/>
      </dsp:nvSpPr>
      <dsp:spPr>
        <a:xfrm>
          <a:off x="0" y="569829"/>
          <a:ext cx="2176585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0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1600" kern="1200" dirty="0"/>
            <a:t>wells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1600" kern="1200" dirty="0"/>
            <a:t>values </a:t>
          </a:r>
        </a:p>
      </dsp:txBody>
      <dsp:txXfrm>
        <a:off x="0" y="569829"/>
        <a:ext cx="2176585" cy="1076400"/>
      </dsp:txXfrm>
    </dsp:sp>
    <dsp:sp modelId="{8E5B69F9-D121-48AD-9999-F33076F8D838}">
      <dsp:nvSpPr>
        <dsp:cNvPr id="0" name=""/>
        <dsp:cNvSpPr/>
      </dsp:nvSpPr>
      <dsp:spPr>
        <a:xfrm>
          <a:off x="0" y="1646229"/>
          <a:ext cx="2176585" cy="495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800" kern="1200" dirty="0"/>
            <a:t>Plate Map</a:t>
          </a:r>
        </a:p>
      </dsp:txBody>
      <dsp:txXfrm>
        <a:off x="24195" y="1670424"/>
        <a:ext cx="2128195" cy="447249"/>
      </dsp:txXfrm>
    </dsp:sp>
    <dsp:sp modelId="{FADF9B6F-60F3-4C28-A190-B62885C1CB48}">
      <dsp:nvSpPr>
        <dsp:cNvPr id="0" name=""/>
        <dsp:cNvSpPr/>
      </dsp:nvSpPr>
      <dsp:spPr>
        <a:xfrm>
          <a:off x="0" y="2141868"/>
          <a:ext cx="2176585" cy="164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0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1600" kern="1200" dirty="0" err="1"/>
            <a:t>plate_id</a:t>
          </a:r>
          <a:endParaRPr lang="en-P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1600" kern="1200" dirty="0" err="1"/>
            <a:t>sample_id</a:t>
          </a:r>
          <a:endParaRPr lang="en-P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1600" kern="1200" dirty="0"/>
            <a:t>replicate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1600" kern="1200" dirty="0" err="1"/>
            <a:t>quant_row</a:t>
          </a:r>
          <a:endParaRPr lang="en-P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1600" kern="1200" dirty="0" err="1"/>
            <a:t>quant_column</a:t>
          </a:r>
          <a:endParaRPr lang="en-P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1600" kern="1200" dirty="0" err="1"/>
            <a:t>sample_volume</a:t>
          </a:r>
          <a:endParaRPr lang="en-PH" sz="1600" kern="1200" dirty="0"/>
        </a:p>
      </dsp:txBody>
      <dsp:txXfrm>
        <a:off x="0" y="2141868"/>
        <a:ext cx="2176585" cy="1648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0161-0854-D192-EBEC-E425E630A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7EFFB-DF39-B2C0-AD0E-64CFCC6F3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E03D7-488E-99C1-E1A8-2CF20F4A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D6D-585C-4E5E-BD5E-BF7EC3F1AECA}" type="datetimeFigureOut">
              <a:rPr lang="en-PH" smtClean="0"/>
              <a:t>1/3/2025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9EC6-ABDE-8D65-EE8A-5331792E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9CD63-75BB-547A-D9EF-1F95CB9B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57EC-4BC9-4C38-8518-07304FBFF1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46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ED5A-470D-2EBC-E3AC-4A14A7E8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994CE-1380-EF07-4FC7-B54591166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F0EE0-21B9-E1E7-39E3-F1AE612D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D6D-585C-4E5E-BD5E-BF7EC3F1AECA}" type="datetimeFigureOut">
              <a:rPr lang="en-PH" smtClean="0"/>
              <a:t>1/3/2025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36CC-651B-21C8-09F8-44B77A19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6DDFF-0CBC-ED1B-CB8C-7848E41A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57EC-4BC9-4C38-8518-07304FBFF1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07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EEEB8-DAFA-5FE2-B89B-301832A27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370B3-696D-9CE8-3A29-BF7F8B37A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54EAB-5D91-7625-2A52-E93EAB4F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D6D-585C-4E5E-BD5E-BF7EC3F1AECA}" type="datetimeFigureOut">
              <a:rPr lang="en-PH" smtClean="0"/>
              <a:t>1/3/2025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A33CD-A31C-478A-5973-D1D44BCE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870-D221-A494-3B39-B8F1316E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57EC-4BC9-4C38-8518-07304FBFF1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436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B436-DA2A-4873-01F3-78944632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82C2-7193-C012-E223-0211FF48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77C30-0971-498A-A065-834A5C5C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D6D-585C-4E5E-BD5E-BF7EC3F1AECA}" type="datetimeFigureOut">
              <a:rPr lang="en-PH" smtClean="0"/>
              <a:t>1/3/2025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786F0-0114-B03D-CE47-76320B09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0C06-484E-A86A-7897-6F4DB669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57EC-4BC9-4C38-8518-07304FBFF1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634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685C-DD35-749E-9891-7B2501C6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CAB33-A7B5-3266-0423-09BE8EDC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DFB05-6F13-60A6-DB69-74354D47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D6D-585C-4E5E-BD5E-BF7EC3F1AECA}" type="datetimeFigureOut">
              <a:rPr lang="en-PH" smtClean="0"/>
              <a:t>1/3/2025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936B8-9BF8-0844-C354-422CFD72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725BE-742D-9452-D52E-78323618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57EC-4BC9-4C38-8518-07304FBFF1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138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295E-9E52-EFC5-6D79-169B530D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257A5-279D-52A2-DDE6-C7E4BB7C1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886F2-C337-C254-39CC-BDDCCDCD2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A392C-AF6D-AC9D-3912-ACB8118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D6D-585C-4E5E-BD5E-BF7EC3F1AECA}" type="datetimeFigureOut">
              <a:rPr lang="en-PH" smtClean="0"/>
              <a:t>1/3/2025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5F71C-8F00-7A1B-7F34-D9CEAF95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5CC44-0C17-3AF1-72B4-A521CE9F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57EC-4BC9-4C38-8518-07304FBFF1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056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8FD7-607B-E0AF-9C80-749B72AB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0A062-93F7-2982-D5A4-992DD3984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DD861-C836-05CC-0183-F6A60816E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ABCC-0E09-ACAD-6952-1CD629A70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42D17-AA58-3E36-3D70-3482FCC8D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AC999-1B91-8FAB-1906-8C2E30EB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D6D-585C-4E5E-BD5E-BF7EC3F1AECA}" type="datetimeFigureOut">
              <a:rPr lang="en-PH" smtClean="0"/>
              <a:t>1/3/2025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CDADB-6033-60E3-F9F0-92F90E35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015D5-BB2E-23CA-9E2D-6453CA2B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57EC-4BC9-4C38-8518-07304FBFF1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679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B7BF-FCF6-BE49-4857-96C6CDFF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0E13CE-2D8C-B9EE-C7C0-6FF04D8C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D6D-585C-4E5E-BD5E-BF7EC3F1AECA}" type="datetimeFigureOut">
              <a:rPr lang="en-PH" smtClean="0"/>
              <a:t>1/3/2025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DBA3E-0956-CAF7-8569-283B6E23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90615-822B-903E-3308-54F91F97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57EC-4BC9-4C38-8518-07304FBFF1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098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3B7D4-5A86-41DC-2721-B98CE462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D6D-585C-4E5E-BD5E-BF7EC3F1AECA}" type="datetimeFigureOut">
              <a:rPr lang="en-PH" smtClean="0"/>
              <a:t>1/3/2025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30780-7F82-8CED-D2B3-4E553981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0955E-9492-15B7-2687-9A3F3E49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57EC-4BC9-4C38-8518-07304FBFF1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748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B0B3-4EED-BA4D-FE0F-7AA737D0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1B0C1-3BE3-535C-CEC8-8FCAEFCD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BA17B-688D-493B-5EF0-C1CCADAFF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6B555-F2FB-B20D-58AC-D9A1900B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D6D-585C-4E5E-BD5E-BF7EC3F1AECA}" type="datetimeFigureOut">
              <a:rPr lang="en-PH" smtClean="0"/>
              <a:t>1/3/2025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12A57-583A-474B-289D-6EC69CF2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EC4E7-7620-8558-B4DD-DC229DFF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57EC-4BC9-4C38-8518-07304FBFF1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369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680B-780D-2386-B902-470742B1B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71C95-F204-8656-2384-D126CD6D7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7A03B-E4FE-54F2-B666-5170BE2D7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F0C74-DC78-C600-42FE-E5FB5F2D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CD6D-585C-4E5E-BD5E-BF7EC3F1AECA}" type="datetimeFigureOut">
              <a:rPr lang="en-PH" smtClean="0"/>
              <a:t>1/3/2025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EB03F-8BC4-BF56-AF76-F4596ECD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82AE7-439A-D563-F296-61B23294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57EC-4BC9-4C38-8518-07304FBFF1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45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E1EBE-4AE7-6BD0-AD81-4B758E66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CB680-3F62-2977-805D-3D008D589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B3A47-CFE2-1753-4613-13EA079CD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48CD6D-585C-4E5E-BD5E-BF7EC3F1AECA}" type="datetimeFigureOut">
              <a:rPr lang="en-PH" smtClean="0"/>
              <a:t>1/3/2025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8D41-27FB-DA78-0697-4BC2DC9FC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2CEA7-BBCD-E662-E444-FB673589B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F057EC-4BC9-4C38-8518-07304FBFF1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597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63A35C3-8757-1F1D-A8E4-67BED858C270}"/>
              </a:ext>
            </a:extLst>
          </p:cNvPr>
          <p:cNvGrpSpPr/>
          <p:nvPr/>
        </p:nvGrpSpPr>
        <p:grpSpPr>
          <a:xfrm>
            <a:off x="164122" y="233637"/>
            <a:ext cx="2778369" cy="5555029"/>
            <a:chOff x="140676" y="316523"/>
            <a:chExt cx="2778369" cy="5555029"/>
          </a:xfrm>
        </p:grpSpPr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34FE9A90-A464-3D8B-1751-AAC0FA9811E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0332781"/>
                </p:ext>
              </p:extLst>
            </p:nvPr>
          </p:nvGraphicFramePr>
          <p:xfrm>
            <a:off x="339968" y="1865109"/>
            <a:ext cx="2176585" cy="387805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D4B2AE0-C20D-8BE4-9F41-872E462B9E7D}"/>
                </a:ext>
              </a:extLst>
            </p:cNvPr>
            <p:cNvSpPr/>
            <p:nvPr/>
          </p:nvSpPr>
          <p:spPr>
            <a:xfrm>
              <a:off x="339968" y="986448"/>
              <a:ext cx="2473569" cy="44547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dirty="0">
                  <a:solidFill>
                    <a:sysClr val="windowText" lastClr="000000"/>
                  </a:solidFill>
                </a:rPr>
                <a:t>Path to the files in CSV format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D878138-938D-0276-8F9E-7C31DC8CFA34}"/>
                </a:ext>
              </a:extLst>
            </p:cNvPr>
            <p:cNvSpPr/>
            <p:nvPr/>
          </p:nvSpPr>
          <p:spPr>
            <a:xfrm>
              <a:off x="339968" y="482925"/>
              <a:ext cx="2473569" cy="44547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sz="2800" b="1" u="sng" dirty="0">
                  <a:solidFill>
                    <a:sysClr val="windowText" lastClr="000000"/>
                  </a:solidFill>
                </a:rPr>
                <a:t>INPUT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736200F-1AD0-4D75-A1C7-8D9245520968}"/>
                </a:ext>
              </a:extLst>
            </p:cNvPr>
            <p:cNvSpPr/>
            <p:nvPr/>
          </p:nvSpPr>
          <p:spPr>
            <a:xfrm>
              <a:off x="140676" y="316523"/>
              <a:ext cx="2778369" cy="5555029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0C8DA0-8B32-4363-B797-988776752E73}"/>
              </a:ext>
            </a:extLst>
          </p:cNvPr>
          <p:cNvSpPr/>
          <p:nvPr/>
        </p:nvSpPr>
        <p:spPr>
          <a:xfrm>
            <a:off x="4580546" y="1894311"/>
            <a:ext cx="1127654" cy="4454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ysClr val="windowText" lastClr="000000"/>
                </a:solidFill>
              </a:rPr>
              <a:t>standard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439297-C009-CB59-8F3F-4812943B5D80}"/>
              </a:ext>
            </a:extLst>
          </p:cNvPr>
          <p:cNvSpPr/>
          <p:nvPr/>
        </p:nvSpPr>
        <p:spPr>
          <a:xfrm>
            <a:off x="3510651" y="233637"/>
            <a:ext cx="4230635" cy="10564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load_quant_files</a:t>
            </a:r>
            <a:endParaRPr lang="en-PH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PH" sz="1400" i="1" dirty="0">
                <a:solidFill>
                  <a:sysClr val="windowText" lastClr="000000"/>
                </a:solidFill>
              </a:rPr>
              <a:t>Loads the csv files and merges them based on the wells in the plate reader. Separates the standard (training set) from the samples (testing set).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750C4B-11DF-D511-DA58-F6F15C1920C3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2942491" y="761850"/>
            <a:ext cx="568160" cy="22493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D350D6-5BF8-3B01-0E0F-8F4A0F4B1C71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3818995" y="1355499"/>
            <a:ext cx="768012" cy="755090"/>
          </a:xfrm>
          <a:prstGeom prst="bentConnector2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A4A7F6E-F2B9-9039-7880-58A684E340DD}"/>
              </a:ext>
            </a:extLst>
          </p:cNvPr>
          <p:cNvSpPr/>
          <p:nvPr/>
        </p:nvSpPr>
        <p:spPr>
          <a:xfrm>
            <a:off x="4571746" y="4518212"/>
            <a:ext cx="1127654" cy="4454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ysClr val="windowText" lastClr="000000"/>
                </a:solidFill>
              </a:rPr>
              <a:t>samples</a:t>
            </a:r>
          </a:p>
        </p:txBody>
      </p:sp>
      <p:cxnSp>
        <p:nvCxnSpPr>
          <p:cNvPr id="34" name="Straight Arrow Connector 21">
            <a:extLst>
              <a:ext uri="{FF2B5EF4-FFF2-40B4-BE49-F238E27FC236}">
                <a16:creationId xmlns:a16="http://schemas.microsoft.com/office/drawing/2014/main" id="{750C1D7D-A460-AD4A-AE5D-5CF1C6424F21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2502644" y="2671849"/>
            <a:ext cx="3391914" cy="746290"/>
          </a:xfrm>
          <a:prstGeom prst="bentConnector2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43C31F7-1A80-6132-7F9D-1528DBC10992}"/>
              </a:ext>
            </a:extLst>
          </p:cNvPr>
          <p:cNvSpPr/>
          <p:nvPr/>
        </p:nvSpPr>
        <p:spPr>
          <a:xfrm>
            <a:off x="6221125" y="1782812"/>
            <a:ext cx="5293380" cy="15354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train_quant_standards</a:t>
            </a:r>
            <a:endParaRPr lang="en-PH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sz="1400" i="1" dirty="0">
                <a:solidFill>
                  <a:sysClr val="windowText" lastClr="000000"/>
                </a:solidFill>
              </a:rPr>
              <a:t>Train a regression model to predict DNA concentration (ng/well) using relative fluorescence unit (RFU) measured from the standards in the quant assay. </a:t>
            </a:r>
            <a:endParaRPr lang="en-PH" sz="1400" i="1" dirty="0">
              <a:solidFill>
                <a:sysClr val="windowText" lastClr="000000"/>
              </a:solidFill>
            </a:endParaRPr>
          </a:p>
          <a:p>
            <a:endParaRPr lang="en-PH" sz="2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53EF09-8875-EDA5-424C-BD72757551A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708200" y="2117050"/>
            <a:ext cx="5808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C5D5C89-D51F-4CA6-1C8C-BFF8259F224C}"/>
              </a:ext>
            </a:extLst>
          </p:cNvPr>
          <p:cNvSpPr/>
          <p:nvPr/>
        </p:nvSpPr>
        <p:spPr>
          <a:xfrm>
            <a:off x="6356447" y="3272491"/>
            <a:ext cx="2253059" cy="4454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ysClr val="windowText" lastClr="000000"/>
                </a:solidFill>
              </a:rPr>
              <a:t>regression model</a:t>
            </a:r>
          </a:p>
        </p:txBody>
      </p:sp>
      <p:cxnSp>
        <p:nvCxnSpPr>
          <p:cNvPr id="51" name="Straight Arrow Connector 21">
            <a:extLst>
              <a:ext uri="{FF2B5EF4-FFF2-40B4-BE49-F238E27FC236}">
                <a16:creationId xmlns:a16="http://schemas.microsoft.com/office/drawing/2014/main" id="{F05C5A39-D753-AF48-6588-D68C110AD31C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482977" y="2890980"/>
            <a:ext cx="0" cy="381511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1D52CB2-91FA-9902-A5B9-EB2F41F6BF04}"/>
              </a:ext>
            </a:extLst>
          </p:cNvPr>
          <p:cNvSpPr/>
          <p:nvPr/>
        </p:nvSpPr>
        <p:spPr>
          <a:xfrm>
            <a:off x="6369654" y="4354224"/>
            <a:ext cx="4326661" cy="130968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quant_dna</a:t>
            </a:r>
            <a:endParaRPr lang="en-PH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sz="1400" i="1" dirty="0">
                <a:solidFill>
                  <a:sysClr val="windowText" lastClr="000000"/>
                </a:solidFill>
              </a:rPr>
              <a:t>Use a trained regression model to predict DNA concentrations for sample data in a fluorescent quant assay.</a:t>
            </a:r>
            <a:endParaRPr lang="en-PH" sz="1400" i="1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D6FE568-BCD0-1958-86CC-2D12F8E3FD8C}"/>
              </a:ext>
            </a:extLst>
          </p:cNvPr>
          <p:cNvSpPr/>
          <p:nvPr/>
        </p:nvSpPr>
        <p:spPr>
          <a:xfrm>
            <a:off x="7426481" y="5586176"/>
            <a:ext cx="3317719" cy="8039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400" i="1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5750855-A5CA-5A07-7EA0-8C077BE453A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699400" y="4740951"/>
            <a:ext cx="512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1A98ED8-A50F-F204-2DC4-20003713556C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7482977" y="3717968"/>
            <a:ext cx="0" cy="800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04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5A973-C463-F371-DCF7-C16C5A450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3A52B67-7CC8-1A20-2150-D2D7CEBBD0B3}"/>
              </a:ext>
            </a:extLst>
          </p:cNvPr>
          <p:cNvGrpSpPr/>
          <p:nvPr/>
        </p:nvGrpSpPr>
        <p:grpSpPr>
          <a:xfrm>
            <a:off x="214920" y="182323"/>
            <a:ext cx="11762159" cy="6221113"/>
            <a:chOff x="214920" y="182323"/>
            <a:chExt cx="11762159" cy="622111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5FC5BB7-A257-8281-3B49-CD85BD73A563}"/>
                </a:ext>
              </a:extLst>
            </p:cNvPr>
            <p:cNvSpPr/>
            <p:nvPr/>
          </p:nvSpPr>
          <p:spPr>
            <a:xfrm>
              <a:off x="214920" y="669919"/>
              <a:ext cx="2778369" cy="44547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sz="1400" dirty="0">
                  <a:solidFill>
                    <a:sysClr val="windowText" lastClr="000000"/>
                  </a:solidFill>
                </a:rPr>
                <a:t>*Path to the files in CSV format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53034E0-B921-CD5C-E306-280EB5EB33F6}"/>
                </a:ext>
              </a:extLst>
            </p:cNvPr>
            <p:cNvSpPr/>
            <p:nvPr/>
          </p:nvSpPr>
          <p:spPr>
            <a:xfrm>
              <a:off x="214921" y="182324"/>
              <a:ext cx="2473569" cy="44547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2800" b="1" u="sng" dirty="0">
                  <a:solidFill>
                    <a:sysClr val="windowText" lastClr="000000"/>
                  </a:solidFill>
                </a:rPr>
                <a:t>INPUT*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A754CD6-9B76-6A51-0791-61FFBDF9F4EB}"/>
                </a:ext>
              </a:extLst>
            </p:cNvPr>
            <p:cNvGrpSpPr/>
            <p:nvPr/>
          </p:nvGrpSpPr>
          <p:grpSpPr>
            <a:xfrm>
              <a:off x="214921" y="1041463"/>
              <a:ext cx="2778369" cy="4256251"/>
              <a:chOff x="164122" y="1041463"/>
              <a:chExt cx="2778369" cy="4256251"/>
            </a:xfrm>
          </p:grpSpPr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7FAEE9DA-7F0C-D299-7590-8641C7928D3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76033419"/>
                  </p:ext>
                </p:extLst>
              </p:nvPr>
            </p:nvGraphicFramePr>
            <p:xfrm>
              <a:off x="465014" y="1189329"/>
              <a:ext cx="2176585" cy="387805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9DDA1E3-57CE-6A82-3726-9C700B5E61F7}"/>
                  </a:ext>
                </a:extLst>
              </p:cNvPr>
              <p:cNvSpPr/>
              <p:nvPr/>
            </p:nvSpPr>
            <p:spPr>
              <a:xfrm>
                <a:off x="164122" y="1041463"/>
                <a:ext cx="2778369" cy="4256251"/>
              </a:xfrm>
              <a:prstGeom prst="roundRect">
                <a:avLst>
                  <a:gd name="adj" fmla="val 0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</p:grp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7EC254EE-F596-B24E-335F-90BB86829B97}"/>
                </a:ext>
              </a:extLst>
            </p:cNvPr>
            <p:cNvSpPr/>
            <p:nvPr/>
          </p:nvSpPr>
          <p:spPr>
            <a:xfrm>
              <a:off x="9343430" y="182323"/>
              <a:ext cx="2473569" cy="44547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2800" b="1" u="sng" dirty="0">
                  <a:solidFill>
                    <a:sysClr val="windowText" lastClr="000000"/>
                  </a:solidFill>
                </a:rPr>
                <a:t>OUTPUT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068E9BE-39C0-4BFC-80A0-9AE27CE8C32B}"/>
                </a:ext>
              </a:extLst>
            </p:cNvPr>
            <p:cNvSpPr/>
            <p:nvPr/>
          </p:nvSpPr>
          <p:spPr>
            <a:xfrm>
              <a:off x="4876657" y="182324"/>
              <a:ext cx="2473569" cy="44547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2800" b="1" u="sng" dirty="0">
                  <a:solidFill>
                    <a:sysClr val="windowText" lastClr="000000"/>
                  </a:solidFill>
                </a:rPr>
                <a:t>PROCESS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5AB7FD4-327F-C2EB-E5A9-6E527D104BE3}"/>
                </a:ext>
              </a:extLst>
            </p:cNvPr>
            <p:cNvGrpSpPr/>
            <p:nvPr/>
          </p:nvGrpSpPr>
          <p:grpSpPr>
            <a:xfrm>
              <a:off x="3658396" y="1041463"/>
              <a:ext cx="4910091" cy="5361973"/>
              <a:chOff x="3978576" y="707884"/>
              <a:chExt cx="4910091" cy="536197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1DEF58F-5DFA-899E-F472-2AF2CD009147}"/>
                  </a:ext>
                </a:extLst>
              </p:cNvPr>
              <p:cNvGrpSpPr/>
              <p:nvPr/>
            </p:nvGrpSpPr>
            <p:grpSpPr>
              <a:xfrm>
                <a:off x="3978576" y="788143"/>
                <a:ext cx="4910091" cy="5152775"/>
                <a:chOff x="3978576" y="788143"/>
                <a:chExt cx="4910091" cy="5152775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75A49CEA-0EE1-7FAD-6BE7-73FCFFC786C7}"/>
                    </a:ext>
                  </a:extLst>
                </p:cNvPr>
                <p:cNvSpPr/>
                <p:nvPr/>
              </p:nvSpPr>
              <p:spPr>
                <a:xfrm>
                  <a:off x="5579709" y="3929660"/>
                  <a:ext cx="3308957" cy="89795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Train a regression model to predict DNA concentration (ng/well) using relative fluorescence unit (RFU) measured from the standards in the quant assay. </a:t>
                  </a:r>
                  <a:endParaRPr lang="en-PH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650C313A-49B4-60D0-1B50-BC794C103E66}"/>
                    </a:ext>
                  </a:extLst>
                </p:cNvPr>
                <p:cNvSpPr/>
                <p:nvPr/>
              </p:nvSpPr>
              <p:spPr>
                <a:xfrm>
                  <a:off x="5579709" y="2576000"/>
                  <a:ext cx="3308958" cy="50570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Use a trained regression model to predict DNA concentrations for sample data in a fluorescent quant assay.</a:t>
                  </a:r>
                  <a:endParaRPr lang="en-PH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48377D29-0690-3122-AA70-22DBA0C84406}"/>
                    </a:ext>
                  </a:extLst>
                </p:cNvPr>
                <p:cNvSpPr/>
                <p:nvPr/>
              </p:nvSpPr>
              <p:spPr>
                <a:xfrm>
                  <a:off x="5579709" y="5443245"/>
                  <a:ext cx="3308957" cy="49767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Wrangles and exports the quant data in a format used by the Genomics Core Laboratory (GCL)</a:t>
                  </a:r>
                  <a:endParaRPr lang="en-PH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D6909F8-7F28-B681-A194-05E9CA1869F0}"/>
                    </a:ext>
                  </a:extLst>
                </p:cNvPr>
                <p:cNvSpPr txBox="1"/>
                <p:nvPr/>
              </p:nvSpPr>
              <p:spPr>
                <a:xfrm>
                  <a:off x="5579709" y="1165918"/>
                  <a:ext cx="3308958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PH" sz="1200" dirty="0">
                      <a:solidFill>
                        <a:sysClr val="windowText" lastClr="000000"/>
                      </a:solidFill>
                    </a:rPr>
                    <a:t>Loads the csv files and merges them based on the wells in the plate reader. Separates the standard (training set) from the samples (testing set).</a:t>
                  </a:r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D63CD509-989D-C825-E9FD-57C97CBF4EBB}"/>
                    </a:ext>
                  </a:extLst>
                </p:cNvPr>
                <p:cNvGrpSpPr/>
                <p:nvPr/>
              </p:nvGrpSpPr>
              <p:grpSpPr>
                <a:xfrm>
                  <a:off x="3978576" y="788143"/>
                  <a:ext cx="3014199" cy="4680431"/>
                  <a:chOff x="3978576" y="788143"/>
                  <a:chExt cx="3014199" cy="4680431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6A07D46A-22F0-2A92-1FE2-F1C900D4CCEF}"/>
                      </a:ext>
                    </a:extLst>
                  </p:cNvPr>
                  <p:cNvGrpSpPr/>
                  <p:nvPr/>
                </p:nvGrpSpPr>
                <p:grpSpPr>
                  <a:xfrm>
                    <a:off x="3978576" y="788143"/>
                    <a:ext cx="3014199" cy="4680431"/>
                    <a:chOff x="4070858" y="400039"/>
                    <a:chExt cx="3014199" cy="4680431"/>
                  </a:xfrm>
                </p:grpSpPr>
                <p:sp>
                  <p:nvSpPr>
                    <p:cNvPr id="8" name="Rectangle: Rounded Corners 7">
                      <a:extLst>
                        <a:ext uri="{FF2B5EF4-FFF2-40B4-BE49-F238E27FC236}">
                          <a16:creationId xmlns:a16="http://schemas.microsoft.com/office/drawing/2014/main" id="{7E042F09-D22B-933F-41D2-574869ACFD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2283" y="400039"/>
                      <a:ext cx="2331349" cy="371458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PH" dirty="0" err="1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load_quant_files</a:t>
                      </a:r>
                      <a:endParaRPr lang="en-PH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2" name="Rectangle: Rounded Corners 31">
                      <a:extLst>
                        <a:ext uri="{FF2B5EF4-FFF2-40B4-BE49-F238E27FC236}">
                          <a16:creationId xmlns:a16="http://schemas.microsoft.com/office/drawing/2014/main" id="{F57D84DB-EEC3-0AA8-3D3A-CF44B01096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0859" y="1836363"/>
                      <a:ext cx="3014198" cy="371458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PH" dirty="0" err="1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train_quant_standards</a:t>
                      </a:r>
                      <a:endParaRPr lang="en-PH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3" name="Rectangle: Rounded Corners 32">
                      <a:extLst>
                        <a:ext uri="{FF2B5EF4-FFF2-40B4-BE49-F238E27FC236}">
                          <a16:creationId xmlns:a16="http://schemas.microsoft.com/office/drawing/2014/main" id="{70A3E1B5-988C-9FD3-8147-A371D53105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0858" y="3272687"/>
                      <a:ext cx="3014198" cy="371458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PH" dirty="0" err="1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quant_dna</a:t>
                      </a:r>
                      <a:endParaRPr lang="en-PH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5" name="Rectangle: Rounded Corners 34">
                      <a:extLst>
                        <a:ext uri="{FF2B5EF4-FFF2-40B4-BE49-F238E27FC236}">
                          <a16:creationId xmlns:a16="http://schemas.microsoft.com/office/drawing/2014/main" id="{5F171BB2-83B9-CE4C-FA46-AB13223D2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0858" y="4709012"/>
                      <a:ext cx="3014198" cy="371458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PH" dirty="0" err="1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export_quant_report</a:t>
                      </a:r>
                      <a:endParaRPr lang="en-PH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p:grpSp>
              <p:cxnSp>
                <p:nvCxnSpPr>
                  <p:cNvPr id="38" name="Straight Arrow Connector 13">
                    <a:extLst>
                      <a:ext uri="{FF2B5EF4-FFF2-40B4-BE49-F238E27FC236}">
                        <a16:creationId xmlns:a16="http://schemas.microsoft.com/office/drawing/2014/main" id="{A17A7856-F6ED-5448-805F-75BD204C05EF}"/>
                      </a:ext>
                    </a:extLst>
                  </p:cNvPr>
                  <p:cNvCxnSpPr>
                    <a:cxnSpLocks/>
                    <a:stCxn id="8" idx="2"/>
                    <a:endCxn id="32" idx="0"/>
                  </p:cNvCxnSpPr>
                  <p:nvPr/>
                </p:nvCxnSpPr>
                <p:spPr>
                  <a:xfrm>
                    <a:off x="5485676" y="1159601"/>
                    <a:ext cx="0" cy="106486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13">
                    <a:extLst>
                      <a:ext uri="{FF2B5EF4-FFF2-40B4-BE49-F238E27FC236}">
                        <a16:creationId xmlns:a16="http://schemas.microsoft.com/office/drawing/2014/main" id="{7A444421-1C85-554C-2700-1056639F5114}"/>
                      </a:ext>
                    </a:extLst>
                  </p:cNvPr>
                  <p:cNvCxnSpPr>
                    <a:cxnSpLocks/>
                    <a:stCxn id="32" idx="2"/>
                    <a:endCxn id="33" idx="0"/>
                  </p:cNvCxnSpPr>
                  <p:nvPr/>
                </p:nvCxnSpPr>
                <p:spPr>
                  <a:xfrm flipH="1">
                    <a:off x="5485675" y="2595925"/>
                    <a:ext cx="1" cy="106486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13">
                    <a:extLst>
                      <a:ext uri="{FF2B5EF4-FFF2-40B4-BE49-F238E27FC236}">
                        <a16:creationId xmlns:a16="http://schemas.microsoft.com/office/drawing/2014/main" id="{357C2FFE-434A-27F9-B3ED-AA9CDEEAB264}"/>
                      </a:ext>
                    </a:extLst>
                  </p:cNvPr>
                  <p:cNvCxnSpPr>
                    <a:cxnSpLocks/>
                    <a:stCxn id="33" idx="2"/>
                    <a:endCxn id="35" idx="0"/>
                  </p:cNvCxnSpPr>
                  <p:nvPr/>
                </p:nvCxnSpPr>
                <p:spPr>
                  <a:xfrm>
                    <a:off x="5485675" y="4032249"/>
                    <a:ext cx="0" cy="10648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9CFA6158-797A-0A2E-90F9-1495D60CF970}"/>
                  </a:ext>
                </a:extLst>
              </p:cNvPr>
              <p:cNvSpPr/>
              <p:nvPr/>
            </p:nvSpPr>
            <p:spPr>
              <a:xfrm>
                <a:off x="4035803" y="707884"/>
                <a:ext cx="4795637" cy="5361973"/>
              </a:xfrm>
              <a:prstGeom prst="roundRect">
                <a:avLst>
                  <a:gd name="adj" fmla="val 0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</p:grp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9D93462-3A91-89C6-9D45-165AEEFD5BF9}"/>
                </a:ext>
              </a:extLst>
            </p:cNvPr>
            <p:cNvSpPr/>
            <p:nvPr/>
          </p:nvSpPr>
          <p:spPr>
            <a:xfrm>
              <a:off x="9183352" y="1045146"/>
              <a:ext cx="2793727" cy="3877626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dirty="0">
                  <a:solidFill>
                    <a:sysClr val="windowText" lastClr="000000"/>
                  </a:solidFill>
                </a:rPr>
                <a:t>An excel sheet (“quant_report.xlsx”) with the following tabs:</a:t>
              </a:r>
            </a:p>
            <a:p>
              <a:endParaRPr lang="en-PH" dirty="0">
                <a:solidFill>
                  <a:sysClr val="windowText" lastClr="000000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PH" b="1" dirty="0" err="1">
                  <a:solidFill>
                    <a:sysClr val="windowText" lastClr="000000"/>
                  </a:solidFill>
                </a:rPr>
                <a:t>quant_data</a:t>
              </a:r>
              <a:endParaRPr lang="en-PH" b="1" dirty="0">
                <a:solidFill>
                  <a:sysClr val="windowText" lastClr="000000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PH" b="1" dirty="0" err="1">
                  <a:solidFill>
                    <a:sysClr val="windowText" lastClr="000000"/>
                  </a:solidFill>
                </a:rPr>
                <a:t>quant_standard</a:t>
              </a:r>
              <a:endParaRPr lang="en-PH" b="1" dirty="0">
                <a:solidFill>
                  <a:sysClr val="windowText" lastClr="000000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PH" b="1" dirty="0" err="1">
                  <a:solidFill>
                    <a:sysClr val="windowText" lastClr="000000"/>
                  </a:solidFill>
                </a:rPr>
                <a:t>quant_report</a:t>
              </a:r>
              <a:endParaRPr lang="en-PH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41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297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Labrador, Kevin</dc:creator>
  <cp:lastModifiedBy>Labrador, Kevin</cp:lastModifiedBy>
  <cp:revision>4</cp:revision>
  <dcterms:created xsi:type="dcterms:W3CDTF">2025-01-03T17:15:52Z</dcterms:created>
  <dcterms:modified xsi:type="dcterms:W3CDTF">2025-01-03T17:56:06Z</dcterms:modified>
</cp:coreProperties>
</file>