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9FEE-56D4-4939-966B-918D9FBF3B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2FC6-802F-447C-8DA3-BE3C41A78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30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9FEE-56D4-4939-966B-918D9FBF3B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2FC6-802F-447C-8DA3-BE3C41A78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07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9FEE-56D4-4939-966B-918D9FBF3B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2FC6-802F-447C-8DA3-BE3C41A78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07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9FEE-56D4-4939-966B-918D9FBF3B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2FC6-802F-447C-8DA3-BE3C41A78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99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9FEE-56D4-4939-966B-918D9FBF3B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2FC6-802F-447C-8DA3-BE3C41A78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360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9FEE-56D4-4939-966B-918D9FBF3B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2FC6-802F-447C-8DA3-BE3C41A78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82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9FEE-56D4-4939-966B-918D9FBF3B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2FC6-802F-447C-8DA3-BE3C41A78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86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9FEE-56D4-4939-966B-918D9FBF3B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2FC6-802F-447C-8DA3-BE3C41A78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23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9FEE-56D4-4939-966B-918D9FBF3B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2FC6-802F-447C-8DA3-BE3C41A78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51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9FEE-56D4-4939-966B-918D9FBF3B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2FC6-802F-447C-8DA3-BE3C41A78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25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9FEE-56D4-4939-966B-918D9FBF3B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2FC6-802F-447C-8DA3-BE3C41A78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60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9FEE-56D4-4939-966B-918D9FBF3B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2FC6-802F-447C-8DA3-BE3C41A78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13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9FEE-56D4-4939-966B-918D9FBF3B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2FC6-802F-447C-8DA3-BE3C41A78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44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5789FEE-56D4-4939-966B-918D9FBF3B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E982FC6-802F-447C-8DA3-BE3C41A78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5789FEE-56D4-4939-966B-918D9FBF3B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E982FC6-802F-447C-8DA3-BE3C41A78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574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5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проекты ждут после обучения?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Обзор новостей недели/месяца Политеха в видео-формате.</a:t>
            </a:r>
          </a:p>
          <a:p>
            <a:r>
              <a:rPr lang="ru-RU" dirty="0" smtClean="0"/>
              <a:t>Создание промо-роликов для различных мероприятий внутри университета.</a:t>
            </a:r>
          </a:p>
          <a:p>
            <a:r>
              <a:rPr lang="ru-RU" dirty="0" smtClean="0"/>
              <a:t>Освещение различных сфер университета (например, «Инженерные старты»).</a:t>
            </a:r>
            <a:endParaRPr lang="ru-RU" dirty="0"/>
          </a:p>
        </p:txBody>
      </p:sp>
      <p:pic>
        <p:nvPicPr>
          <p:cNvPr id="9222" name="Picture 6" descr="Развилка (Мариан Роузи) / Стихи.ру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280995"/>
            <a:ext cx="5194300" cy="352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578" y="6429315"/>
            <a:ext cx="51442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что, если создать медиа-школу в других филиалах Политеха?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Крепкая связь с филиалами.</a:t>
            </a:r>
          </a:p>
          <a:p>
            <a:r>
              <a:rPr lang="ru-RU" dirty="0" smtClean="0"/>
              <a:t>Обмен знаниями.</a:t>
            </a:r>
          </a:p>
          <a:p>
            <a:r>
              <a:rPr lang="ru-RU" dirty="0" smtClean="0"/>
              <a:t>Выезды на мероприятия.</a:t>
            </a:r>
          </a:p>
          <a:p>
            <a:r>
              <a:rPr lang="ru-RU" dirty="0" smtClean="0"/>
              <a:t>Больше медиа-лиц в </a:t>
            </a:r>
            <a:r>
              <a:rPr lang="ru-RU" dirty="0" err="1" smtClean="0"/>
              <a:t>Политехе</a:t>
            </a:r>
            <a:r>
              <a:rPr lang="ru-RU" dirty="0" smtClean="0"/>
              <a:t>.</a:t>
            </a:r>
          </a:p>
        </p:txBody>
      </p:sp>
      <p:pic>
        <p:nvPicPr>
          <p:cNvPr id="10242" name="Picture 2" descr="Торговый договор с Мексикой успокоил автопроизводителей - ПРАЙМ, 28.08.201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310342"/>
            <a:ext cx="5194300" cy="346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578" y="6429315"/>
            <a:ext cx="51442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578" y="6429315"/>
            <a:ext cx="51442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команды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Преподаватель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55" y="2751138"/>
            <a:ext cx="4148003" cy="3109912"/>
          </a:xfrm>
          <a:prstGeom prst="rect">
            <a:avLst/>
          </a:prstGeo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Преподаватель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269" y="2751138"/>
            <a:ext cx="3109912" cy="310991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7578" y="6429315"/>
            <a:ext cx="51442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команды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Преподаватель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2751138"/>
            <a:ext cx="3109912" cy="3109912"/>
          </a:xfrm>
          <a:prstGeom prst="rect">
            <a:avLst/>
          </a:prstGeo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Видеомонтажер</a:t>
            </a:r>
            <a:endParaRPr lang="ru-RU" dirty="0"/>
          </a:p>
        </p:txBody>
      </p:sp>
      <p:pic>
        <p:nvPicPr>
          <p:cNvPr id="13" name="Объект 10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19008" y="2751138"/>
            <a:ext cx="2332434" cy="310991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7578" y="6429315"/>
            <a:ext cx="51442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0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команды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Спикер</a:t>
            </a:r>
            <a:endParaRPr lang="ru-RU" dirty="0"/>
          </a:p>
        </p:txBody>
      </p:sp>
      <p:pic>
        <p:nvPicPr>
          <p:cNvPr id="10" name="Объект 8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372519" y="2751138"/>
            <a:ext cx="2073274" cy="3109912"/>
          </a:xfrm>
          <a:prstGeom prst="rect">
            <a:avLst/>
          </a:prstGeo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Спикер</a:t>
            </a:r>
            <a:endParaRPr lang="ru-RU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010" y="2751138"/>
            <a:ext cx="2418430" cy="310991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7578" y="6429315"/>
            <a:ext cx="51442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Фоторедактор</a:t>
            </a:r>
            <a:endParaRPr lang="ru-RU" dirty="0"/>
          </a:p>
        </p:txBody>
      </p:sp>
      <p:pic>
        <p:nvPicPr>
          <p:cNvPr id="7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58992" y="446088"/>
            <a:ext cx="3045916" cy="5414962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578" y="6429315"/>
            <a:ext cx="51442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Коротко о нашем развитии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Уже второй курс</a:t>
            </a:r>
          </a:p>
          <a:p>
            <a:r>
              <a:rPr lang="ru-RU" dirty="0" smtClean="0"/>
              <a:t>Обучение базовым </a:t>
            </a:r>
            <a:r>
              <a:rPr lang="ru-RU" dirty="0" err="1" smtClean="0"/>
              <a:t>медийным</a:t>
            </a:r>
            <a:r>
              <a:rPr lang="ru-RU" dirty="0" smtClean="0"/>
              <a:t> навыкам за 2.5 месяца</a:t>
            </a:r>
          </a:p>
          <a:p>
            <a:r>
              <a:rPr lang="ru-RU" dirty="0" smtClean="0"/>
              <a:t>Количество учеников после пилотного выпуска выросло в 2.5 раза!</a:t>
            </a:r>
          </a:p>
          <a:p>
            <a:r>
              <a:rPr lang="ru-RU" dirty="0" smtClean="0"/>
              <a:t>Проработанная учебная программа по сравнению с пилотным проектом</a:t>
            </a:r>
            <a:endParaRPr lang="ru-RU" dirty="0"/>
          </a:p>
        </p:txBody>
      </p:sp>
      <p:pic>
        <p:nvPicPr>
          <p:cNvPr id="1026" name="Picture 2" descr="https://sun9-50.userapi.com/_vX8KjricSErd8h-rLNAGtKafsIXVzXPByUoTw/y0M77OMWKwY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311018"/>
            <a:ext cx="5194300" cy="346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578" y="6429315"/>
            <a:ext cx="51442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Блоки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Фото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Видео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СММ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Корреспонденция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Иллюстрация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Soft-skills</a:t>
            </a:r>
            <a:endParaRPr lang="ru-RU" dirty="0" smtClean="0"/>
          </a:p>
          <a:p>
            <a:pPr>
              <a:buFont typeface="+mj-lt"/>
              <a:buAutoNum type="arabicPeriod"/>
            </a:pPr>
            <a:endParaRPr lang="ru-RU" dirty="0"/>
          </a:p>
        </p:txBody>
      </p:sp>
      <p:pic>
        <p:nvPicPr>
          <p:cNvPr id="2050" name="Picture 2" descr="Опубликован проект расписания ОГЭ и ЕГЭ 202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580878"/>
            <a:ext cx="5194300" cy="29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578" y="6429315"/>
            <a:ext cx="51442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пилотный проект позволил нам понять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Пересмотрели подход к обучению.</a:t>
            </a:r>
          </a:p>
          <a:p>
            <a:r>
              <a:rPr lang="ru-RU" dirty="0" smtClean="0"/>
              <a:t>Улучшение навыков преподавания.</a:t>
            </a:r>
          </a:p>
          <a:p>
            <a:r>
              <a:rPr lang="ru-RU" dirty="0" smtClean="0"/>
              <a:t>Усовершенствовали программу обучения.</a:t>
            </a:r>
          </a:p>
          <a:p>
            <a:r>
              <a:rPr lang="ru-RU" dirty="0" smtClean="0"/>
              <a:t>Оценили ресурсы, потраченные на проект и оптимизировали расходы.</a:t>
            </a:r>
            <a:endParaRPr lang="ru-RU" dirty="0"/>
          </a:p>
        </p:txBody>
      </p:sp>
      <p:pic>
        <p:nvPicPr>
          <p:cNvPr id="7170" name="Picture 2" descr="Как организовать совещание с помощью Pyrus - практичные советы в  официальном блоге Pyrus | Блог Pyru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337395"/>
            <a:ext cx="5194300" cy="340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578" y="6429315"/>
            <a:ext cx="51442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8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получат ребята после прохождения медиа-школы?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Сертификаты о прохождении курсов.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Все необходимые знания в отрасли медиа.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Возможность поработать с нами в одной команде.</a:t>
            </a:r>
            <a:endParaRPr lang="ru-RU" dirty="0"/>
          </a:p>
        </p:txBody>
      </p:sp>
      <p:pic>
        <p:nvPicPr>
          <p:cNvPr id="8194" name="Picture 2" descr="https://sun9-73.userapi.com/uRB2ArLZSnh2Ny3hP24Bb1DwBKAo4JL9HAO-Kw/G2wXoipciCQ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33" y="2222500"/>
            <a:ext cx="4766984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578" y="6429315"/>
            <a:ext cx="51442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110</TotalTime>
  <Words>173</Words>
  <Application>Microsoft Office PowerPoint</Application>
  <PresentationFormat>Широкоэкранный</PresentationFormat>
  <Paragraphs>41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2</vt:lpstr>
      <vt:lpstr>Цитаты</vt:lpstr>
      <vt:lpstr>Презентация PowerPoint</vt:lpstr>
      <vt:lpstr>Состав команды</vt:lpstr>
      <vt:lpstr>Состав команды</vt:lpstr>
      <vt:lpstr>Состав команды</vt:lpstr>
      <vt:lpstr>Фоторедактор</vt:lpstr>
      <vt:lpstr>Коротко о нашем развитии</vt:lpstr>
      <vt:lpstr>Блоки обучения</vt:lpstr>
      <vt:lpstr>Что пилотный проект позволил нам понять</vt:lpstr>
      <vt:lpstr>Что получат ребята после прохождения медиа-школы?</vt:lpstr>
      <vt:lpstr>Какие проекты ждут после обучения?</vt:lpstr>
      <vt:lpstr>А что, если создать медиа-школу в других филиалах Политеха?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^^_Animalize_^^ ^^_Animalize_^^</dc:creator>
  <cp:lastModifiedBy>^^_Animalize_^^ ^^_Animalize_^^</cp:lastModifiedBy>
  <cp:revision>10</cp:revision>
  <dcterms:created xsi:type="dcterms:W3CDTF">2020-11-04T11:08:00Z</dcterms:created>
  <dcterms:modified xsi:type="dcterms:W3CDTF">2020-11-04T12:58:45Z</dcterms:modified>
</cp:coreProperties>
</file>