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>
      <p:cViewPr varScale="1">
        <p:scale>
          <a:sx n="69" d="100"/>
          <a:sy n="69" d="100"/>
        </p:scale>
        <p:origin x="72" y="9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2/19/2015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COSC 3380</a:t>
            </a:r>
            <a:br>
              <a:rPr lang="en-US" dirty="0" smtClean="0"/>
            </a:br>
            <a:r>
              <a:rPr lang="en-US" dirty="0" smtClean="0"/>
              <a:t>Team 8 Database Schema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Kenny Loveall</a:t>
            </a:r>
          </a:p>
          <a:p>
            <a:r>
              <a:rPr lang="en-US" dirty="0" smtClean="0"/>
              <a:t>Team Members: Allen Lin, </a:t>
            </a:r>
            <a:r>
              <a:rPr lang="en-US" dirty="0" err="1"/>
              <a:t>Avinaash</a:t>
            </a:r>
            <a:r>
              <a:rPr lang="en-US" dirty="0"/>
              <a:t> </a:t>
            </a:r>
            <a:r>
              <a:rPr lang="en-US" dirty="0" smtClean="0"/>
              <a:t>Kala, </a:t>
            </a:r>
            <a:r>
              <a:rPr lang="en-US" dirty="0"/>
              <a:t>Tuan </a:t>
            </a:r>
            <a:r>
              <a:rPr lang="en-US" dirty="0" smtClean="0"/>
              <a:t>Le, and </a:t>
            </a:r>
            <a:r>
              <a:rPr lang="en-US" dirty="0"/>
              <a:t>Zaid </a:t>
            </a:r>
            <a:r>
              <a:rPr lang="en-US" dirty="0" err="1"/>
              <a:t>Khayat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We’re Storing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</a:t>
            </a:r>
          </a:p>
          <a:p>
            <a:r>
              <a:rPr lang="en-US" dirty="0" smtClean="0"/>
              <a:t>Teams (of users)</a:t>
            </a:r>
          </a:p>
          <a:p>
            <a:r>
              <a:rPr lang="en-US" dirty="0" smtClean="0"/>
              <a:t>Bowling Balls</a:t>
            </a:r>
          </a:p>
          <a:p>
            <a:r>
              <a:rPr lang="en-US" dirty="0" smtClean="0"/>
              <a:t>Frames</a:t>
            </a:r>
          </a:p>
          <a:p>
            <a:r>
              <a:rPr lang="en-US" dirty="0" smtClean="0"/>
              <a:t>Games (composed of Frames)</a:t>
            </a:r>
          </a:p>
          <a:p>
            <a:r>
              <a:rPr lang="en-US" dirty="0" smtClean="0"/>
              <a:t>Sets (composed of Games)</a:t>
            </a:r>
          </a:p>
          <a:p>
            <a:r>
              <a:rPr lang="en-US" dirty="0" smtClean="0"/>
              <a:t>Events (composed of Sets)</a:t>
            </a:r>
          </a:p>
          <a:p>
            <a:r>
              <a:rPr lang="en-US" dirty="0" smtClean="0"/>
              <a:t>Oil Patterns</a:t>
            </a:r>
          </a:p>
          <a:p>
            <a:r>
              <a:rPr lang="en-US" dirty="0" smtClean="0"/>
              <a:t>Bowling Centers</a:t>
            </a:r>
          </a:p>
        </p:txBody>
      </p:sp>
    </p:spTree>
    <p:extLst>
      <p:ext uri="{BB962C8B-B14F-4D97-AF65-F5344CB8AC3E}">
        <p14:creationId xmlns:p14="http://schemas.microsoft.com/office/powerpoint/2010/main" val="369668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34" y="0"/>
            <a:ext cx="7307666" cy="686507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15328" y="0"/>
            <a:ext cx="4038601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72400" y="3657600"/>
            <a:ext cx="1981200" cy="320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709748"/>
            <a:ext cx="3048000" cy="54047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Users &amp;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678"/>
            <a:ext cx="7177143" cy="6844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4600" y="13678"/>
            <a:ext cx="4419600" cy="20437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955699"/>
            <a:ext cx="2362200" cy="20437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0" y="709748"/>
            <a:ext cx="3048000" cy="5404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Bowling Balls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226140" y="4618"/>
            <a:ext cx="3670460" cy="6858000"/>
            <a:chOff x="3471333" y="0"/>
            <a:chExt cx="367046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50000"/>
            <a:stretch/>
          </p:blipFill>
          <p:spPr>
            <a:xfrm>
              <a:off x="3471333" y="0"/>
              <a:ext cx="2266351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3595" t="50000"/>
            <a:stretch/>
          </p:blipFill>
          <p:spPr>
            <a:xfrm>
              <a:off x="5410200" y="0"/>
              <a:ext cx="1731593" cy="68580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44" y="0"/>
            <a:ext cx="5963456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38599" y="1524000"/>
            <a:ext cx="3699207" cy="20437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34201" y="5334000"/>
            <a:ext cx="803606" cy="1066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4000" t="60000" r="38333" b="33822"/>
          <a:stretch/>
        </p:blipFill>
        <p:spPr>
          <a:xfrm>
            <a:off x="7073739" y="4724400"/>
            <a:ext cx="457200" cy="42371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175830" y="680529"/>
            <a:ext cx="3048001" cy="7505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Frames, Games, Sets &amp;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3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9194992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62600" y="609600"/>
            <a:ext cx="4343400" cy="5842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Centers &amp;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6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31" y="0"/>
            <a:ext cx="921454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0" y="101525"/>
            <a:ext cx="2732289" cy="5842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74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COSC 3380 Team 8 Database Schema</vt:lpstr>
      <vt:lpstr>What Data We’re Storing</vt:lpstr>
      <vt:lpstr>Users &amp; Teams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2015-02-19T06:43:43Z</dcterms:created>
  <dcterms:modified xsi:type="dcterms:W3CDTF">2015-02-19T07:43:41Z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