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CEIS101</a:t>
            </a:r>
            <a:br>
              <a:rPr lang="en-US" dirty="0"/>
            </a:br>
            <a:r>
              <a:rPr lang="en-US"/>
              <a:t>Module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Inventory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78105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Inventory of IoT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of required inventory of components.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of components from IoT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of required organization of components.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Inventory (Picture)</a:t>
            </a:r>
          </a:p>
        </p:txBody>
      </p:sp>
      <p:pic>
        <p:nvPicPr>
          <p:cNvPr id="4" name="Picture Placeholder 3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E9AE96A9-0F12-4268-9A8D-CDD880BFF6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0" r="20390"/>
          <a:stretch>
            <a:fillRect/>
          </a:stretch>
        </p:blipFill>
        <p:spPr>
          <a:xfrm rot="5400000">
            <a:off x="5832475" y="338138"/>
            <a:ext cx="4873625" cy="6172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Arduino Starter Kit</a:t>
            </a:r>
          </a:p>
          <a:p>
            <a:r>
              <a:rPr lang="en-US" dirty="0"/>
              <a:t>Mini-Smart Router</a:t>
            </a:r>
          </a:p>
          <a:p>
            <a:r>
              <a:rPr lang="en-US" dirty="0"/>
              <a:t>USB-</a:t>
            </a:r>
            <a:r>
              <a:rPr lang="en-US" dirty="0" err="1"/>
              <a:t>microUSB</a:t>
            </a:r>
            <a:r>
              <a:rPr lang="en-US" dirty="0"/>
              <a:t> Cable</a:t>
            </a:r>
          </a:p>
          <a:p>
            <a:r>
              <a:rPr lang="en-US" dirty="0"/>
              <a:t>Esp32 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Organization (Picture)</a:t>
            </a:r>
          </a:p>
        </p:txBody>
      </p:sp>
      <p:pic>
        <p:nvPicPr>
          <p:cNvPr id="8" name="Picture Placeholder 7" descr="A circuit board&#10;&#10;Description automatically generated">
            <a:extLst>
              <a:ext uri="{FF2B5EF4-FFF2-40B4-BE49-F238E27FC236}">
                <a16:creationId xmlns:a16="http://schemas.microsoft.com/office/drawing/2014/main" id="{E64EC9C1-CDE4-4F35-81B0-AE4E73EB1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649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err="1"/>
              <a:t>Megaboard</a:t>
            </a:r>
            <a:endParaRPr lang="en-US" dirty="0"/>
          </a:p>
          <a:p>
            <a:r>
              <a:rPr lang="en-US" dirty="0"/>
              <a:t>Resistor - 220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/>
              <a:t>LED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Motion Sensor</a:t>
            </a:r>
          </a:p>
          <a:p>
            <a:r>
              <a:rPr lang="en-US" dirty="0"/>
              <a:t>Wire(s)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Esp32 Board</a:t>
            </a:r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CEIS101 Module 1</vt:lpstr>
      <vt:lpstr>Rubric</vt:lpstr>
      <vt:lpstr>Inventory (Picture)</vt:lpstr>
      <vt:lpstr>Organization (Picture)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Kelly Tarnowski</cp:lastModifiedBy>
  <cp:revision>8</cp:revision>
  <dcterms:created xsi:type="dcterms:W3CDTF">2018-12-20T22:43:36Z</dcterms:created>
  <dcterms:modified xsi:type="dcterms:W3CDTF">2019-03-16T16:18:00Z</dcterms:modified>
</cp:coreProperties>
</file>