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CEIS101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Planning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29523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Designing your system using a 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and answer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Determining a system’s input/processing/output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inputs/processing/outputs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Developing a flowchart using a software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Who uses Flowcharts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66510" cy="3811588"/>
          </a:xfrm>
        </p:spPr>
        <p:txBody>
          <a:bodyPr/>
          <a:lstStyle/>
          <a:p>
            <a:r>
              <a:rPr lang="en-US" dirty="0"/>
              <a:t>Research flowcharts</a:t>
            </a:r>
          </a:p>
          <a:p>
            <a:r>
              <a:rPr lang="en-US" dirty="0"/>
              <a:t>What companies use flowcharts?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might they use flowcharts?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here: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76648" cy="1600200"/>
          </a:xfrm>
        </p:spPr>
        <p:txBody>
          <a:bodyPr>
            <a:normAutofit/>
          </a:bodyPr>
          <a:lstStyle/>
          <a:p>
            <a:r>
              <a:rPr lang="en-US" sz="4400" dirty="0"/>
              <a:t>Input – Processing -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66510" cy="3811588"/>
          </a:xfrm>
        </p:spPr>
        <p:txBody>
          <a:bodyPr/>
          <a:lstStyle/>
          <a:p>
            <a:r>
              <a:rPr lang="en-US" dirty="0"/>
              <a:t>Fill out the following chart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50044"/>
              </p:ext>
            </p:extLst>
          </p:nvPr>
        </p:nvGraphicFramePr>
        <p:xfrm>
          <a:off x="839788" y="306045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901">
                  <a:extLst>
                    <a:ext uri="{9D8B030D-6E8A-4147-A177-3AD203B41FA5}">
                      <a16:colId xmlns:a16="http://schemas.microsoft.com/office/drawing/2014/main" val="3664351522"/>
                    </a:ext>
                  </a:extLst>
                </a:gridCol>
                <a:gridCol w="3505901">
                  <a:extLst>
                    <a:ext uri="{9D8B030D-6E8A-4147-A177-3AD203B41FA5}">
                      <a16:colId xmlns:a16="http://schemas.microsoft.com/office/drawing/2014/main" val="2199864333"/>
                    </a:ext>
                  </a:extLst>
                </a:gridCol>
                <a:gridCol w="3503798">
                  <a:extLst>
                    <a:ext uri="{9D8B030D-6E8A-4147-A177-3AD203B41FA5}">
                      <a16:colId xmlns:a16="http://schemas.microsoft.com/office/drawing/2014/main" val="62039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Input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Process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Output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9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01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51310" cy="3811588"/>
          </a:xfrm>
        </p:spPr>
        <p:txBody>
          <a:bodyPr/>
          <a:lstStyle/>
          <a:p>
            <a:r>
              <a:rPr lang="en-US" dirty="0"/>
              <a:t>Flowchart with three shapes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</p:sp>
    </p:spTree>
    <p:extLst>
      <p:ext uri="{BB962C8B-B14F-4D97-AF65-F5344CB8AC3E}">
        <p14:creationId xmlns:p14="http://schemas.microsoft.com/office/powerpoint/2010/main" val="38808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CEIS101 Module 2</vt:lpstr>
      <vt:lpstr>Rubric</vt:lpstr>
      <vt:lpstr>Who uses Flowcharts</vt:lpstr>
      <vt:lpstr>Input – Processing - Output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Kelly Tarnowski</cp:lastModifiedBy>
  <cp:revision>10</cp:revision>
  <dcterms:created xsi:type="dcterms:W3CDTF">2018-12-20T22:43:36Z</dcterms:created>
  <dcterms:modified xsi:type="dcterms:W3CDTF">2019-03-06T04:07:58Z</dcterms:modified>
</cp:coreProperties>
</file>