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CEIS101</a:t>
            </a:r>
            <a:br>
              <a:rPr lang="en-US" dirty="0"/>
            </a:br>
            <a:r>
              <a:rPr lang="en-US" dirty="0"/>
              <a:t>Module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Motion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35237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Set up 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</a:t>
                      </a:r>
                      <a:r>
                        <a:rPr lang="en-US" dirty="0" smtClean="0"/>
                        <a:t>or</a:t>
                      </a:r>
                      <a:r>
                        <a:rPr lang="en-US" baseline="0" dirty="0" smtClean="0"/>
                        <a:t> video of 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Screenshot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Screenshot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Explanation of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</a:t>
                      </a:r>
                      <a:r>
                        <a:rPr lang="en-US" baseline="0" dirty="0" smtClean="0"/>
                        <a:t> questions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12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Circuit </a:t>
            </a:r>
            <a:r>
              <a:rPr lang="en-US" sz="4400" dirty="0"/>
              <a:t>(</a:t>
            </a:r>
            <a:r>
              <a:rPr lang="en-US" sz="4400" dirty="0" smtClean="0"/>
              <a:t>Picture or video)</a:t>
            </a:r>
            <a:endParaRPr lang="en-US" sz="44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2CC557-5E48-4CB0-8713-624D23439B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Arduino with breadboard including motion sensor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Code (Screenshot)</a:t>
            </a:r>
            <a:endParaRPr lang="en-US" sz="44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474601B-6A6B-46B6-8E6F-B030DD2A768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Screenshot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Code explanation</a:t>
            </a: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10066510" cy="3811588"/>
          </a:xfrm>
        </p:spPr>
        <p:txBody>
          <a:bodyPr/>
          <a:lstStyle/>
          <a:p>
            <a:r>
              <a:rPr lang="en-US" dirty="0" smtClean="0"/>
              <a:t>Review the code</a:t>
            </a:r>
          </a:p>
          <a:p>
            <a:r>
              <a:rPr lang="en-US" dirty="0" smtClean="0"/>
              <a:t>What pin is the input pin? What pin is the output pin? How do you know?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here: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How many times does the Arduino IDE setup() function run</a:t>
            </a:r>
            <a:r>
              <a:rPr lang="en-US" dirty="0" smtClean="0"/>
              <a:t>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Answer here: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25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91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CEIS101 Module 4</vt:lpstr>
      <vt:lpstr>Rubric</vt:lpstr>
      <vt:lpstr>Circuit (Picture or video)</vt:lpstr>
      <vt:lpstr>Code (Screenshot)</vt:lpstr>
      <vt:lpstr>Code explanation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Cooper, Gina</cp:lastModifiedBy>
  <cp:revision>9</cp:revision>
  <dcterms:created xsi:type="dcterms:W3CDTF">2018-12-20T22:43:36Z</dcterms:created>
  <dcterms:modified xsi:type="dcterms:W3CDTF">2019-01-04T19:58:47Z</dcterms:modified>
</cp:coreProperties>
</file>