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0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0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6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4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1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6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AF1EC-5B5A-4907-A408-775BA283839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2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6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30768" y="1897828"/>
            <a:ext cx="435685" cy="898264"/>
            <a:chOff x="2684033" y="1005840"/>
            <a:chExt cx="435685" cy="898264"/>
          </a:xfrm>
        </p:grpSpPr>
        <p:sp>
          <p:nvSpPr>
            <p:cNvPr id="2" name="Rectangle 1"/>
            <p:cNvSpPr/>
            <p:nvPr/>
          </p:nvSpPr>
          <p:spPr>
            <a:xfrm>
              <a:off x="2684033" y="1005840"/>
              <a:ext cx="435685" cy="898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 rot="10800000">
              <a:off x="2700169" y="1011219"/>
              <a:ext cx="408791" cy="27969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51903" y="1897828"/>
            <a:ext cx="435685" cy="898264"/>
            <a:chOff x="2684033" y="1005840"/>
            <a:chExt cx="435685" cy="898264"/>
          </a:xfrm>
        </p:grpSpPr>
        <p:sp>
          <p:nvSpPr>
            <p:cNvPr id="6" name="Rectangle 5"/>
            <p:cNvSpPr/>
            <p:nvPr/>
          </p:nvSpPr>
          <p:spPr>
            <a:xfrm>
              <a:off x="2684033" y="1005840"/>
              <a:ext cx="435685" cy="898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10800000">
              <a:off x="2700169" y="1011219"/>
              <a:ext cx="408791" cy="27969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91335" y="1891552"/>
            <a:ext cx="435685" cy="898264"/>
            <a:chOff x="2684033" y="1005840"/>
            <a:chExt cx="435685" cy="898264"/>
          </a:xfrm>
        </p:grpSpPr>
        <p:sp>
          <p:nvSpPr>
            <p:cNvPr id="9" name="Rectangle 8"/>
            <p:cNvSpPr/>
            <p:nvPr/>
          </p:nvSpPr>
          <p:spPr>
            <a:xfrm>
              <a:off x="2684033" y="1005840"/>
              <a:ext cx="435685" cy="898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2700169" y="1011219"/>
              <a:ext cx="408791" cy="27969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38221" y="1891552"/>
            <a:ext cx="435685" cy="898264"/>
            <a:chOff x="2684033" y="1005840"/>
            <a:chExt cx="435685" cy="898264"/>
          </a:xfrm>
        </p:grpSpPr>
        <p:sp>
          <p:nvSpPr>
            <p:cNvPr id="12" name="Rectangle 11"/>
            <p:cNvSpPr/>
            <p:nvPr/>
          </p:nvSpPr>
          <p:spPr>
            <a:xfrm>
              <a:off x="2684033" y="1005840"/>
              <a:ext cx="435685" cy="898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2700169" y="1011219"/>
              <a:ext cx="408791" cy="27969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51291" y="1891552"/>
            <a:ext cx="435685" cy="898264"/>
            <a:chOff x="2684033" y="1005840"/>
            <a:chExt cx="435685" cy="898264"/>
          </a:xfrm>
        </p:grpSpPr>
        <p:sp>
          <p:nvSpPr>
            <p:cNvPr id="15" name="Rectangle 14"/>
            <p:cNvSpPr/>
            <p:nvPr/>
          </p:nvSpPr>
          <p:spPr>
            <a:xfrm>
              <a:off x="2684033" y="1005840"/>
              <a:ext cx="435685" cy="898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2700169" y="1011219"/>
              <a:ext cx="408791" cy="27969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97445" y="1891552"/>
            <a:ext cx="435685" cy="898264"/>
            <a:chOff x="2684033" y="1005840"/>
            <a:chExt cx="435685" cy="898264"/>
          </a:xfrm>
        </p:grpSpPr>
        <p:sp>
          <p:nvSpPr>
            <p:cNvPr id="18" name="Rectangle 17"/>
            <p:cNvSpPr/>
            <p:nvPr/>
          </p:nvSpPr>
          <p:spPr>
            <a:xfrm>
              <a:off x="2684033" y="1005840"/>
              <a:ext cx="435685" cy="898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2700169" y="1011219"/>
              <a:ext cx="408791" cy="27969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39727" y="1714964"/>
            <a:ext cx="63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222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Ming</dc:creator>
  <cp:lastModifiedBy>Kristina Ming</cp:lastModifiedBy>
  <cp:revision>1</cp:revision>
  <dcterms:created xsi:type="dcterms:W3CDTF">2014-12-08T00:24:10Z</dcterms:created>
  <dcterms:modified xsi:type="dcterms:W3CDTF">2014-12-08T00:24:26Z</dcterms:modified>
</cp:coreProperties>
</file>