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48895-0728-4E2D-852C-4DAC0850159F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27C9-E460-4B62-A959-26906B70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327C9-E460-4B62-A959-26906B70C8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F1EC-5B5A-4907-A408-775BA283839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4BD-BD9B-4A80-A854-6922DF91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0633" y="1289124"/>
            <a:ext cx="435685" cy="898264"/>
            <a:chOff x="2684033" y="1005840"/>
            <a:chExt cx="435685" cy="898264"/>
          </a:xfrm>
        </p:grpSpPr>
        <p:sp>
          <p:nvSpPr>
            <p:cNvPr id="2" name="Rectangle 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11200" y="1282848"/>
            <a:ext cx="435685" cy="898264"/>
            <a:chOff x="2684033" y="1005840"/>
            <a:chExt cx="435685" cy="898264"/>
          </a:xfrm>
        </p:grpSpPr>
        <p:sp>
          <p:nvSpPr>
            <p:cNvPr id="9" name="Rectangle 8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6705" y="1289124"/>
            <a:ext cx="435685" cy="898264"/>
            <a:chOff x="2684033" y="1005840"/>
            <a:chExt cx="435685" cy="898264"/>
          </a:xfrm>
        </p:grpSpPr>
        <p:sp>
          <p:nvSpPr>
            <p:cNvPr id="12" name="Rectangle 11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29775" y="1289124"/>
            <a:ext cx="435685" cy="898264"/>
            <a:chOff x="2684033" y="1005840"/>
            <a:chExt cx="435685" cy="898264"/>
          </a:xfrm>
        </p:grpSpPr>
        <p:sp>
          <p:nvSpPr>
            <p:cNvPr id="15" name="Rectangle 14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75929" y="1289124"/>
            <a:ext cx="435685" cy="898264"/>
            <a:chOff x="2684033" y="1005840"/>
            <a:chExt cx="435685" cy="898264"/>
          </a:xfrm>
        </p:grpSpPr>
        <p:sp>
          <p:nvSpPr>
            <p:cNvPr id="18" name="Rectangle 17"/>
            <p:cNvSpPr/>
            <p:nvPr/>
          </p:nvSpPr>
          <p:spPr>
            <a:xfrm>
              <a:off x="2684033" y="1005840"/>
              <a:ext cx="435685" cy="898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2700169" y="1011219"/>
              <a:ext cx="408791" cy="27969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18211" y="1112536"/>
            <a:ext cx="63470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  <p:sp>
        <p:nvSpPr>
          <p:cNvPr id="22" name="Oval 21"/>
          <p:cNvSpPr/>
          <p:nvPr/>
        </p:nvSpPr>
        <p:spPr>
          <a:xfrm>
            <a:off x="4628476" y="2431230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15027" y="306190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>
            <a:stCxn id="2" idx="3"/>
            <a:endCxn id="9" idx="1"/>
          </p:cNvCxnSpPr>
          <p:nvPr/>
        </p:nvCxnSpPr>
        <p:spPr>
          <a:xfrm flipV="1">
            <a:off x="2586318" y="1731980"/>
            <a:ext cx="524882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>
            <a:off x="3546885" y="1731980"/>
            <a:ext cx="524883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1"/>
          </p:cNvCxnSpPr>
          <p:nvPr/>
        </p:nvCxnSpPr>
        <p:spPr>
          <a:xfrm flipH="1">
            <a:off x="5599355" y="1738256"/>
            <a:ext cx="317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8" idx="1"/>
          </p:cNvCxnSpPr>
          <p:nvPr/>
        </p:nvCxnSpPr>
        <p:spPr>
          <a:xfrm>
            <a:off x="6352390" y="1738256"/>
            <a:ext cx="5235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3"/>
            <a:endCxn id="15" idx="1"/>
          </p:cNvCxnSpPr>
          <p:nvPr/>
        </p:nvCxnSpPr>
        <p:spPr>
          <a:xfrm>
            <a:off x="7311614" y="1738256"/>
            <a:ext cx="5181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1"/>
          </p:cNvCxnSpPr>
          <p:nvPr/>
        </p:nvCxnSpPr>
        <p:spPr>
          <a:xfrm flipH="1" flipV="1">
            <a:off x="1591234" y="1731980"/>
            <a:ext cx="559399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1921" y="4900108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28475" y="3719476"/>
            <a:ext cx="414169" cy="4141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+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2" idx="0"/>
          </p:cNvCxnSpPr>
          <p:nvPr/>
        </p:nvCxnSpPr>
        <p:spPr>
          <a:xfrm flipH="1" flipV="1">
            <a:off x="2366682" y="855233"/>
            <a:ext cx="1794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0"/>
          </p:cNvCxnSpPr>
          <p:nvPr/>
        </p:nvCxnSpPr>
        <p:spPr>
          <a:xfrm flipV="1">
            <a:off x="3329043" y="855233"/>
            <a:ext cx="10759" cy="427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6682" y="855233"/>
            <a:ext cx="5696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0"/>
          </p:cNvCxnSpPr>
          <p:nvPr/>
        </p:nvCxnSpPr>
        <p:spPr>
          <a:xfrm flipV="1">
            <a:off x="6134548" y="855233"/>
            <a:ext cx="2689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</p:cNvCxnSpPr>
          <p:nvPr/>
        </p:nvCxnSpPr>
        <p:spPr>
          <a:xfrm flipV="1">
            <a:off x="7093772" y="855233"/>
            <a:ext cx="896" cy="4338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3"/>
          </p:cNvCxnSpPr>
          <p:nvPr/>
        </p:nvCxnSpPr>
        <p:spPr>
          <a:xfrm flipV="1">
            <a:off x="8050306" y="855233"/>
            <a:ext cx="12550" cy="43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21751" y="5540648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14358" y="4296326"/>
            <a:ext cx="441063" cy="441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22" idx="6"/>
          </p:cNvCxnSpPr>
          <p:nvPr/>
        </p:nvCxnSpPr>
        <p:spPr>
          <a:xfrm flipV="1">
            <a:off x="5042645" y="2630245"/>
            <a:ext cx="1524899" cy="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67544" y="1731980"/>
            <a:ext cx="0" cy="898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2"/>
          </p:cNvCxnSpPr>
          <p:nvPr/>
        </p:nvCxnSpPr>
        <p:spPr>
          <a:xfrm flipH="1">
            <a:off x="3861995" y="2638315"/>
            <a:ext cx="766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67374" y="1731980"/>
            <a:ext cx="0" cy="90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9" idx="6"/>
          </p:cNvCxnSpPr>
          <p:nvPr/>
        </p:nvCxnSpPr>
        <p:spPr>
          <a:xfrm flipV="1">
            <a:off x="5042644" y="3921162"/>
            <a:ext cx="2525361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578762" y="1731980"/>
            <a:ext cx="0" cy="2194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2"/>
          </p:cNvCxnSpPr>
          <p:nvPr/>
        </p:nvCxnSpPr>
        <p:spPr>
          <a:xfrm flipH="1" flipV="1">
            <a:off x="2926080" y="3921162"/>
            <a:ext cx="1702395" cy="5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923388" y="1735557"/>
            <a:ext cx="0" cy="2185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3"/>
          </p:cNvCxnSpPr>
          <p:nvPr/>
        </p:nvCxnSpPr>
        <p:spPr>
          <a:xfrm flipV="1">
            <a:off x="8265460" y="1731980"/>
            <a:ext cx="432098" cy="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8" idx="6"/>
          </p:cNvCxnSpPr>
          <p:nvPr/>
        </p:nvCxnSpPr>
        <p:spPr>
          <a:xfrm>
            <a:off x="5056090" y="5107193"/>
            <a:ext cx="3641468" cy="8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697558" y="1731980"/>
            <a:ext cx="0" cy="3375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2"/>
          </p:cNvCxnSpPr>
          <p:nvPr/>
        </p:nvCxnSpPr>
        <p:spPr>
          <a:xfrm flipH="1">
            <a:off x="1854345" y="5107193"/>
            <a:ext cx="2787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854346" y="1723463"/>
            <a:ext cx="0" cy="3391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2" idx="4"/>
            <a:endCxn id="23" idx="0"/>
          </p:cNvCxnSpPr>
          <p:nvPr/>
        </p:nvCxnSpPr>
        <p:spPr>
          <a:xfrm flipH="1">
            <a:off x="4835559" y="2845399"/>
            <a:ext cx="2" cy="21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9" idx="4"/>
            <a:endCxn id="55" idx="0"/>
          </p:cNvCxnSpPr>
          <p:nvPr/>
        </p:nvCxnSpPr>
        <p:spPr>
          <a:xfrm flipH="1">
            <a:off x="4834890" y="4133645"/>
            <a:ext cx="670" cy="162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8" idx="4"/>
            <a:endCxn id="54" idx="0"/>
          </p:cNvCxnSpPr>
          <p:nvPr/>
        </p:nvCxnSpPr>
        <p:spPr>
          <a:xfrm flipH="1">
            <a:off x="4842283" y="5314277"/>
            <a:ext cx="6723" cy="226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1"/>
          </p:cNvCxnSpPr>
          <p:nvPr/>
        </p:nvCxnSpPr>
        <p:spPr>
          <a:xfrm flipH="1" flipV="1">
            <a:off x="4297680" y="3282437"/>
            <a:ext cx="31734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55" idx="1"/>
          </p:cNvCxnSpPr>
          <p:nvPr/>
        </p:nvCxnSpPr>
        <p:spPr>
          <a:xfrm flipH="1">
            <a:off x="4245235" y="4516858"/>
            <a:ext cx="3691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4" idx="1"/>
          </p:cNvCxnSpPr>
          <p:nvPr/>
        </p:nvCxnSpPr>
        <p:spPr>
          <a:xfrm flipH="1">
            <a:off x="4245235" y="5761180"/>
            <a:ext cx="376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51" y="3056509"/>
                <a:ext cx="18288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20" y="4268541"/>
                <a:ext cx="18288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28" y="5512862"/>
                <a:ext cx="18288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/>
          <p:cNvSpPr/>
          <p:nvPr/>
        </p:nvSpPr>
        <p:spPr>
          <a:xfrm>
            <a:off x="9215719" y="3108960"/>
            <a:ext cx="570155" cy="287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23" idx="3"/>
          </p:cNvCxnSpPr>
          <p:nvPr/>
        </p:nvCxnSpPr>
        <p:spPr>
          <a:xfrm flipV="1">
            <a:off x="5056090" y="3282437"/>
            <a:ext cx="415962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5" idx="3"/>
          </p:cNvCxnSpPr>
          <p:nvPr/>
        </p:nvCxnSpPr>
        <p:spPr>
          <a:xfrm flipV="1">
            <a:off x="5055421" y="4516857"/>
            <a:ext cx="416029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4" idx="3"/>
          </p:cNvCxnSpPr>
          <p:nvPr/>
        </p:nvCxnSpPr>
        <p:spPr>
          <a:xfrm flipV="1">
            <a:off x="5062814" y="5761179"/>
            <a:ext cx="415290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8" idx="3"/>
          </p:cNvCxnSpPr>
          <p:nvPr/>
        </p:nvCxnSpPr>
        <p:spPr>
          <a:xfrm flipV="1">
            <a:off x="9785874" y="4532981"/>
            <a:ext cx="358587" cy="12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591234" y="855233"/>
            <a:ext cx="775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3333" y="670567"/>
            <a:ext cx="117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028" y="1547314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oltage[9:0]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8269" y="1322748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73780" y="1311991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v29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51521" y="1320954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430834" y="1348099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905" y="1347885"/>
            <a:ext cx="57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85295" y="433219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intermediateFiltered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79" y="0"/>
            <a:ext cx="539284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6603" y="2173045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photodiode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0240" y="15921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3007082" y="2286000"/>
            <a:ext cx="596730" cy="717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11566" y="1776799"/>
            <a:ext cx="892246" cy="3039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5366" y="44464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5366" y="407714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5366" y="37078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02849" y="4631145"/>
            <a:ext cx="800963" cy="125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4057" y="4267216"/>
            <a:ext cx="800963" cy="125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4057" y="3905048"/>
            <a:ext cx="800963" cy="125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5544" y="6146209"/>
            <a:ext cx="9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speaker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260153" y="6330875"/>
            <a:ext cx="167222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13297" y="96819"/>
            <a:ext cx="5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37991" y="392654"/>
            <a:ext cx="1506070" cy="196505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23706" y="281178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amplifier </a:t>
            </a:r>
          </a:p>
          <a:p>
            <a:pPr algn="ctr"/>
            <a:r>
              <a:rPr lang="en-US" dirty="0" smtClean="0"/>
              <a:t>circuit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57207" y="2943982"/>
            <a:ext cx="846605" cy="20353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Ming</dc:creator>
  <cp:lastModifiedBy>Kristina Ming</cp:lastModifiedBy>
  <cp:revision>28</cp:revision>
  <dcterms:created xsi:type="dcterms:W3CDTF">2014-12-08T00:24:10Z</dcterms:created>
  <dcterms:modified xsi:type="dcterms:W3CDTF">2014-12-09T09:31:22Z</dcterms:modified>
</cp:coreProperties>
</file>