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F1EC-5B5A-4907-A408-775BA283839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0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F1EC-5B5A-4907-A408-775BA283839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8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F1EC-5B5A-4907-A408-775BA283839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0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F1EC-5B5A-4907-A408-775BA283839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4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F1EC-5B5A-4907-A408-775BA283839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6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F1EC-5B5A-4907-A408-775BA283839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4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F1EC-5B5A-4907-A408-775BA283839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1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F1EC-5B5A-4907-A408-775BA283839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2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F1EC-5B5A-4907-A408-775BA283839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5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F1EC-5B5A-4907-A408-775BA283839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6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F1EC-5B5A-4907-A408-775BA283839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AF1EC-5B5A-4907-A408-775BA283839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2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50633" y="1289124"/>
            <a:ext cx="435685" cy="898264"/>
            <a:chOff x="2684033" y="1005840"/>
            <a:chExt cx="435685" cy="898264"/>
          </a:xfrm>
        </p:grpSpPr>
        <p:sp>
          <p:nvSpPr>
            <p:cNvPr id="2" name="Rectangle 1"/>
            <p:cNvSpPr/>
            <p:nvPr/>
          </p:nvSpPr>
          <p:spPr>
            <a:xfrm>
              <a:off x="2684033" y="1005840"/>
              <a:ext cx="435685" cy="898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 rot="10800000">
              <a:off x="2700169" y="1011219"/>
              <a:ext cx="408791" cy="27969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111200" y="1282848"/>
            <a:ext cx="435685" cy="898264"/>
            <a:chOff x="2684033" y="1005840"/>
            <a:chExt cx="435685" cy="898264"/>
          </a:xfrm>
        </p:grpSpPr>
        <p:sp>
          <p:nvSpPr>
            <p:cNvPr id="9" name="Rectangle 8"/>
            <p:cNvSpPr/>
            <p:nvPr/>
          </p:nvSpPr>
          <p:spPr>
            <a:xfrm>
              <a:off x="2684033" y="1005840"/>
              <a:ext cx="435685" cy="898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2700169" y="1011219"/>
              <a:ext cx="408791" cy="27969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16705" y="1289124"/>
            <a:ext cx="435685" cy="898264"/>
            <a:chOff x="2684033" y="1005840"/>
            <a:chExt cx="435685" cy="898264"/>
          </a:xfrm>
        </p:grpSpPr>
        <p:sp>
          <p:nvSpPr>
            <p:cNvPr id="12" name="Rectangle 11"/>
            <p:cNvSpPr/>
            <p:nvPr/>
          </p:nvSpPr>
          <p:spPr>
            <a:xfrm>
              <a:off x="2684033" y="1005840"/>
              <a:ext cx="435685" cy="898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2700169" y="1011219"/>
              <a:ext cx="408791" cy="27969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829775" y="1289124"/>
            <a:ext cx="435685" cy="898264"/>
            <a:chOff x="2684033" y="1005840"/>
            <a:chExt cx="435685" cy="898264"/>
          </a:xfrm>
        </p:grpSpPr>
        <p:sp>
          <p:nvSpPr>
            <p:cNvPr id="15" name="Rectangle 14"/>
            <p:cNvSpPr/>
            <p:nvPr/>
          </p:nvSpPr>
          <p:spPr>
            <a:xfrm>
              <a:off x="2684033" y="1005840"/>
              <a:ext cx="435685" cy="898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 rot="10800000">
              <a:off x="2700169" y="1011219"/>
              <a:ext cx="408791" cy="27969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75929" y="1289124"/>
            <a:ext cx="435685" cy="898264"/>
            <a:chOff x="2684033" y="1005840"/>
            <a:chExt cx="435685" cy="898264"/>
          </a:xfrm>
        </p:grpSpPr>
        <p:sp>
          <p:nvSpPr>
            <p:cNvPr id="18" name="Rectangle 17"/>
            <p:cNvSpPr/>
            <p:nvPr/>
          </p:nvSpPr>
          <p:spPr>
            <a:xfrm>
              <a:off x="2684033" y="1005840"/>
              <a:ext cx="435685" cy="898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 rot="10800000">
              <a:off x="2700169" y="1011219"/>
              <a:ext cx="408791" cy="27969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518211" y="1112536"/>
            <a:ext cx="634701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…</a:t>
            </a:r>
            <a:endParaRPr lang="en-US" sz="5400" dirty="0"/>
          </a:p>
        </p:txBody>
      </p:sp>
      <p:sp>
        <p:nvSpPr>
          <p:cNvPr id="22" name="Oval 21"/>
          <p:cNvSpPr/>
          <p:nvPr/>
        </p:nvSpPr>
        <p:spPr>
          <a:xfrm>
            <a:off x="4628476" y="2431230"/>
            <a:ext cx="414169" cy="4141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+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15027" y="3061906"/>
            <a:ext cx="441063" cy="441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x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Straight Connector 24"/>
          <p:cNvCxnSpPr>
            <a:stCxn id="2" idx="3"/>
            <a:endCxn id="9" idx="1"/>
          </p:cNvCxnSpPr>
          <p:nvPr/>
        </p:nvCxnSpPr>
        <p:spPr>
          <a:xfrm flipV="1">
            <a:off x="2586318" y="1731980"/>
            <a:ext cx="524882" cy="62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3"/>
          </p:cNvCxnSpPr>
          <p:nvPr/>
        </p:nvCxnSpPr>
        <p:spPr>
          <a:xfrm>
            <a:off x="3546885" y="1731980"/>
            <a:ext cx="524883" cy="62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1"/>
          </p:cNvCxnSpPr>
          <p:nvPr/>
        </p:nvCxnSpPr>
        <p:spPr>
          <a:xfrm flipH="1">
            <a:off x="5599355" y="1738256"/>
            <a:ext cx="3173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3"/>
            <a:endCxn id="18" idx="1"/>
          </p:cNvCxnSpPr>
          <p:nvPr/>
        </p:nvCxnSpPr>
        <p:spPr>
          <a:xfrm>
            <a:off x="6352390" y="1738256"/>
            <a:ext cx="5235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8" idx="3"/>
            <a:endCxn id="15" idx="1"/>
          </p:cNvCxnSpPr>
          <p:nvPr/>
        </p:nvCxnSpPr>
        <p:spPr>
          <a:xfrm>
            <a:off x="7311614" y="1738256"/>
            <a:ext cx="5181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" idx="1"/>
          </p:cNvCxnSpPr>
          <p:nvPr/>
        </p:nvCxnSpPr>
        <p:spPr>
          <a:xfrm flipH="1" flipV="1">
            <a:off x="1591234" y="1731980"/>
            <a:ext cx="559399" cy="62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641921" y="4900108"/>
            <a:ext cx="414169" cy="4141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+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628475" y="3719476"/>
            <a:ext cx="414169" cy="4141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+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Straight Connector 40"/>
          <p:cNvCxnSpPr>
            <a:stCxn id="2" idx="0"/>
          </p:cNvCxnSpPr>
          <p:nvPr/>
        </p:nvCxnSpPr>
        <p:spPr>
          <a:xfrm flipH="1" flipV="1">
            <a:off x="2366682" y="855233"/>
            <a:ext cx="1794" cy="4338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" idx="0"/>
          </p:cNvCxnSpPr>
          <p:nvPr/>
        </p:nvCxnSpPr>
        <p:spPr>
          <a:xfrm flipV="1">
            <a:off x="3329043" y="855233"/>
            <a:ext cx="10759" cy="4276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366682" y="855233"/>
            <a:ext cx="56961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2" idx="0"/>
          </p:cNvCxnSpPr>
          <p:nvPr/>
        </p:nvCxnSpPr>
        <p:spPr>
          <a:xfrm flipV="1">
            <a:off x="6134548" y="855233"/>
            <a:ext cx="2689" cy="4338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8" idx="0"/>
          </p:cNvCxnSpPr>
          <p:nvPr/>
        </p:nvCxnSpPr>
        <p:spPr>
          <a:xfrm flipV="1">
            <a:off x="7093772" y="855233"/>
            <a:ext cx="896" cy="4338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6" idx="3"/>
          </p:cNvCxnSpPr>
          <p:nvPr/>
        </p:nvCxnSpPr>
        <p:spPr>
          <a:xfrm flipV="1">
            <a:off x="8050306" y="855233"/>
            <a:ext cx="12550" cy="439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621751" y="5540648"/>
            <a:ext cx="441063" cy="441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x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614358" y="4296326"/>
            <a:ext cx="441063" cy="441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x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4" name="Straight Connector 63"/>
          <p:cNvCxnSpPr>
            <a:stCxn id="22" idx="6"/>
          </p:cNvCxnSpPr>
          <p:nvPr/>
        </p:nvCxnSpPr>
        <p:spPr>
          <a:xfrm flipV="1">
            <a:off x="5042645" y="2630245"/>
            <a:ext cx="1524899" cy="80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6567544" y="1731980"/>
            <a:ext cx="0" cy="8982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2" idx="2"/>
          </p:cNvCxnSpPr>
          <p:nvPr/>
        </p:nvCxnSpPr>
        <p:spPr>
          <a:xfrm flipH="1">
            <a:off x="3861995" y="2638315"/>
            <a:ext cx="7664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867374" y="1731980"/>
            <a:ext cx="0" cy="9063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9" idx="6"/>
          </p:cNvCxnSpPr>
          <p:nvPr/>
        </p:nvCxnSpPr>
        <p:spPr>
          <a:xfrm flipV="1">
            <a:off x="5042644" y="3921162"/>
            <a:ext cx="2525361" cy="53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7578762" y="1731980"/>
            <a:ext cx="0" cy="21945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39" idx="2"/>
          </p:cNvCxnSpPr>
          <p:nvPr/>
        </p:nvCxnSpPr>
        <p:spPr>
          <a:xfrm flipH="1" flipV="1">
            <a:off x="2926080" y="3921162"/>
            <a:ext cx="1702395" cy="53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923388" y="1735557"/>
            <a:ext cx="0" cy="21856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5" idx="3"/>
          </p:cNvCxnSpPr>
          <p:nvPr/>
        </p:nvCxnSpPr>
        <p:spPr>
          <a:xfrm flipV="1">
            <a:off x="8265460" y="1731980"/>
            <a:ext cx="432098" cy="62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8" idx="6"/>
          </p:cNvCxnSpPr>
          <p:nvPr/>
        </p:nvCxnSpPr>
        <p:spPr>
          <a:xfrm>
            <a:off x="5056090" y="5107193"/>
            <a:ext cx="3641468" cy="8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8697558" y="1731980"/>
            <a:ext cx="0" cy="33752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38" idx="2"/>
          </p:cNvCxnSpPr>
          <p:nvPr/>
        </p:nvCxnSpPr>
        <p:spPr>
          <a:xfrm flipH="1">
            <a:off x="1854345" y="5107193"/>
            <a:ext cx="27875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854346" y="1723463"/>
            <a:ext cx="0" cy="33917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22" idx="4"/>
            <a:endCxn id="23" idx="0"/>
          </p:cNvCxnSpPr>
          <p:nvPr/>
        </p:nvCxnSpPr>
        <p:spPr>
          <a:xfrm flipH="1">
            <a:off x="4835559" y="2845399"/>
            <a:ext cx="2" cy="2165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39" idx="4"/>
            <a:endCxn id="55" idx="0"/>
          </p:cNvCxnSpPr>
          <p:nvPr/>
        </p:nvCxnSpPr>
        <p:spPr>
          <a:xfrm flipH="1">
            <a:off x="4834890" y="4133645"/>
            <a:ext cx="670" cy="1626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38" idx="4"/>
            <a:endCxn id="54" idx="0"/>
          </p:cNvCxnSpPr>
          <p:nvPr/>
        </p:nvCxnSpPr>
        <p:spPr>
          <a:xfrm flipH="1">
            <a:off x="4842283" y="5314277"/>
            <a:ext cx="6723" cy="2263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23" idx="1"/>
          </p:cNvCxnSpPr>
          <p:nvPr/>
        </p:nvCxnSpPr>
        <p:spPr>
          <a:xfrm flipH="1" flipV="1">
            <a:off x="4297680" y="3282437"/>
            <a:ext cx="317347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55" idx="1"/>
          </p:cNvCxnSpPr>
          <p:nvPr/>
        </p:nvCxnSpPr>
        <p:spPr>
          <a:xfrm flipH="1">
            <a:off x="4245235" y="4516858"/>
            <a:ext cx="3691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54" idx="1"/>
          </p:cNvCxnSpPr>
          <p:nvPr/>
        </p:nvCxnSpPr>
        <p:spPr>
          <a:xfrm flipH="1">
            <a:off x="4245235" y="5761180"/>
            <a:ext cx="3765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3898751" y="3056509"/>
                <a:ext cx="182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751" y="3056509"/>
                <a:ext cx="182880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10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841820" y="4268541"/>
                <a:ext cx="182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820" y="4268541"/>
                <a:ext cx="182880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10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3839128" y="5512862"/>
                <a:ext cx="182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128" y="5512862"/>
                <a:ext cx="182880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10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ectangle 117"/>
          <p:cNvSpPr/>
          <p:nvPr/>
        </p:nvSpPr>
        <p:spPr>
          <a:xfrm>
            <a:off x="9215719" y="3108960"/>
            <a:ext cx="570155" cy="2872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0" name="Straight Connector 119"/>
          <p:cNvCxnSpPr>
            <a:stCxn id="23" idx="3"/>
          </p:cNvCxnSpPr>
          <p:nvPr/>
        </p:nvCxnSpPr>
        <p:spPr>
          <a:xfrm flipV="1">
            <a:off x="5056090" y="3282437"/>
            <a:ext cx="415962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5" idx="3"/>
          </p:cNvCxnSpPr>
          <p:nvPr/>
        </p:nvCxnSpPr>
        <p:spPr>
          <a:xfrm flipV="1">
            <a:off x="5055421" y="4516857"/>
            <a:ext cx="416029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54" idx="3"/>
          </p:cNvCxnSpPr>
          <p:nvPr/>
        </p:nvCxnSpPr>
        <p:spPr>
          <a:xfrm flipV="1">
            <a:off x="5062814" y="5761179"/>
            <a:ext cx="4152905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8" idx="3"/>
          </p:cNvCxnSpPr>
          <p:nvPr/>
        </p:nvCxnSpPr>
        <p:spPr>
          <a:xfrm flipV="1">
            <a:off x="9785874" y="4532981"/>
            <a:ext cx="358587" cy="12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1591234" y="855233"/>
            <a:ext cx="7754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33333" y="670567"/>
            <a:ext cx="117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ount ==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9028" y="1547314"/>
            <a:ext cx="130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oltage[9:0]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88269" y="1322748"/>
            <a:ext cx="57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573780" y="1311991"/>
            <a:ext cx="57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v29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351521" y="1320954"/>
            <a:ext cx="57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v0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430834" y="1348099"/>
            <a:ext cx="57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563905" y="1347885"/>
            <a:ext cx="57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v30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085295" y="4332191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intermediateFiltered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20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Kristina Ming</dc:creator>
  <cp:lastModifiedBy>Kristina Ming</cp:lastModifiedBy>
  <cp:revision>25</cp:revision>
  <dcterms:created xsi:type="dcterms:W3CDTF">2014-12-08T00:24:10Z</dcterms:created>
  <dcterms:modified xsi:type="dcterms:W3CDTF">2014-12-09T07:46:02Z</dcterms:modified>
</cp:coreProperties>
</file>