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0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0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4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1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6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2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50633" y="1289124"/>
            <a:ext cx="435685" cy="898264"/>
            <a:chOff x="2684033" y="1005840"/>
            <a:chExt cx="435685" cy="898264"/>
          </a:xfrm>
        </p:grpSpPr>
        <p:sp>
          <p:nvSpPr>
            <p:cNvPr id="2" name="Rectangle 1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11200" y="1282848"/>
            <a:ext cx="435685" cy="898264"/>
            <a:chOff x="2684033" y="1005840"/>
            <a:chExt cx="435685" cy="898264"/>
          </a:xfrm>
        </p:grpSpPr>
        <p:sp>
          <p:nvSpPr>
            <p:cNvPr id="9" name="Rectangle 8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6705" y="1289124"/>
            <a:ext cx="435685" cy="898264"/>
            <a:chOff x="2684033" y="1005840"/>
            <a:chExt cx="435685" cy="898264"/>
          </a:xfrm>
        </p:grpSpPr>
        <p:sp>
          <p:nvSpPr>
            <p:cNvPr id="12" name="Rectangle 11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29775" y="1289124"/>
            <a:ext cx="435685" cy="898264"/>
            <a:chOff x="2684033" y="1005840"/>
            <a:chExt cx="435685" cy="898264"/>
          </a:xfrm>
        </p:grpSpPr>
        <p:sp>
          <p:nvSpPr>
            <p:cNvPr id="15" name="Rectangle 14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75929" y="1289124"/>
            <a:ext cx="435685" cy="898264"/>
            <a:chOff x="2684033" y="1005840"/>
            <a:chExt cx="435685" cy="898264"/>
          </a:xfrm>
        </p:grpSpPr>
        <p:sp>
          <p:nvSpPr>
            <p:cNvPr id="18" name="Rectangle 17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18211" y="1112536"/>
            <a:ext cx="634701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…</a:t>
            </a:r>
            <a:endParaRPr lang="en-US" sz="5400" dirty="0"/>
          </a:p>
        </p:txBody>
      </p:sp>
      <p:sp>
        <p:nvSpPr>
          <p:cNvPr id="22" name="Oval 21"/>
          <p:cNvSpPr/>
          <p:nvPr/>
        </p:nvSpPr>
        <p:spPr>
          <a:xfrm>
            <a:off x="4628476" y="2431230"/>
            <a:ext cx="414169" cy="4141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15027" y="3061906"/>
            <a:ext cx="441063" cy="441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24"/>
          <p:cNvCxnSpPr>
            <a:stCxn id="2" idx="3"/>
            <a:endCxn id="9" idx="1"/>
          </p:cNvCxnSpPr>
          <p:nvPr/>
        </p:nvCxnSpPr>
        <p:spPr>
          <a:xfrm flipV="1">
            <a:off x="2586318" y="1731980"/>
            <a:ext cx="524882" cy="6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3"/>
          </p:cNvCxnSpPr>
          <p:nvPr/>
        </p:nvCxnSpPr>
        <p:spPr>
          <a:xfrm>
            <a:off x="3546885" y="1731980"/>
            <a:ext cx="524883" cy="6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1"/>
          </p:cNvCxnSpPr>
          <p:nvPr/>
        </p:nvCxnSpPr>
        <p:spPr>
          <a:xfrm flipH="1">
            <a:off x="5599355" y="1738256"/>
            <a:ext cx="317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3"/>
            <a:endCxn id="18" idx="1"/>
          </p:cNvCxnSpPr>
          <p:nvPr/>
        </p:nvCxnSpPr>
        <p:spPr>
          <a:xfrm>
            <a:off x="6352390" y="1738256"/>
            <a:ext cx="5235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3"/>
            <a:endCxn id="15" idx="1"/>
          </p:cNvCxnSpPr>
          <p:nvPr/>
        </p:nvCxnSpPr>
        <p:spPr>
          <a:xfrm>
            <a:off x="7311614" y="1738256"/>
            <a:ext cx="5181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" idx="1"/>
          </p:cNvCxnSpPr>
          <p:nvPr/>
        </p:nvCxnSpPr>
        <p:spPr>
          <a:xfrm flipH="1" flipV="1">
            <a:off x="1591234" y="1731980"/>
            <a:ext cx="559399" cy="6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41921" y="4900108"/>
            <a:ext cx="414169" cy="4141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628475" y="3719476"/>
            <a:ext cx="414169" cy="4141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40"/>
          <p:cNvCxnSpPr>
            <a:stCxn id="2" idx="0"/>
          </p:cNvCxnSpPr>
          <p:nvPr/>
        </p:nvCxnSpPr>
        <p:spPr>
          <a:xfrm flipH="1" flipV="1">
            <a:off x="2366682" y="855233"/>
            <a:ext cx="1794" cy="4338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0"/>
          </p:cNvCxnSpPr>
          <p:nvPr/>
        </p:nvCxnSpPr>
        <p:spPr>
          <a:xfrm flipV="1">
            <a:off x="3329043" y="855233"/>
            <a:ext cx="10759" cy="4276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366682" y="855233"/>
            <a:ext cx="56961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0"/>
          </p:cNvCxnSpPr>
          <p:nvPr/>
        </p:nvCxnSpPr>
        <p:spPr>
          <a:xfrm flipV="1">
            <a:off x="6134548" y="855233"/>
            <a:ext cx="2689" cy="4338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0"/>
          </p:cNvCxnSpPr>
          <p:nvPr/>
        </p:nvCxnSpPr>
        <p:spPr>
          <a:xfrm flipV="1">
            <a:off x="7093772" y="855233"/>
            <a:ext cx="896" cy="4338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3"/>
          </p:cNvCxnSpPr>
          <p:nvPr/>
        </p:nvCxnSpPr>
        <p:spPr>
          <a:xfrm flipV="1">
            <a:off x="8050306" y="855233"/>
            <a:ext cx="12550" cy="439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21751" y="5540648"/>
            <a:ext cx="441063" cy="441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14358" y="4296326"/>
            <a:ext cx="441063" cy="441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Straight Connector 63"/>
          <p:cNvCxnSpPr>
            <a:stCxn id="22" idx="6"/>
          </p:cNvCxnSpPr>
          <p:nvPr/>
        </p:nvCxnSpPr>
        <p:spPr>
          <a:xfrm flipV="1">
            <a:off x="5042645" y="2630245"/>
            <a:ext cx="1524899" cy="8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567544" y="1731980"/>
            <a:ext cx="0" cy="8982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2" idx="2"/>
          </p:cNvCxnSpPr>
          <p:nvPr/>
        </p:nvCxnSpPr>
        <p:spPr>
          <a:xfrm flipH="1">
            <a:off x="3861995" y="2638315"/>
            <a:ext cx="7664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867374" y="1731980"/>
            <a:ext cx="0" cy="906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9" idx="6"/>
          </p:cNvCxnSpPr>
          <p:nvPr/>
        </p:nvCxnSpPr>
        <p:spPr>
          <a:xfrm flipV="1">
            <a:off x="5042644" y="3921162"/>
            <a:ext cx="2525361" cy="5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578762" y="1731980"/>
            <a:ext cx="0" cy="2194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9" idx="2"/>
          </p:cNvCxnSpPr>
          <p:nvPr/>
        </p:nvCxnSpPr>
        <p:spPr>
          <a:xfrm flipH="1" flipV="1">
            <a:off x="2926080" y="3921162"/>
            <a:ext cx="1702395" cy="5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923388" y="1735557"/>
            <a:ext cx="0" cy="2185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5" idx="3"/>
          </p:cNvCxnSpPr>
          <p:nvPr/>
        </p:nvCxnSpPr>
        <p:spPr>
          <a:xfrm flipV="1">
            <a:off x="8265460" y="1731980"/>
            <a:ext cx="432098" cy="6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8" idx="6"/>
          </p:cNvCxnSpPr>
          <p:nvPr/>
        </p:nvCxnSpPr>
        <p:spPr>
          <a:xfrm>
            <a:off x="5056090" y="5107193"/>
            <a:ext cx="3641468" cy="8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8697558" y="1731980"/>
            <a:ext cx="0" cy="33752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8" idx="2"/>
          </p:cNvCxnSpPr>
          <p:nvPr/>
        </p:nvCxnSpPr>
        <p:spPr>
          <a:xfrm flipH="1">
            <a:off x="1854345" y="5107193"/>
            <a:ext cx="2787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854346" y="1723463"/>
            <a:ext cx="0" cy="3391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2" idx="4"/>
            <a:endCxn id="23" idx="0"/>
          </p:cNvCxnSpPr>
          <p:nvPr/>
        </p:nvCxnSpPr>
        <p:spPr>
          <a:xfrm flipH="1">
            <a:off x="4835559" y="2845399"/>
            <a:ext cx="2" cy="216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9" idx="4"/>
            <a:endCxn id="55" idx="0"/>
          </p:cNvCxnSpPr>
          <p:nvPr/>
        </p:nvCxnSpPr>
        <p:spPr>
          <a:xfrm flipH="1">
            <a:off x="4834890" y="4133645"/>
            <a:ext cx="670" cy="162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38" idx="4"/>
            <a:endCxn id="54" idx="0"/>
          </p:cNvCxnSpPr>
          <p:nvPr/>
        </p:nvCxnSpPr>
        <p:spPr>
          <a:xfrm flipH="1">
            <a:off x="4842283" y="5314277"/>
            <a:ext cx="6723" cy="226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3" idx="1"/>
          </p:cNvCxnSpPr>
          <p:nvPr/>
        </p:nvCxnSpPr>
        <p:spPr>
          <a:xfrm flipH="1" flipV="1">
            <a:off x="4297680" y="3282437"/>
            <a:ext cx="31734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55" idx="1"/>
          </p:cNvCxnSpPr>
          <p:nvPr/>
        </p:nvCxnSpPr>
        <p:spPr>
          <a:xfrm flipH="1">
            <a:off x="4245235" y="4516858"/>
            <a:ext cx="3691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4" idx="1"/>
          </p:cNvCxnSpPr>
          <p:nvPr/>
        </p:nvCxnSpPr>
        <p:spPr>
          <a:xfrm flipH="1">
            <a:off x="4245235" y="5761180"/>
            <a:ext cx="376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898751" y="3056509"/>
                <a:ext cx="182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51" y="3056509"/>
                <a:ext cx="182880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0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841820" y="4268541"/>
                <a:ext cx="182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20" y="4268541"/>
                <a:ext cx="182880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0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839128" y="5512862"/>
                <a:ext cx="182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128" y="5512862"/>
                <a:ext cx="182880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0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/>
          <p:cNvSpPr/>
          <p:nvPr/>
        </p:nvSpPr>
        <p:spPr>
          <a:xfrm>
            <a:off x="9215719" y="3108960"/>
            <a:ext cx="570155" cy="2872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>
            <a:stCxn id="23" idx="3"/>
          </p:cNvCxnSpPr>
          <p:nvPr/>
        </p:nvCxnSpPr>
        <p:spPr>
          <a:xfrm flipV="1">
            <a:off x="5056090" y="3282437"/>
            <a:ext cx="415962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5" idx="3"/>
          </p:cNvCxnSpPr>
          <p:nvPr/>
        </p:nvCxnSpPr>
        <p:spPr>
          <a:xfrm flipV="1">
            <a:off x="5055421" y="4516857"/>
            <a:ext cx="416029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4" idx="3"/>
          </p:cNvCxnSpPr>
          <p:nvPr/>
        </p:nvCxnSpPr>
        <p:spPr>
          <a:xfrm flipV="1">
            <a:off x="5062814" y="5761179"/>
            <a:ext cx="415290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8" idx="3"/>
          </p:cNvCxnSpPr>
          <p:nvPr/>
        </p:nvCxnSpPr>
        <p:spPr>
          <a:xfrm flipV="1">
            <a:off x="9785874" y="4516857"/>
            <a:ext cx="826545" cy="28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1591234" y="855233"/>
            <a:ext cx="7754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2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Ming</dc:creator>
  <cp:lastModifiedBy>Kristina Ming</cp:lastModifiedBy>
  <cp:revision>22</cp:revision>
  <dcterms:created xsi:type="dcterms:W3CDTF">2014-12-08T00:24:10Z</dcterms:created>
  <dcterms:modified xsi:type="dcterms:W3CDTF">2014-12-09T04:13:45Z</dcterms:modified>
</cp:coreProperties>
</file>