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2.jpg" ContentType="image/jpg"/>
  <Override PartName="/ppt/media/image15.jpg" ContentType="image/jpg"/>
  <Override PartName="/ppt/media/image22.jpg" ContentType="image/jpg"/>
  <Override PartName="/ppt/media/image40.jpg" ContentType="image/jpg"/>
  <Override PartName="/ppt/media/image4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Lst>
  <p:notesMasterIdLst>
    <p:notesMasterId r:id="rId40"/>
  </p:notesMasterIdLst>
  <p:handoutMasterIdLst>
    <p:handoutMasterId r:id="rId41"/>
  </p:handoutMasterIdLst>
  <p:sldIdLst>
    <p:sldId id="320" r:id="rId3"/>
    <p:sldId id="401" r:id="rId4"/>
    <p:sldId id="402" r:id="rId5"/>
    <p:sldId id="406" r:id="rId6"/>
    <p:sldId id="412" r:id="rId7"/>
    <p:sldId id="403" r:id="rId8"/>
    <p:sldId id="404" r:id="rId9"/>
    <p:sldId id="322" r:id="rId10"/>
    <p:sldId id="397" r:id="rId11"/>
    <p:sldId id="259" r:id="rId12"/>
    <p:sldId id="260" r:id="rId13"/>
    <p:sldId id="398" r:id="rId14"/>
    <p:sldId id="413" r:id="rId15"/>
    <p:sldId id="409" r:id="rId16"/>
    <p:sldId id="410" r:id="rId17"/>
    <p:sldId id="414" r:id="rId18"/>
    <p:sldId id="262" r:id="rId19"/>
    <p:sldId id="263" r:id="rId20"/>
    <p:sldId id="264" r:id="rId21"/>
    <p:sldId id="265" r:id="rId22"/>
    <p:sldId id="266" r:id="rId23"/>
    <p:sldId id="267" r:id="rId24"/>
    <p:sldId id="268" r:id="rId25"/>
    <p:sldId id="269" r:id="rId26"/>
    <p:sldId id="270" r:id="rId27"/>
    <p:sldId id="272" r:id="rId28"/>
    <p:sldId id="273" r:id="rId29"/>
    <p:sldId id="274" r:id="rId30"/>
    <p:sldId id="275" r:id="rId31"/>
    <p:sldId id="276" r:id="rId32"/>
    <p:sldId id="277" r:id="rId33"/>
    <p:sldId id="278" r:id="rId34"/>
    <p:sldId id="279" r:id="rId35"/>
    <p:sldId id="280" r:id="rId36"/>
    <p:sldId id="281" r:id="rId37"/>
    <p:sldId id="284" r:id="rId38"/>
    <p:sldId id="285"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9/19/2023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9/19/2023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685800" y="2130426"/>
            <a:ext cx="7772400" cy="1470025"/>
          </a:xfrm>
        </p:spPr>
        <p:txBody>
          <a:bodyPr/>
          <a:lstStyle>
            <a:lvl1pPr>
              <a:defRPr sz="4000" b="0">
                <a:effectLst/>
              </a:defRPr>
            </a:lvl1pPr>
          </a:lstStyle>
          <a:p>
            <a:r>
              <a:rPr lang="en-US"/>
              <a:t>Click to edit Master title style</a:t>
            </a:r>
            <a:endParaRPr lang="en-US" dirty="0"/>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p:txBody>
          <a:bodyPr/>
          <a:lstStyle>
            <a:lvl1pPr>
              <a:defRPr/>
            </a:lvl1pPr>
          </a:lstStyle>
          <a:p>
            <a:pPr>
              <a:defRPr/>
            </a:pPr>
            <a:r>
              <a:rPr lang="en-US"/>
              <a:t>December 16, 2010</a:t>
            </a:r>
          </a:p>
        </p:txBody>
      </p:sp>
    </p:spTree>
    <p:extLst>
      <p:ext uri="{BB962C8B-B14F-4D97-AF65-F5344CB8AC3E}">
        <p14:creationId xmlns:p14="http://schemas.microsoft.com/office/powerpoint/2010/main" val="39755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67961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0601"/>
            <a:ext cx="2057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0601"/>
            <a:ext cx="60198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341620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1"/>
            <a:ext cx="4038600" cy="188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14789"/>
            <a:ext cx="4038600" cy="1882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04982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lstStyle/>
          <a:p>
            <a:r>
              <a:rPr lang="en-US"/>
              <a:t>Click to edit Master title style</a:t>
            </a:r>
          </a:p>
        </p:txBody>
      </p:sp>
      <p:sp>
        <p:nvSpPr>
          <p:cNvPr id="3" name="Text Placeholder 2"/>
          <p:cNvSpPr>
            <a:spLocks noGrp="1"/>
          </p:cNvSpPr>
          <p:nvPr>
            <p:ph type="body" sz="half" idx="1"/>
          </p:nvPr>
        </p:nvSpPr>
        <p:spPr>
          <a:xfrm>
            <a:off x="457200" y="1981201"/>
            <a:ext cx="4038600"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981201"/>
            <a:ext cx="4038600" cy="3916363"/>
          </a:xfrm>
        </p:spPr>
        <p:txBody>
          <a:bodyPr/>
          <a:lstStyle/>
          <a:p>
            <a:pPr lvl="0"/>
            <a:r>
              <a:rPr lang="en-US" noProof="0"/>
              <a:t>Click icon to add media</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50596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90601"/>
            <a:ext cx="8229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288665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9/19/2023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9/19/2023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9/19/2023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9/19/2023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9/19/2023</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477000" cy="990600"/>
          </a:xfrm>
        </p:spPr>
        <p:txBody>
          <a:bodyPr/>
          <a:lstStyle>
            <a:lvl1pPr>
              <a:defRPr sz="3600" b="0">
                <a:effectLst/>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5262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9/19/2023</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9/19/2023</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9/19/2023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9/19/2023</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9/19/2023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9/19/2023</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390634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1"/>
            <a:ext cx="40386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19254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26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99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7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t>November 8, 2006</a:t>
            </a:r>
          </a:p>
        </p:txBody>
      </p:sp>
    </p:spTree>
    <p:extLst>
      <p:ext uri="{BB962C8B-B14F-4D97-AF65-F5344CB8AC3E}">
        <p14:creationId xmlns:p14="http://schemas.microsoft.com/office/powerpoint/2010/main" val="78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295400"/>
            <a:ext cx="822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p:cNvSpPr>
            <a:spLocks noGrp="1" noChangeArrowheads="1"/>
          </p:cNvSpPr>
          <p:nvPr>
            <p:ph type="ftr" sz="quarter" idx="3"/>
          </p:nvPr>
        </p:nvSpPr>
        <p:spPr bwMode="auto">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mn-ea"/>
              </a:defRPr>
            </a:lvl1pPr>
          </a:lstStyle>
          <a:p>
            <a:pPr>
              <a:defRPr/>
            </a:pPr>
            <a:r>
              <a:rPr lang="en-US"/>
              <a:t>November 8, 2006</a:t>
            </a:r>
          </a:p>
        </p:txBody>
      </p:sp>
      <p:sp>
        <p:nvSpPr>
          <p:cNvPr id="1028" name="Rectangle 2"/>
          <p:cNvSpPr>
            <a:spLocks noGrp="1" noChangeArrowheads="1"/>
          </p:cNvSpPr>
          <p:nvPr>
            <p:ph type="title"/>
          </p:nvPr>
        </p:nvSpPr>
        <p:spPr bwMode="auto">
          <a:xfrm>
            <a:off x="1524000" y="0"/>
            <a:ext cx="6172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29"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225" y="-15875"/>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92" r:id="rId1"/>
    <p:sldLayoutId id="2147484393" r:id="rId2"/>
    <p:sldLayoutId id="2147484373" r:id="rId3"/>
    <p:sldLayoutId id="2147484374" r:id="rId4"/>
    <p:sldLayoutId id="2147484394" r:id="rId5"/>
    <p:sldLayoutId id="2147484395" r:id="rId6"/>
    <p:sldLayoutId id="2147484396" r:id="rId7"/>
    <p:sldLayoutId id="2147484397" r:id="rId8"/>
    <p:sldLayoutId id="2147484375" r:id="rId9"/>
    <p:sldLayoutId id="2147484376" r:id="rId10"/>
    <p:sldLayoutId id="2147484377" r:id="rId11"/>
    <p:sldLayoutId id="2147484378" r:id="rId12"/>
    <p:sldLayoutId id="2147484379" r:id="rId13"/>
    <p:sldLayoutId id="2147484380" r:id="rId14"/>
  </p:sldLayoutIdLst>
  <p:hf sldNum="0" hdr="0" dt="0"/>
  <p:txStyles>
    <p:titleStyle>
      <a:lvl1pPr algn="ctr" rtl="0" eaLnBrk="1" fontAlgn="base" hangingPunct="1">
        <a:spcBef>
          <a:spcPct val="0"/>
        </a:spcBef>
        <a:spcAft>
          <a:spcPct val="0"/>
        </a:spcAft>
        <a:defRPr sz="3600">
          <a:solidFill>
            <a:schemeClr val="tx1"/>
          </a:solidFill>
          <a:latin typeface="+mj-lt"/>
          <a:ea typeface="ＭＳ Ｐゴシック" charset="0"/>
          <a:cs typeface="+mj-cs"/>
        </a:defRPr>
      </a:lvl1pPr>
      <a:lvl2pPr algn="ctr" rtl="0" eaLnBrk="1" fontAlgn="base" hangingPunct="1">
        <a:spcBef>
          <a:spcPct val="0"/>
        </a:spcBef>
        <a:spcAft>
          <a:spcPct val="0"/>
        </a:spcAft>
        <a:defRPr sz="3600">
          <a:solidFill>
            <a:schemeClr val="tx1"/>
          </a:solidFill>
          <a:latin typeface="Arial" pitchFamily="34" charset="0"/>
          <a:ea typeface="ＭＳ Ｐゴシック" charset="0"/>
        </a:defRPr>
      </a:lvl2pPr>
      <a:lvl3pPr algn="ctr" rtl="0" eaLnBrk="1" fontAlgn="base" hangingPunct="1">
        <a:spcBef>
          <a:spcPct val="0"/>
        </a:spcBef>
        <a:spcAft>
          <a:spcPct val="0"/>
        </a:spcAft>
        <a:defRPr sz="3600">
          <a:solidFill>
            <a:schemeClr val="tx1"/>
          </a:solidFill>
          <a:latin typeface="Arial" pitchFamily="34" charset="0"/>
          <a:ea typeface="ＭＳ Ｐゴシック" charset="0"/>
        </a:defRPr>
      </a:lvl3pPr>
      <a:lvl4pPr algn="ctr" rtl="0" eaLnBrk="1" fontAlgn="base" hangingPunct="1">
        <a:spcBef>
          <a:spcPct val="0"/>
        </a:spcBef>
        <a:spcAft>
          <a:spcPct val="0"/>
        </a:spcAft>
        <a:defRPr sz="3600">
          <a:solidFill>
            <a:schemeClr val="tx1"/>
          </a:solidFill>
          <a:latin typeface="Arial" pitchFamily="34" charset="0"/>
          <a:ea typeface="ＭＳ Ｐゴシック" charset="0"/>
        </a:defRPr>
      </a:lvl4pPr>
      <a:lvl5pPr algn="ctr" rtl="0" eaLnBrk="1" fontAlgn="base" hangingPunct="1">
        <a:spcBef>
          <a:spcPct val="0"/>
        </a:spcBef>
        <a:spcAft>
          <a:spcPct val="0"/>
        </a:spcAft>
        <a:defRPr sz="3600">
          <a:solidFill>
            <a:schemeClr val="tx1"/>
          </a:solidFill>
          <a:latin typeface="Arial" pitchFamily="34" charset="0"/>
          <a:ea typeface="ＭＳ Ｐゴシック" charset="0"/>
        </a:defRPr>
      </a:lvl5pPr>
      <a:lvl6pPr marL="457200" algn="l" rtl="0" eaLnBrk="1" fontAlgn="base" hangingPunct="1">
        <a:spcBef>
          <a:spcPct val="0"/>
        </a:spcBef>
        <a:spcAft>
          <a:spcPct val="0"/>
        </a:spcAft>
        <a:defRPr sz="4400">
          <a:solidFill>
            <a:schemeClr val="tx2"/>
          </a:solidFill>
          <a:latin typeface="Arial" pitchFamily="34" charset="0"/>
        </a:defRPr>
      </a:lvl6pPr>
      <a:lvl7pPr marL="914400" algn="l" rtl="0" eaLnBrk="1" fontAlgn="base" hangingPunct="1">
        <a:spcBef>
          <a:spcPct val="0"/>
        </a:spcBef>
        <a:spcAft>
          <a:spcPct val="0"/>
        </a:spcAft>
        <a:defRPr sz="4400">
          <a:solidFill>
            <a:schemeClr val="tx2"/>
          </a:solidFill>
          <a:latin typeface="Arial" pitchFamily="34" charset="0"/>
        </a:defRPr>
      </a:lvl7pPr>
      <a:lvl8pPr marL="1371600" algn="l" rtl="0" eaLnBrk="1" fontAlgn="base" hangingPunct="1">
        <a:spcBef>
          <a:spcPct val="0"/>
        </a:spcBef>
        <a:spcAft>
          <a:spcPct val="0"/>
        </a:spcAft>
        <a:defRPr sz="4400">
          <a:solidFill>
            <a:schemeClr val="tx2"/>
          </a:solidFill>
          <a:latin typeface="Arial" pitchFamily="34" charset="0"/>
        </a:defRPr>
      </a:lvl8pPr>
      <a:lvl9pPr marL="1828800" algn="l"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SzPct val="75000"/>
        <a:buBlip>
          <a:blip r:embed="rId17"/>
        </a:buBlip>
        <a:defRPr sz="3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SzPct val="65000"/>
        <a:buBlip>
          <a:blip r:embed="rId18"/>
        </a:buBlip>
        <a:defRPr sz="2800">
          <a:solidFill>
            <a:srgbClr val="000050"/>
          </a:solidFill>
          <a:latin typeface="+mn-lt"/>
          <a:ea typeface="ＭＳ Ｐゴシック" charset="0"/>
        </a:defRPr>
      </a:lvl2pPr>
      <a:lvl3pPr marL="1143000" indent="-228600" algn="l" rtl="0" eaLnBrk="1" fontAlgn="base" hangingPunct="1">
        <a:spcBef>
          <a:spcPct val="20000"/>
        </a:spcBef>
        <a:spcAft>
          <a:spcPct val="0"/>
        </a:spcAft>
        <a:buSzPct val="65000"/>
        <a:buBlip>
          <a:blip r:embed="rId19"/>
        </a:buBlip>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9/19/2023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rstudio.com/products/rstudio/download/#download" TargetMode="External"/><Relationship Id="rId2" Type="http://schemas.openxmlformats.org/officeDocument/2006/relationships/hyperlink" Target="http://www.rstudio.com/products/rstudio/download/"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15.jp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jp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itchFamily="34" charset="-128"/>
              </a:rPr>
              <a:t>Outline</a:t>
            </a:r>
          </a:p>
        </p:txBody>
      </p:sp>
      <p:sp>
        <p:nvSpPr>
          <p:cNvPr id="10243" name="Content Placeholder 2"/>
          <p:cNvSpPr>
            <a:spLocks noGrp="1"/>
          </p:cNvSpPr>
          <p:nvPr>
            <p:ph idx="1"/>
          </p:nvPr>
        </p:nvSpPr>
        <p:spPr>
          <a:xfrm>
            <a:off x="457200" y="1295400"/>
            <a:ext cx="8229600" cy="5334000"/>
          </a:xfrm>
        </p:spPr>
        <p:txBody>
          <a:bodyPr>
            <a:normAutofit/>
          </a:bodyPr>
          <a:lstStyle/>
          <a:p>
            <a:pPr eaLnBrk="1" hangingPunct="1">
              <a:defRPr/>
            </a:pPr>
            <a:r>
              <a:rPr lang="en-US" altLang="en-US" dirty="0">
                <a:ea typeface="+mn-ea"/>
              </a:rPr>
              <a:t>Data, Big Data and Challenges</a:t>
            </a:r>
          </a:p>
          <a:p>
            <a:pPr eaLnBrk="1" hangingPunct="1">
              <a:defRPr/>
            </a:pPr>
            <a:r>
              <a:rPr lang="en-US" altLang="en-US" dirty="0">
                <a:ea typeface="+mn-ea"/>
              </a:rPr>
              <a:t>Data Science</a:t>
            </a:r>
          </a:p>
          <a:p>
            <a:pPr lvl="1" eaLnBrk="1" hangingPunct="1">
              <a:defRPr/>
            </a:pPr>
            <a:r>
              <a:rPr lang="en-US" altLang="en-US" dirty="0"/>
              <a:t>Introduction</a:t>
            </a:r>
          </a:p>
          <a:p>
            <a:pPr lvl="1" eaLnBrk="1" hangingPunct="1">
              <a:defRPr/>
            </a:pPr>
            <a:r>
              <a:rPr lang="en-US" altLang="en-US" dirty="0"/>
              <a:t>Why Data Science</a:t>
            </a:r>
          </a:p>
          <a:p>
            <a:pPr>
              <a:defRPr/>
            </a:pPr>
            <a:r>
              <a:rPr lang="en-US" altLang="en-US" dirty="0"/>
              <a:t>Data Scientists</a:t>
            </a:r>
          </a:p>
          <a:p>
            <a:pPr lvl="1">
              <a:defRPr/>
            </a:pPr>
            <a:r>
              <a:rPr lang="en-US" altLang="en-US" dirty="0"/>
              <a:t>What do they 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608392"/>
            <a:ext cx="4744600"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What</a:t>
            </a:r>
            <a:r>
              <a:rPr spc="-23" dirty="0"/>
              <a:t> </a:t>
            </a:r>
            <a:r>
              <a:rPr spc="-4" dirty="0"/>
              <a:t>is</a:t>
            </a:r>
            <a:r>
              <a:rPr spc="-19" dirty="0"/>
              <a:t> </a:t>
            </a:r>
            <a:r>
              <a:rPr spc="-4" dirty="0"/>
              <a:t>Data</a:t>
            </a:r>
            <a:r>
              <a:rPr spc="-56" dirty="0"/>
              <a:t> </a:t>
            </a:r>
            <a:r>
              <a:rPr spc="-4" dirty="0"/>
              <a:t>Science</a:t>
            </a:r>
          </a:p>
        </p:txBody>
      </p:sp>
      <p:pic>
        <p:nvPicPr>
          <p:cNvPr id="3" name="object 3"/>
          <p:cNvPicPr/>
          <p:nvPr/>
        </p:nvPicPr>
        <p:blipFill>
          <a:blip r:embed="rId2" cstate="print"/>
          <a:stretch>
            <a:fillRect/>
          </a:stretch>
        </p:blipFill>
        <p:spPr>
          <a:xfrm>
            <a:off x="1447800" y="1676400"/>
            <a:ext cx="6192400" cy="4573208"/>
          </a:xfrm>
          <a:prstGeom prst="rect">
            <a:avLst/>
          </a:prstGeom>
        </p:spPr>
      </p:pic>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685800"/>
            <a:ext cx="8001000" cy="5867400"/>
          </a:xfrm>
          <a:prstGeom prst="rect">
            <a:avLst/>
          </a:prstGeom>
        </p:spPr>
      </p:pic>
      <p:sp>
        <p:nvSpPr>
          <p:cNvPr id="3" name="object 3"/>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pPr>
              <a:defRPr/>
            </a:pPr>
            <a:r>
              <a:rPr lang="en-US" dirty="0"/>
              <a:t>Data Scientist</a:t>
            </a:r>
          </a:p>
          <a:p>
            <a:r>
              <a:rPr lang="en-US" dirty="0"/>
              <a:t>They find stories, extract knowledge. They are not reporters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9999" y="3561588"/>
            <a:ext cx="4262255" cy="2839212"/>
          </a:xfrm>
          <a:prstGeom prst="rect">
            <a:avLst/>
          </a:prstGeom>
        </p:spPr>
      </p:pic>
    </p:spTree>
    <p:extLst>
      <p:ext uri="{BB962C8B-B14F-4D97-AF65-F5344CB8AC3E}">
        <p14:creationId xmlns:p14="http://schemas.microsoft.com/office/powerpoint/2010/main" val="1764501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lstStyle/>
          <a:p>
            <a:r>
              <a:rPr lang="en-US" dirty="0"/>
              <a:t>What do Data Scientists do</a:t>
            </a:r>
            <a:r>
              <a:rPr lang="en-US" altLang="en-US" dirty="0"/>
              <a:t>?</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National Security</a:t>
            </a:r>
          </a:p>
          <a:p>
            <a:pPr algn="just"/>
            <a:r>
              <a:rPr lang="en-US" sz="2800" dirty="0"/>
              <a:t>Cyber Security</a:t>
            </a:r>
          </a:p>
          <a:p>
            <a:pPr algn="just"/>
            <a:r>
              <a:rPr lang="en-US" sz="2800" dirty="0"/>
              <a:t>Business Analytics</a:t>
            </a:r>
          </a:p>
          <a:p>
            <a:pPr algn="just"/>
            <a:r>
              <a:rPr lang="en-US" sz="2800" dirty="0"/>
              <a:t>Engineering </a:t>
            </a:r>
          </a:p>
          <a:p>
            <a:pPr algn="just"/>
            <a:r>
              <a:rPr lang="en-US" sz="2800" dirty="0"/>
              <a:t>Healthcare </a:t>
            </a:r>
          </a:p>
          <a:p>
            <a:pPr algn="just"/>
            <a:r>
              <a:rPr lang="en-US" sz="2800" dirty="0"/>
              <a:t>And more ….</a:t>
            </a:r>
          </a:p>
          <a:p>
            <a:pPr marL="0" indent="0" algn="just">
              <a:buNone/>
            </a:pPr>
            <a:endParaRPr lang="en-US" sz="2800" dirty="0"/>
          </a:p>
          <a:p>
            <a:pPr algn="just"/>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a:t>Concentration in Data Science</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a:t>Mathematics and Applied Mathematics</a:t>
            </a:r>
          </a:p>
          <a:p>
            <a:pPr algn="just"/>
            <a:r>
              <a:rPr lang="en-US" sz="2800" dirty="0"/>
              <a:t>Applied Statistics/Data Analysis</a:t>
            </a:r>
          </a:p>
          <a:p>
            <a:pPr algn="just"/>
            <a:r>
              <a:rPr lang="en-US" sz="2800" dirty="0"/>
              <a:t>Solid Programming Skills (R, Python, Julia, SQL)</a:t>
            </a:r>
          </a:p>
          <a:p>
            <a:pPr algn="just"/>
            <a:r>
              <a:rPr lang="en-US" sz="2800" dirty="0"/>
              <a:t>Data Mining</a:t>
            </a:r>
          </a:p>
          <a:p>
            <a:pPr algn="just"/>
            <a:r>
              <a:rPr lang="en-US" sz="2800" dirty="0"/>
              <a:t>Data Base Storage and Management</a:t>
            </a:r>
          </a:p>
          <a:p>
            <a:pPr algn="just"/>
            <a:r>
              <a:rPr lang="en-US" sz="2800" dirty="0"/>
              <a:t>Machine Learning and discovery</a:t>
            </a:r>
          </a:p>
          <a:p>
            <a:pPr marL="0" indent="0" algn="just">
              <a:buNone/>
            </a:pPr>
            <a:endParaRPr lang="en-US" sz="2800" dirty="0"/>
          </a:p>
          <a:p>
            <a:pPr algn="just"/>
            <a:endParaRPr lang="en-US" sz="2800" dirty="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4544" y="2864346"/>
            <a:ext cx="5010150" cy="63286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z="4050" spc="-4" dirty="0"/>
              <a:t>Introduction</a:t>
            </a:r>
            <a:r>
              <a:rPr sz="4050" spc="-19" dirty="0"/>
              <a:t> </a:t>
            </a:r>
            <a:r>
              <a:rPr sz="4050" dirty="0"/>
              <a:t>to</a:t>
            </a:r>
            <a:r>
              <a:rPr sz="4050" spc="-15" dirty="0"/>
              <a:t> </a:t>
            </a:r>
            <a:r>
              <a:rPr sz="4050" dirty="0"/>
              <a:t>R</a:t>
            </a:r>
            <a:endParaRPr sz="4050"/>
          </a:p>
        </p:txBody>
      </p:sp>
      <p:sp>
        <p:nvSpPr>
          <p:cNvPr id="3" name="object 3"/>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924486"/>
            <a:ext cx="3680841"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sp>
        <p:nvSpPr>
          <p:cNvPr id="4" name="object 4"/>
          <p:cNvSpPr txBox="1"/>
          <p:nvPr/>
        </p:nvSpPr>
        <p:spPr>
          <a:xfrm>
            <a:off x="565175" y="1737454"/>
            <a:ext cx="7742873" cy="3034004"/>
          </a:xfrm>
          <a:prstGeom prst="rect">
            <a:avLst/>
          </a:prstGeom>
        </p:spPr>
        <p:txBody>
          <a:bodyPr vert="horz" wrap="square" lIns="0" tIns="9049" rIns="0" bIns="0" rtlCol="0">
            <a:spAutoFit/>
          </a:bodyPr>
          <a:lstStyle/>
          <a:p>
            <a:pPr marL="180975" marR="3810" indent="-171450" algn="just">
              <a:lnSpc>
                <a:spcPct val="133000"/>
              </a:lnSpc>
              <a:buFont typeface="Verdana"/>
              <a:buChar char="•"/>
              <a:tabLst>
                <a:tab pos="180975" algn="l"/>
              </a:tabLst>
            </a:pPr>
            <a:r>
              <a:rPr sz="1500" b="1" spc="4" dirty="0">
                <a:solidFill>
                  <a:srgbClr val="2E5496"/>
                </a:solidFill>
                <a:latin typeface="Verdana"/>
                <a:cs typeface="Verdana"/>
              </a:rPr>
              <a:t>R </a:t>
            </a:r>
            <a:r>
              <a:rPr sz="1500" b="1" dirty="0">
                <a:solidFill>
                  <a:srgbClr val="2E5496"/>
                </a:solidFill>
                <a:latin typeface="Verdana"/>
                <a:cs typeface="Verdana"/>
              </a:rPr>
              <a:t>is </a:t>
            </a:r>
            <a:r>
              <a:rPr sz="1500" b="1" spc="-4" dirty="0">
                <a:solidFill>
                  <a:srgbClr val="C55A11"/>
                </a:solidFill>
                <a:latin typeface="Verdana"/>
                <a:cs typeface="Verdana"/>
              </a:rPr>
              <a:t>data </a:t>
            </a:r>
            <a:r>
              <a:rPr sz="1500" b="1" dirty="0">
                <a:solidFill>
                  <a:srgbClr val="C55A11"/>
                </a:solidFill>
                <a:latin typeface="Verdana"/>
                <a:cs typeface="Verdana"/>
              </a:rPr>
              <a:t>analysis </a:t>
            </a:r>
            <a:r>
              <a:rPr sz="1500" b="1" spc="-4" dirty="0">
                <a:solidFill>
                  <a:srgbClr val="C55A11"/>
                </a:solidFill>
                <a:latin typeface="Verdana"/>
                <a:cs typeface="Verdana"/>
              </a:rPr>
              <a:t>software: </a:t>
            </a:r>
            <a:r>
              <a:rPr sz="1500" b="1" spc="-4" dirty="0">
                <a:solidFill>
                  <a:srgbClr val="2E5496"/>
                </a:solidFill>
                <a:latin typeface="Verdana"/>
                <a:cs typeface="Verdana"/>
              </a:rPr>
              <a:t>data </a:t>
            </a:r>
            <a:r>
              <a:rPr sz="1500" b="1" spc="-8" dirty="0">
                <a:solidFill>
                  <a:srgbClr val="2E5496"/>
                </a:solidFill>
                <a:latin typeface="Verdana"/>
                <a:cs typeface="Verdana"/>
              </a:rPr>
              <a:t>scientists, </a:t>
            </a:r>
            <a:r>
              <a:rPr sz="1500" b="1" spc="-4" dirty="0">
                <a:solidFill>
                  <a:srgbClr val="2E5496"/>
                </a:solidFill>
                <a:latin typeface="Verdana"/>
                <a:cs typeface="Verdana"/>
              </a:rPr>
              <a:t>statisticians, analysts, </a:t>
            </a:r>
            <a:r>
              <a:rPr sz="1500" b="1" dirty="0">
                <a:solidFill>
                  <a:srgbClr val="2E5496"/>
                </a:solidFill>
                <a:latin typeface="Verdana"/>
                <a:cs typeface="Verdana"/>
              </a:rPr>
              <a:t> </a:t>
            </a:r>
            <a:r>
              <a:rPr sz="1500" b="1" spc="-4" dirty="0">
                <a:solidFill>
                  <a:srgbClr val="2E5496"/>
                </a:solidFill>
                <a:latin typeface="Verdana"/>
                <a:cs typeface="Verdana"/>
              </a:rPr>
              <a:t>quarts,</a:t>
            </a:r>
            <a:r>
              <a:rPr sz="1500" b="1" dirty="0">
                <a:solidFill>
                  <a:srgbClr val="2E5496"/>
                </a:solidFill>
                <a:latin typeface="Verdana"/>
                <a:cs typeface="Verdana"/>
              </a:rPr>
              <a:t> </a:t>
            </a:r>
            <a:r>
              <a:rPr sz="1500" b="1" spc="-4" dirty="0">
                <a:solidFill>
                  <a:srgbClr val="2E5496"/>
                </a:solidFill>
                <a:latin typeface="Verdana"/>
                <a:cs typeface="Verdana"/>
              </a:rPr>
              <a:t>and</a:t>
            </a:r>
            <a:r>
              <a:rPr sz="1500" b="1" dirty="0">
                <a:solidFill>
                  <a:srgbClr val="2E5496"/>
                </a:solidFill>
                <a:latin typeface="Verdana"/>
                <a:cs typeface="Verdana"/>
              </a:rPr>
              <a:t> </a:t>
            </a:r>
            <a:r>
              <a:rPr sz="1500" b="1" spc="-4" dirty="0">
                <a:solidFill>
                  <a:srgbClr val="2E5496"/>
                </a:solidFill>
                <a:latin typeface="Verdana"/>
                <a:cs typeface="Verdana"/>
              </a:rPr>
              <a:t>others</a:t>
            </a:r>
            <a:r>
              <a:rPr sz="1500" b="1" dirty="0">
                <a:solidFill>
                  <a:srgbClr val="2E5496"/>
                </a:solidFill>
                <a:latin typeface="Verdana"/>
                <a:cs typeface="Verdana"/>
              </a:rPr>
              <a:t> who</a:t>
            </a:r>
            <a:r>
              <a:rPr sz="1500" b="1" spc="4" dirty="0">
                <a:solidFill>
                  <a:srgbClr val="2E5496"/>
                </a:solidFill>
                <a:latin typeface="Verdana"/>
                <a:cs typeface="Verdana"/>
              </a:rPr>
              <a:t> </a:t>
            </a:r>
            <a:r>
              <a:rPr sz="1500" b="1" spc="-8" dirty="0">
                <a:solidFill>
                  <a:srgbClr val="2E5496"/>
                </a:solidFill>
                <a:latin typeface="Verdana"/>
                <a:cs typeface="Verdana"/>
              </a:rPr>
              <a:t>need</a:t>
            </a:r>
            <a:r>
              <a:rPr sz="1500" b="1" spc="-4" dirty="0">
                <a:solidFill>
                  <a:srgbClr val="2E5496"/>
                </a:solidFill>
                <a:latin typeface="Verdana"/>
                <a:cs typeface="Verdana"/>
              </a:rPr>
              <a:t> to</a:t>
            </a:r>
            <a:r>
              <a:rPr sz="1500" b="1" dirty="0">
                <a:solidFill>
                  <a:srgbClr val="2E5496"/>
                </a:solidFill>
                <a:latin typeface="Verdana"/>
                <a:cs typeface="Verdana"/>
              </a:rPr>
              <a:t> </a:t>
            </a:r>
            <a:r>
              <a:rPr sz="1500" b="1" spc="-4" dirty="0">
                <a:solidFill>
                  <a:srgbClr val="2E5496"/>
                </a:solidFill>
                <a:latin typeface="Verdana"/>
                <a:cs typeface="Verdana"/>
              </a:rPr>
              <a:t>make</a:t>
            </a:r>
            <a:r>
              <a:rPr sz="1500" b="1" dirty="0">
                <a:solidFill>
                  <a:srgbClr val="2E5496"/>
                </a:solidFill>
                <a:latin typeface="Verdana"/>
                <a:cs typeface="Verdana"/>
              </a:rPr>
              <a:t> </a:t>
            </a:r>
            <a:r>
              <a:rPr sz="1500" b="1" spc="-4" dirty="0">
                <a:solidFill>
                  <a:srgbClr val="2E5496"/>
                </a:solidFill>
                <a:latin typeface="Verdana"/>
                <a:cs typeface="Verdana"/>
              </a:rPr>
              <a:t>sense</a:t>
            </a:r>
            <a:r>
              <a:rPr sz="1500" b="1" dirty="0">
                <a:solidFill>
                  <a:srgbClr val="2E5496"/>
                </a:solidFill>
                <a:latin typeface="Verdana"/>
                <a:cs typeface="Verdana"/>
              </a:rPr>
              <a:t> of</a:t>
            </a:r>
            <a:r>
              <a:rPr sz="1500" b="1" spc="4" dirty="0">
                <a:solidFill>
                  <a:srgbClr val="2E5496"/>
                </a:solidFill>
                <a:latin typeface="Verdana"/>
                <a:cs typeface="Verdana"/>
              </a:rPr>
              <a:t> </a:t>
            </a:r>
            <a:r>
              <a:rPr sz="1500" b="1" spc="-4" dirty="0">
                <a:solidFill>
                  <a:srgbClr val="2E5496"/>
                </a:solidFill>
                <a:latin typeface="Verdana"/>
                <a:cs typeface="Verdana"/>
              </a:rPr>
              <a:t>data</a:t>
            </a:r>
            <a:r>
              <a:rPr sz="1500" b="1" dirty="0">
                <a:solidFill>
                  <a:srgbClr val="2E5496"/>
                </a:solidFill>
                <a:latin typeface="Verdana"/>
                <a:cs typeface="Verdana"/>
              </a:rPr>
              <a:t> </a:t>
            </a:r>
            <a:r>
              <a:rPr sz="1500" b="1" spc="-4" dirty="0">
                <a:solidFill>
                  <a:srgbClr val="2E5496"/>
                </a:solidFill>
                <a:latin typeface="Verdana"/>
                <a:cs typeface="Verdana"/>
              </a:rPr>
              <a:t>use</a:t>
            </a:r>
            <a:r>
              <a:rPr sz="1500" b="1" dirty="0">
                <a:solidFill>
                  <a:srgbClr val="2E5496"/>
                </a:solidFill>
                <a:latin typeface="Verdana"/>
                <a:cs typeface="Verdana"/>
              </a:rPr>
              <a:t> R</a:t>
            </a:r>
            <a:r>
              <a:rPr sz="1500" b="1" spc="510" dirty="0">
                <a:solidFill>
                  <a:srgbClr val="2E5496"/>
                </a:solidFill>
                <a:latin typeface="Verdana"/>
                <a:cs typeface="Verdana"/>
              </a:rPr>
              <a:t> </a:t>
            </a:r>
            <a:r>
              <a:rPr sz="1500" b="1" spc="-4" dirty="0">
                <a:solidFill>
                  <a:srgbClr val="2E5496"/>
                </a:solidFill>
                <a:latin typeface="Verdana"/>
                <a:cs typeface="Verdana"/>
              </a:rPr>
              <a:t>for </a:t>
            </a:r>
            <a:r>
              <a:rPr sz="1500" b="1" dirty="0">
                <a:solidFill>
                  <a:srgbClr val="2E5496"/>
                </a:solidFill>
                <a:latin typeface="Verdana"/>
                <a:cs typeface="Verdana"/>
              </a:rPr>
              <a:t> </a:t>
            </a:r>
            <a:r>
              <a:rPr sz="1500" b="1" spc="-4" dirty="0">
                <a:solidFill>
                  <a:srgbClr val="2E5496"/>
                </a:solidFill>
                <a:latin typeface="Verdana"/>
                <a:cs typeface="Verdana"/>
              </a:rPr>
              <a:t>statistical</a:t>
            </a:r>
            <a:r>
              <a:rPr sz="1500" b="1" spc="-23" dirty="0">
                <a:solidFill>
                  <a:srgbClr val="2E5496"/>
                </a:solidFill>
                <a:latin typeface="Verdana"/>
                <a:cs typeface="Verdana"/>
              </a:rPr>
              <a:t> </a:t>
            </a:r>
            <a:r>
              <a:rPr sz="1500" b="1" dirty="0">
                <a:solidFill>
                  <a:srgbClr val="2E5496"/>
                </a:solidFill>
                <a:latin typeface="Verdana"/>
                <a:cs typeface="Verdana"/>
              </a:rPr>
              <a:t>analysis,</a:t>
            </a:r>
            <a:r>
              <a:rPr sz="1500" b="1" spc="-11" dirty="0">
                <a:solidFill>
                  <a:srgbClr val="2E5496"/>
                </a:solidFill>
                <a:latin typeface="Verdana"/>
                <a:cs typeface="Verdana"/>
              </a:rPr>
              <a:t> </a:t>
            </a:r>
            <a:r>
              <a:rPr sz="1500" b="1" dirty="0">
                <a:solidFill>
                  <a:srgbClr val="2E5496"/>
                </a:solidFill>
                <a:latin typeface="Verdana"/>
                <a:cs typeface="Verdana"/>
              </a:rPr>
              <a:t>data</a:t>
            </a:r>
            <a:r>
              <a:rPr sz="1500" b="1" spc="-23" dirty="0">
                <a:solidFill>
                  <a:srgbClr val="2E5496"/>
                </a:solidFill>
                <a:latin typeface="Verdana"/>
                <a:cs typeface="Verdana"/>
              </a:rPr>
              <a:t> </a:t>
            </a:r>
            <a:r>
              <a:rPr sz="1500" b="1" spc="-4" dirty="0">
                <a:solidFill>
                  <a:srgbClr val="2E5496"/>
                </a:solidFill>
                <a:latin typeface="Verdana"/>
                <a:cs typeface="Verdana"/>
              </a:rPr>
              <a:t>visualization,</a:t>
            </a:r>
            <a:r>
              <a:rPr sz="1500" b="1" spc="-30"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spc="-4" dirty="0">
                <a:solidFill>
                  <a:srgbClr val="2E5496"/>
                </a:solidFill>
                <a:latin typeface="Verdana"/>
                <a:cs typeface="Verdana"/>
              </a:rPr>
              <a:t>predictive</a:t>
            </a:r>
            <a:r>
              <a:rPr sz="1500" b="1" spc="-8" dirty="0">
                <a:solidFill>
                  <a:srgbClr val="2E5496"/>
                </a:solidFill>
                <a:latin typeface="Verdana"/>
                <a:cs typeface="Verdana"/>
              </a:rPr>
              <a:t> </a:t>
            </a:r>
            <a:r>
              <a:rPr sz="1500" b="1" dirty="0">
                <a:solidFill>
                  <a:srgbClr val="2E5496"/>
                </a:solidFill>
                <a:latin typeface="Verdana"/>
                <a:cs typeface="Verdana"/>
              </a:rPr>
              <a:t>modeling.</a:t>
            </a:r>
            <a:endParaRPr sz="1500" dirty="0">
              <a:latin typeface="Verdana"/>
              <a:cs typeface="Verdana"/>
            </a:endParaRPr>
          </a:p>
          <a:p>
            <a:pPr>
              <a:lnSpc>
                <a:spcPct val="100000"/>
              </a:lnSpc>
              <a:buClr>
                <a:srgbClr val="2E5496"/>
              </a:buClr>
              <a:buFont typeface="Verdana"/>
              <a:buChar char="•"/>
            </a:pPr>
            <a:endParaRPr dirty="0">
              <a:latin typeface="Verdana"/>
              <a:cs typeface="Verdana"/>
            </a:endParaRPr>
          </a:p>
          <a:p>
            <a:pPr>
              <a:spcBef>
                <a:spcPts val="30"/>
              </a:spcBef>
              <a:buClr>
                <a:srgbClr val="2E5496"/>
              </a:buClr>
              <a:buFont typeface="Verdana"/>
              <a:buChar char="•"/>
            </a:pPr>
            <a:endParaRPr sz="1575" dirty="0">
              <a:latin typeface="Verdana"/>
              <a:cs typeface="Verdana"/>
            </a:endParaRPr>
          </a:p>
          <a:p>
            <a:pPr marL="180975" marR="5239" indent="-171450" algn="just">
              <a:lnSpc>
                <a:spcPct val="135000"/>
              </a:lnSpc>
              <a:spcBef>
                <a:spcPts val="4"/>
              </a:spcBef>
              <a:buFont typeface="Verdana"/>
              <a:buChar char="•"/>
              <a:tabLst>
                <a:tab pos="180975" algn="l"/>
              </a:tabLst>
            </a:pPr>
            <a:r>
              <a:rPr sz="1500" b="1" dirty="0">
                <a:solidFill>
                  <a:srgbClr val="2E5496"/>
                </a:solidFill>
                <a:latin typeface="Verdana"/>
                <a:cs typeface="Verdana"/>
              </a:rPr>
              <a:t>R </a:t>
            </a:r>
            <a:r>
              <a:rPr sz="1500" b="1" spc="-4" dirty="0">
                <a:solidFill>
                  <a:srgbClr val="2E5496"/>
                </a:solidFill>
                <a:latin typeface="Verdana"/>
                <a:cs typeface="Verdana"/>
              </a:rPr>
              <a:t>is </a:t>
            </a:r>
            <a:r>
              <a:rPr sz="1500" b="1" dirty="0">
                <a:solidFill>
                  <a:srgbClr val="2E5496"/>
                </a:solidFill>
                <a:latin typeface="Verdana"/>
                <a:cs typeface="Verdana"/>
              </a:rPr>
              <a:t>a </a:t>
            </a:r>
            <a:r>
              <a:rPr sz="1500" b="1" spc="-4" dirty="0">
                <a:solidFill>
                  <a:srgbClr val="C55A11"/>
                </a:solidFill>
                <a:latin typeface="Verdana"/>
                <a:cs typeface="Verdana"/>
              </a:rPr>
              <a:t>programming language: </a:t>
            </a:r>
            <a:r>
              <a:rPr sz="1500" b="1" spc="-4" dirty="0">
                <a:solidFill>
                  <a:srgbClr val="2E5496"/>
                </a:solidFill>
                <a:latin typeface="Verdana"/>
                <a:cs typeface="Verdana"/>
              </a:rPr>
              <a:t>you </a:t>
            </a:r>
            <a:r>
              <a:rPr sz="1500" b="1" dirty="0">
                <a:solidFill>
                  <a:srgbClr val="2E5496"/>
                </a:solidFill>
                <a:latin typeface="Verdana"/>
                <a:cs typeface="Verdana"/>
              </a:rPr>
              <a:t>do </a:t>
            </a:r>
            <a:r>
              <a:rPr sz="1500" b="1" spc="-4" dirty="0">
                <a:solidFill>
                  <a:srgbClr val="2E5496"/>
                </a:solidFill>
                <a:latin typeface="Verdana"/>
                <a:cs typeface="Verdana"/>
              </a:rPr>
              <a:t>data analysis in </a:t>
            </a:r>
            <a:r>
              <a:rPr sz="1500" b="1" dirty="0">
                <a:solidFill>
                  <a:srgbClr val="2E5496"/>
                </a:solidFill>
                <a:latin typeface="Verdana"/>
                <a:cs typeface="Verdana"/>
              </a:rPr>
              <a:t>R by </a:t>
            </a:r>
            <a:r>
              <a:rPr sz="1500" b="1" spc="-4" dirty="0">
                <a:solidFill>
                  <a:srgbClr val="2E5496"/>
                </a:solidFill>
                <a:latin typeface="Verdana"/>
                <a:cs typeface="Verdana"/>
              </a:rPr>
              <a:t>writing </a:t>
            </a:r>
            <a:r>
              <a:rPr sz="1500" b="1" dirty="0">
                <a:solidFill>
                  <a:srgbClr val="2E5496"/>
                </a:solidFill>
                <a:latin typeface="Verdana"/>
                <a:cs typeface="Verdana"/>
              </a:rPr>
              <a:t> </a:t>
            </a:r>
            <a:r>
              <a:rPr sz="1500" b="1" spc="-4" dirty="0">
                <a:solidFill>
                  <a:srgbClr val="2E5496"/>
                </a:solidFill>
                <a:latin typeface="Verdana"/>
                <a:cs typeface="Verdana"/>
              </a:rPr>
              <a:t>scripts</a:t>
            </a:r>
            <a:r>
              <a:rPr sz="1500" b="1" spc="-26"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spc="-4" dirty="0">
                <a:solidFill>
                  <a:srgbClr val="2E5496"/>
                </a:solidFill>
                <a:latin typeface="Verdana"/>
                <a:cs typeface="Verdana"/>
              </a:rPr>
              <a:t>functions</a:t>
            </a:r>
            <a:r>
              <a:rPr sz="1500" b="1" spc="-34" dirty="0">
                <a:solidFill>
                  <a:srgbClr val="2E5496"/>
                </a:solidFill>
                <a:latin typeface="Verdana"/>
                <a:cs typeface="Verdana"/>
              </a:rPr>
              <a:t> </a:t>
            </a:r>
            <a:r>
              <a:rPr sz="1500" b="1" spc="-4" dirty="0">
                <a:solidFill>
                  <a:srgbClr val="2E5496"/>
                </a:solidFill>
                <a:latin typeface="Verdana"/>
                <a:cs typeface="Verdana"/>
              </a:rPr>
              <a:t>in</a:t>
            </a:r>
            <a:r>
              <a:rPr sz="1500" b="1" spc="8" dirty="0">
                <a:solidFill>
                  <a:srgbClr val="2E5496"/>
                </a:solidFill>
                <a:latin typeface="Verdana"/>
                <a:cs typeface="Verdana"/>
              </a:rPr>
              <a:t> </a:t>
            </a:r>
            <a:r>
              <a:rPr sz="1500" b="1" dirty="0">
                <a:solidFill>
                  <a:srgbClr val="2E5496"/>
                </a:solidFill>
                <a:latin typeface="Verdana"/>
                <a:cs typeface="Verdana"/>
              </a:rPr>
              <a:t>the</a:t>
            </a:r>
            <a:r>
              <a:rPr sz="1500" b="1" spc="-30" dirty="0">
                <a:solidFill>
                  <a:srgbClr val="2E5496"/>
                </a:solidFill>
                <a:latin typeface="Verdana"/>
                <a:cs typeface="Verdana"/>
              </a:rPr>
              <a:t> </a:t>
            </a:r>
            <a:r>
              <a:rPr sz="1500" b="1" dirty="0">
                <a:solidFill>
                  <a:srgbClr val="2E5496"/>
                </a:solidFill>
                <a:latin typeface="Verdana"/>
                <a:cs typeface="Verdana"/>
              </a:rPr>
              <a:t>R programming</a:t>
            </a:r>
            <a:r>
              <a:rPr sz="1500" b="1" spc="-19" dirty="0">
                <a:solidFill>
                  <a:srgbClr val="2E5496"/>
                </a:solidFill>
                <a:latin typeface="Verdana"/>
                <a:cs typeface="Verdana"/>
              </a:rPr>
              <a:t> </a:t>
            </a:r>
            <a:r>
              <a:rPr sz="1500" b="1" dirty="0">
                <a:solidFill>
                  <a:srgbClr val="2E5496"/>
                </a:solidFill>
                <a:latin typeface="Verdana"/>
                <a:cs typeface="Verdana"/>
              </a:rPr>
              <a:t>language.</a:t>
            </a:r>
            <a:endParaRPr sz="1500" dirty="0">
              <a:latin typeface="Verdana"/>
              <a:cs typeface="Verdana"/>
            </a:endParaRPr>
          </a:p>
          <a:p>
            <a:pPr>
              <a:spcBef>
                <a:spcPts val="11"/>
              </a:spcBef>
              <a:buClr>
                <a:srgbClr val="2E5496"/>
              </a:buClr>
              <a:buFont typeface="Verdana"/>
              <a:buChar char="•"/>
            </a:pPr>
            <a:endParaRPr sz="2663" dirty="0">
              <a:latin typeface="Verdana"/>
              <a:cs typeface="Verdana"/>
            </a:endParaRPr>
          </a:p>
          <a:p>
            <a:pPr marL="180975" indent="-171450">
              <a:buFont typeface="Verdana"/>
              <a:buChar char="•"/>
              <a:tabLst>
                <a:tab pos="180975" algn="l"/>
                <a:tab pos="442436" algn="l"/>
                <a:tab pos="732949" algn="l"/>
                <a:tab pos="972979" algn="l"/>
                <a:tab pos="2132171" algn="l"/>
                <a:tab pos="3459004" algn="l"/>
                <a:tab pos="5223034" algn="l"/>
                <a:tab pos="6396038" algn="l"/>
                <a:tab pos="7475220" algn="l"/>
              </a:tabLst>
            </a:pPr>
            <a:r>
              <a:rPr sz="1500" b="1" spc="4" dirty="0">
                <a:solidFill>
                  <a:srgbClr val="2E5496"/>
                </a:solidFill>
                <a:latin typeface="Verdana"/>
                <a:cs typeface="Verdana"/>
              </a:rPr>
              <a:t>R	</a:t>
            </a:r>
            <a:r>
              <a:rPr sz="1500" b="1" spc="-4" dirty="0">
                <a:solidFill>
                  <a:srgbClr val="2E5496"/>
                </a:solidFill>
                <a:latin typeface="Verdana"/>
                <a:cs typeface="Verdana"/>
              </a:rPr>
              <a:t>i</a:t>
            </a:r>
            <a:r>
              <a:rPr sz="1500" b="1" dirty="0">
                <a:solidFill>
                  <a:srgbClr val="2E5496"/>
                </a:solidFill>
                <a:latin typeface="Verdana"/>
                <a:cs typeface="Verdana"/>
              </a:rPr>
              <a:t>s	a	</a:t>
            </a:r>
            <a:r>
              <a:rPr sz="1500" b="1" spc="-15" dirty="0">
                <a:solidFill>
                  <a:srgbClr val="2E5496"/>
                </a:solidFill>
                <a:latin typeface="Verdana"/>
                <a:cs typeface="Verdana"/>
              </a:rPr>
              <a:t>c</a:t>
            </a:r>
            <a:r>
              <a:rPr sz="1500" b="1" spc="-8" dirty="0">
                <a:solidFill>
                  <a:srgbClr val="2E5496"/>
                </a:solidFill>
                <a:latin typeface="Verdana"/>
                <a:cs typeface="Verdana"/>
              </a:rPr>
              <a:t>om</a:t>
            </a:r>
            <a:r>
              <a:rPr sz="1500" b="1" spc="-4" dirty="0">
                <a:solidFill>
                  <a:srgbClr val="2E5496"/>
                </a:solidFill>
                <a:latin typeface="Verdana"/>
                <a:cs typeface="Verdana"/>
              </a:rPr>
              <a:t>p</a:t>
            </a:r>
            <a:r>
              <a:rPr sz="1500" b="1" spc="-11" dirty="0">
                <a:solidFill>
                  <a:srgbClr val="2E5496"/>
                </a:solidFill>
                <a:latin typeface="Verdana"/>
                <a:cs typeface="Verdana"/>
              </a:rPr>
              <a:t>let</a:t>
            </a:r>
            <a:r>
              <a:rPr sz="1500" b="1" spc="-4" dirty="0">
                <a:solidFill>
                  <a:srgbClr val="2E5496"/>
                </a:solidFill>
                <a:latin typeface="Verdana"/>
                <a:cs typeface="Verdana"/>
              </a:rPr>
              <a:t>e</a:t>
            </a:r>
            <a:r>
              <a:rPr sz="1500" b="1" dirty="0">
                <a:solidFill>
                  <a:srgbClr val="2E5496"/>
                </a:solidFill>
                <a:latin typeface="Verdana"/>
                <a:cs typeface="Verdana"/>
              </a:rPr>
              <a:t>,	i</a:t>
            </a:r>
            <a:r>
              <a:rPr sz="1500" b="1" spc="-11" dirty="0">
                <a:solidFill>
                  <a:srgbClr val="2E5496"/>
                </a:solidFill>
                <a:latin typeface="Verdana"/>
                <a:cs typeface="Verdana"/>
              </a:rPr>
              <a:t>n</a:t>
            </a:r>
            <a:r>
              <a:rPr sz="1500" b="1" dirty="0">
                <a:solidFill>
                  <a:srgbClr val="2E5496"/>
                </a:solidFill>
                <a:latin typeface="Verdana"/>
                <a:cs typeface="Verdana"/>
              </a:rPr>
              <a:t>te</a:t>
            </a:r>
            <a:r>
              <a:rPr sz="1500" b="1" spc="-11" dirty="0">
                <a:solidFill>
                  <a:srgbClr val="2E5496"/>
                </a:solidFill>
                <a:latin typeface="Verdana"/>
                <a:cs typeface="Verdana"/>
              </a:rPr>
              <a:t>r</a:t>
            </a:r>
            <a:r>
              <a:rPr sz="1500" b="1" dirty="0">
                <a:solidFill>
                  <a:srgbClr val="2E5496"/>
                </a:solidFill>
                <a:latin typeface="Verdana"/>
                <a:cs typeface="Verdana"/>
              </a:rPr>
              <a:t>a</a:t>
            </a:r>
            <a:r>
              <a:rPr sz="1500" b="1" spc="-8" dirty="0">
                <a:solidFill>
                  <a:srgbClr val="2E5496"/>
                </a:solidFill>
                <a:latin typeface="Verdana"/>
                <a:cs typeface="Verdana"/>
              </a:rPr>
              <a:t>c</a:t>
            </a:r>
            <a:r>
              <a:rPr sz="1500" b="1" dirty="0">
                <a:solidFill>
                  <a:srgbClr val="2E5496"/>
                </a:solidFill>
                <a:latin typeface="Verdana"/>
                <a:cs typeface="Verdana"/>
              </a:rPr>
              <a:t>t</a:t>
            </a:r>
            <a:r>
              <a:rPr sz="1500" b="1" spc="-15" dirty="0">
                <a:solidFill>
                  <a:srgbClr val="2E5496"/>
                </a:solidFill>
                <a:latin typeface="Verdana"/>
                <a:cs typeface="Verdana"/>
              </a:rPr>
              <a:t>i</a:t>
            </a:r>
            <a:r>
              <a:rPr sz="1500" b="1" dirty="0">
                <a:solidFill>
                  <a:srgbClr val="2E5496"/>
                </a:solidFill>
                <a:latin typeface="Verdana"/>
                <a:cs typeface="Verdana"/>
              </a:rPr>
              <a:t>v</a:t>
            </a:r>
            <a:r>
              <a:rPr sz="1500" b="1" spc="-15" dirty="0">
                <a:solidFill>
                  <a:srgbClr val="2E5496"/>
                </a:solidFill>
                <a:latin typeface="Verdana"/>
                <a:cs typeface="Verdana"/>
              </a:rPr>
              <a:t>e</a:t>
            </a:r>
            <a:r>
              <a:rPr sz="1500" b="1" dirty="0">
                <a:solidFill>
                  <a:srgbClr val="2E5496"/>
                </a:solidFill>
                <a:latin typeface="Verdana"/>
                <a:cs typeface="Verdana"/>
              </a:rPr>
              <a:t>,	</a:t>
            </a:r>
            <a:r>
              <a:rPr sz="1500" b="1" spc="-8" dirty="0">
                <a:solidFill>
                  <a:srgbClr val="2E5496"/>
                </a:solidFill>
                <a:latin typeface="Verdana"/>
                <a:cs typeface="Verdana"/>
              </a:rPr>
              <a:t>o</a:t>
            </a:r>
            <a:r>
              <a:rPr sz="1500" b="1" spc="-4" dirty="0">
                <a:solidFill>
                  <a:srgbClr val="2E5496"/>
                </a:solidFill>
                <a:latin typeface="Verdana"/>
                <a:cs typeface="Verdana"/>
              </a:rPr>
              <a:t>b</a:t>
            </a:r>
            <a:r>
              <a:rPr sz="1500" b="1" spc="-15" dirty="0">
                <a:solidFill>
                  <a:srgbClr val="2E5496"/>
                </a:solidFill>
                <a:latin typeface="Verdana"/>
                <a:cs typeface="Verdana"/>
              </a:rPr>
              <a:t>j</a:t>
            </a:r>
            <a:r>
              <a:rPr sz="1500" b="1" spc="-11" dirty="0">
                <a:solidFill>
                  <a:srgbClr val="2E5496"/>
                </a:solidFill>
                <a:latin typeface="Verdana"/>
                <a:cs typeface="Verdana"/>
              </a:rPr>
              <a:t>e</a:t>
            </a:r>
            <a:r>
              <a:rPr sz="1500" b="1" spc="-4" dirty="0">
                <a:solidFill>
                  <a:srgbClr val="2E5496"/>
                </a:solidFill>
                <a:latin typeface="Verdana"/>
                <a:cs typeface="Verdana"/>
              </a:rPr>
              <a:t>ct</a:t>
            </a:r>
            <a:r>
              <a:rPr sz="1500" b="1" spc="-11" dirty="0">
                <a:solidFill>
                  <a:srgbClr val="2E5496"/>
                </a:solidFill>
                <a:latin typeface="Verdana"/>
                <a:cs typeface="Verdana"/>
              </a:rPr>
              <a:t>-</a:t>
            </a:r>
            <a:r>
              <a:rPr sz="1500" b="1" dirty="0">
                <a:solidFill>
                  <a:srgbClr val="2E5496"/>
                </a:solidFill>
                <a:latin typeface="Verdana"/>
                <a:cs typeface="Verdana"/>
              </a:rPr>
              <a:t>or</a:t>
            </a:r>
            <a:r>
              <a:rPr sz="1500" b="1" spc="-11" dirty="0">
                <a:solidFill>
                  <a:srgbClr val="2E5496"/>
                </a:solidFill>
                <a:latin typeface="Verdana"/>
                <a:cs typeface="Verdana"/>
              </a:rPr>
              <a:t>ie</a:t>
            </a:r>
            <a:r>
              <a:rPr sz="1500" b="1" spc="-4" dirty="0">
                <a:solidFill>
                  <a:srgbClr val="2E5496"/>
                </a:solidFill>
                <a:latin typeface="Verdana"/>
                <a:cs typeface="Verdana"/>
              </a:rPr>
              <a:t>n</a:t>
            </a:r>
            <a:r>
              <a:rPr sz="1500" b="1" spc="-15" dirty="0">
                <a:solidFill>
                  <a:srgbClr val="2E5496"/>
                </a:solidFill>
                <a:latin typeface="Verdana"/>
                <a:cs typeface="Verdana"/>
              </a:rPr>
              <a:t>t</a:t>
            </a:r>
            <a:r>
              <a:rPr sz="1500" b="1" spc="-11" dirty="0">
                <a:solidFill>
                  <a:srgbClr val="2E5496"/>
                </a:solidFill>
                <a:latin typeface="Verdana"/>
                <a:cs typeface="Verdana"/>
              </a:rPr>
              <a:t>e</a:t>
            </a:r>
            <a:r>
              <a:rPr sz="1500" b="1" dirty="0">
                <a:solidFill>
                  <a:srgbClr val="2E5496"/>
                </a:solidFill>
                <a:latin typeface="Verdana"/>
                <a:cs typeface="Verdana"/>
              </a:rPr>
              <a:t>d	la</a:t>
            </a:r>
            <a:r>
              <a:rPr sz="1500" b="1" spc="-8" dirty="0">
                <a:solidFill>
                  <a:srgbClr val="2E5496"/>
                </a:solidFill>
                <a:latin typeface="Verdana"/>
                <a:cs typeface="Verdana"/>
              </a:rPr>
              <a:t>n</a:t>
            </a:r>
            <a:r>
              <a:rPr sz="1500" b="1" spc="-4" dirty="0">
                <a:solidFill>
                  <a:srgbClr val="2E5496"/>
                </a:solidFill>
                <a:latin typeface="Verdana"/>
                <a:cs typeface="Verdana"/>
              </a:rPr>
              <a:t>guag</a:t>
            </a:r>
            <a:r>
              <a:rPr sz="1500" b="1" spc="-8" dirty="0">
                <a:solidFill>
                  <a:srgbClr val="2E5496"/>
                </a:solidFill>
                <a:latin typeface="Verdana"/>
                <a:cs typeface="Verdana"/>
              </a:rPr>
              <a:t>e</a:t>
            </a:r>
            <a:r>
              <a:rPr sz="1500" b="1" dirty="0">
                <a:solidFill>
                  <a:srgbClr val="2E5496"/>
                </a:solidFill>
                <a:latin typeface="Verdana"/>
                <a:cs typeface="Verdana"/>
              </a:rPr>
              <a:t>:	</a:t>
            </a:r>
            <a:r>
              <a:rPr sz="1500" b="1" spc="-4" dirty="0">
                <a:solidFill>
                  <a:srgbClr val="2E5496"/>
                </a:solidFill>
                <a:latin typeface="Verdana"/>
                <a:cs typeface="Verdana"/>
              </a:rPr>
              <a:t>d</a:t>
            </a:r>
            <a:r>
              <a:rPr sz="1500" b="1" spc="-11" dirty="0">
                <a:solidFill>
                  <a:srgbClr val="2E5496"/>
                </a:solidFill>
                <a:latin typeface="Verdana"/>
                <a:cs typeface="Verdana"/>
              </a:rPr>
              <a:t>e</a:t>
            </a:r>
            <a:r>
              <a:rPr sz="1500" b="1" spc="-4" dirty="0">
                <a:solidFill>
                  <a:srgbClr val="2E5496"/>
                </a:solidFill>
                <a:latin typeface="Verdana"/>
                <a:cs typeface="Verdana"/>
              </a:rPr>
              <a:t>signe</a:t>
            </a:r>
            <a:r>
              <a:rPr sz="1500" b="1" dirty="0">
                <a:solidFill>
                  <a:srgbClr val="2E5496"/>
                </a:solidFill>
                <a:latin typeface="Verdana"/>
                <a:cs typeface="Verdana"/>
              </a:rPr>
              <a:t>d	</a:t>
            </a:r>
            <a:r>
              <a:rPr sz="1500" b="1" spc="-8" dirty="0">
                <a:solidFill>
                  <a:srgbClr val="2E5496"/>
                </a:solidFill>
                <a:latin typeface="Verdana"/>
                <a:cs typeface="Verdana"/>
              </a:rPr>
              <a:t>by</a:t>
            </a:r>
            <a:endParaRPr sz="1500" dirty="0">
              <a:latin typeface="Verdana"/>
              <a:cs typeface="Verdana"/>
            </a:endParaRPr>
          </a:p>
          <a:p>
            <a:pPr marL="180975">
              <a:spcBef>
                <a:spcPts val="679"/>
              </a:spcBef>
            </a:pPr>
            <a:r>
              <a:rPr sz="1500" b="1" spc="-4" dirty="0">
                <a:solidFill>
                  <a:srgbClr val="2E5496"/>
                </a:solidFill>
                <a:latin typeface="Verdana"/>
                <a:cs typeface="Verdana"/>
              </a:rPr>
              <a:t>statisticians,</a:t>
            </a:r>
            <a:r>
              <a:rPr sz="1500" b="1" spc="-45" dirty="0">
                <a:solidFill>
                  <a:srgbClr val="2E5496"/>
                </a:solidFill>
                <a:latin typeface="Verdana"/>
                <a:cs typeface="Verdana"/>
              </a:rPr>
              <a:t> </a:t>
            </a:r>
            <a:r>
              <a:rPr sz="1500" b="1" dirty="0">
                <a:solidFill>
                  <a:srgbClr val="2E5496"/>
                </a:solidFill>
                <a:latin typeface="Verdana"/>
                <a:cs typeface="Verdana"/>
              </a:rPr>
              <a:t>for</a:t>
            </a:r>
            <a:r>
              <a:rPr sz="1500" b="1" spc="-38" dirty="0">
                <a:solidFill>
                  <a:srgbClr val="2E5496"/>
                </a:solidFill>
                <a:latin typeface="Verdana"/>
                <a:cs typeface="Verdana"/>
              </a:rPr>
              <a:t> </a:t>
            </a:r>
            <a:r>
              <a:rPr sz="1500" b="1" spc="-4" dirty="0">
                <a:solidFill>
                  <a:srgbClr val="2E5496"/>
                </a:solidFill>
                <a:latin typeface="Verdana"/>
                <a:cs typeface="Verdana"/>
              </a:rPr>
              <a:t>statisticians.</a:t>
            </a:r>
            <a:endParaRPr sz="1500" dirty="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132" y="647487"/>
            <a:ext cx="2622709" cy="1117614"/>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sp>
        <p:nvSpPr>
          <p:cNvPr id="4" name="object 4"/>
          <p:cNvSpPr txBox="1"/>
          <p:nvPr/>
        </p:nvSpPr>
        <p:spPr>
          <a:xfrm>
            <a:off x="508482" y="1878292"/>
            <a:ext cx="8133874" cy="3226493"/>
          </a:xfrm>
          <a:prstGeom prst="rect">
            <a:avLst/>
          </a:prstGeom>
        </p:spPr>
        <p:txBody>
          <a:bodyPr vert="horz" wrap="square" lIns="0" tIns="9049" rIns="0" bIns="0" rtlCol="0">
            <a:spAutoFit/>
          </a:bodyPr>
          <a:lstStyle/>
          <a:p>
            <a:pPr marL="9525">
              <a:spcBef>
                <a:spcPts val="71"/>
              </a:spcBef>
            </a:pPr>
            <a:r>
              <a:rPr sz="2100" b="1" spc="8" dirty="0">
                <a:solidFill>
                  <a:srgbClr val="C55A11"/>
                </a:solidFill>
                <a:latin typeface="Verdana"/>
                <a:cs typeface="Verdana"/>
              </a:rPr>
              <a:t>What</a:t>
            </a:r>
            <a:r>
              <a:rPr sz="2100" b="1" spc="30" dirty="0">
                <a:solidFill>
                  <a:srgbClr val="C55A11"/>
                </a:solidFill>
                <a:latin typeface="Verdana"/>
                <a:cs typeface="Verdana"/>
              </a:rPr>
              <a:t> </a:t>
            </a:r>
            <a:r>
              <a:rPr sz="2100" b="1" spc="4" dirty="0">
                <a:solidFill>
                  <a:srgbClr val="C55A11"/>
                </a:solidFill>
                <a:latin typeface="Verdana"/>
                <a:cs typeface="Verdana"/>
              </a:rPr>
              <a:t>is</a:t>
            </a:r>
            <a:r>
              <a:rPr sz="2100" b="1" spc="15" dirty="0">
                <a:solidFill>
                  <a:srgbClr val="C55A11"/>
                </a:solidFill>
                <a:latin typeface="Verdana"/>
                <a:cs typeface="Verdana"/>
              </a:rPr>
              <a:t> </a:t>
            </a:r>
            <a:r>
              <a:rPr sz="2100" b="1" spc="-4" dirty="0">
                <a:solidFill>
                  <a:srgbClr val="C55A11"/>
                </a:solidFill>
                <a:latin typeface="Verdana"/>
                <a:cs typeface="Verdana"/>
              </a:rPr>
              <a:t>R</a:t>
            </a:r>
            <a:r>
              <a:rPr sz="2100" b="1" spc="8" dirty="0">
                <a:solidFill>
                  <a:srgbClr val="C55A11"/>
                </a:solidFill>
                <a:latin typeface="Verdana"/>
                <a:cs typeface="Verdana"/>
              </a:rPr>
              <a:t> </a:t>
            </a:r>
            <a:r>
              <a:rPr sz="2100" b="1" spc="11" dirty="0">
                <a:solidFill>
                  <a:srgbClr val="C55A11"/>
                </a:solidFill>
                <a:latin typeface="Verdana"/>
                <a:cs typeface="Verdana"/>
              </a:rPr>
              <a:t>Programming?</a:t>
            </a:r>
            <a:endParaRPr sz="2100">
              <a:latin typeface="Verdana"/>
              <a:cs typeface="Verdana"/>
            </a:endParaRPr>
          </a:p>
          <a:p>
            <a:pPr marL="162401" marR="3810" indent="-153353" algn="just">
              <a:lnSpc>
                <a:spcPct val="137000"/>
              </a:lnSpc>
              <a:spcBef>
                <a:spcPts val="900"/>
              </a:spcBef>
              <a:buFont typeface="Verdana"/>
              <a:buChar char="•"/>
              <a:tabLst>
                <a:tab pos="162878" algn="l"/>
              </a:tabLst>
            </a:pPr>
            <a:r>
              <a:rPr sz="1500" b="1" dirty="0">
                <a:solidFill>
                  <a:srgbClr val="2E5496"/>
                </a:solidFill>
                <a:latin typeface="Verdana"/>
                <a:cs typeface="Verdana"/>
              </a:rPr>
              <a:t>R </a:t>
            </a:r>
            <a:r>
              <a:rPr sz="1500" b="1" spc="-4" dirty="0">
                <a:solidFill>
                  <a:srgbClr val="2E5496"/>
                </a:solidFill>
                <a:latin typeface="Verdana"/>
                <a:cs typeface="Verdana"/>
              </a:rPr>
              <a:t>is </a:t>
            </a:r>
            <a:r>
              <a:rPr sz="1500" b="1" dirty="0">
                <a:solidFill>
                  <a:srgbClr val="2E5496"/>
                </a:solidFill>
                <a:latin typeface="Verdana"/>
                <a:cs typeface="Verdana"/>
              </a:rPr>
              <a:t>a </a:t>
            </a:r>
            <a:r>
              <a:rPr sz="1500" b="1" spc="-4" dirty="0">
                <a:solidFill>
                  <a:srgbClr val="2E5496"/>
                </a:solidFill>
                <a:latin typeface="Verdana"/>
                <a:cs typeface="Verdana"/>
              </a:rPr>
              <a:t>programming </a:t>
            </a:r>
            <a:r>
              <a:rPr sz="1500" b="1" dirty="0">
                <a:solidFill>
                  <a:srgbClr val="2E5496"/>
                </a:solidFill>
                <a:latin typeface="Verdana"/>
                <a:cs typeface="Verdana"/>
              </a:rPr>
              <a:t>language and software </a:t>
            </a:r>
            <a:r>
              <a:rPr sz="1500" b="1" spc="-4" dirty="0">
                <a:solidFill>
                  <a:srgbClr val="2E5496"/>
                </a:solidFill>
                <a:latin typeface="Verdana"/>
                <a:cs typeface="Verdana"/>
              </a:rPr>
              <a:t>environment for </a:t>
            </a:r>
            <a:r>
              <a:rPr sz="1500" b="1" spc="-8" dirty="0">
                <a:solidFill>
                  <a:srgbClr val="2E5496"/>
                </a:solidFill>
                <a:latin typeface="Verdana"/>
                <a:cs typeface="Verdana"/>
              </a:rPr>
              <a:t>statistical </a:t>
            </a:r>
            <a:r>
              <a:rPr sz="1500" b="1" spc="-4" dirty="0">
                <a:solidFill>
                  <a:srgbClr val="2E5496"/>
                </a:solidFill>
                <a:latin typeface="Verdana"/>
                <a:cs typeface="Verdana"/>
              </a:rPr>
              <a:t> </a:t>
            </a:r>
            <a:r>
              <a:rPr sz="1500" b="1" dirty="0">
                <a:solidFill>
                  <a:srgbClr val="2E5496"/>
                </a:solidFill>
                <a:latin typeface="Verdana"/>
                <a:cs typeface="Verdana"/>
              </a:rPr>
              <a:t>analysis,</a:t>
            </a:r>
            <a:r>
              <a:rPr sz="1500" b="1" spc="-11" dirty="0">
                <a:solidFill>
                  <a:srgbClr val="2E5496"/>
                </a:solidFill>
                <a:latin typeface="Verdana"/>
                <a:cs typeface="Verdana"/>
              </a:rPr>
              <a:t> </a:t>
            </a:r>
            <a:r>
              <a:rPr sz="1500" b="1" spc="-4" dirty="0">
                <a:solidFill>
                  <a:srgbClr val="2E5496"/>
                </a:solidFill>
                <a:latin typeface="Verdana"/>
                <a:cs typeface="Verdana"/>
              </a:rPr>
              <a:t>graphics</a:t>
            </a:r>
            <a:r>
              <a:rPr sz="1500" b="1" dirty="0">
                <a:solidFill>
                  <a:srgbClr val="2E5496"/>
                </a:solidFill>
                <a:latin typeface="Verdana"/>
                <a:cs typeface="Verdana"/>
              </a:rPr>
              <a:t> </a:t>
            </a:r>
            <a:r>
              <a:rPr sz="1500" b="1" spc="-4" dirty="0">
                <a:solidFill>
                  <a:srgbClr val="2E5496"/>
                </a:solidFill>
                <a:latin typeface="Verdana"/>
                <a:cs typeface="Verdana"/>
              </a:rPr>
              <a:t>representation</a:t>
            </a:r>
            <a:r>
              <a:rPr sz="1500" b="1" spc="-15"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spc="-4" dirty="0">
                <a:solidFill>
                  <a:srgbClr val="2E5496"/>
                </a:solidFill>
                <a:latin typeface="Verdana"/>
                <a:cs typeface="Verdana"/>
              </a:rPr>
              <a:t>reporting.</a:t>
            </a:r>
            <a:endParaRPr sz="1500">
              <a:latin typeface="Verdana"/>
              <a:cs typeface="Verdana"/>
            </a:endParaRPr>
          </a:p>
          <a:p>
            <a:pPr marL="162401" marR="3810" indent="-153353" algn="just">
              <a:lnSpc>
                <a:spcPct val="133500"/>
              </a:lnSpc>
              <a:spcBef>
                <a:spcPts val="233"/>
              </a:spcBef>
              <a:buFont typeface="Verdana"/>
              <a:buChar char="•"/>
              <a:tabLst>
                <a:tab pos="162878" algn="l"/>
              </a:tabLst>
            </a:pPr>
            <a:r>
              <a:rPr sz="1500" b="1" spc="4" dirty="0">
                <a:solidFill>
                  <a:srgbClr val="2E5496"/>
                </a:solidFill>
                <a:latin typeface="Verdana"/>
                <a:cs typeface="Verdana"/>
              </a:rPr>
              <a:t>R </a:t>
            </a:r>
            <a:r>
              <a:rPr sz="1500" b="1" dirty="0">
                <a:solidFill>
                  <a:srgbClr val="2E5496"/>
                </a:solidFill>
                <a:latin typeface="Verdana"/>
                <a:cs typeface="Verdana"/>
              </a:rPr>
              <a:t>was </a:t>
            </a:r>
            <a:r>
              <a:rPr sz="1500" b="1" spc="-4" dirty="0">
                <a:solidFill>
                  <a:srgbClr val="2E5496"/>
                </a:solidFill>
                <a:latin typeface="Verdana"/>
                <a:cs typeface="Verdana"/>
              </a:rPr>
              <a:t>created by </a:t>
            </a:r>
            <a:r>
              <a:rPr sz="1500" b="1" dirty="0">
                <a:solidFill>
                  <a:srgbClr val="2E5496"/>
                </a:solidFill>
                <a:latin typeface="Verdana"/>
                <a:cs typeface="Verdana"/>
              </a:rPr>
              <a:t>Ross Ihaka and </a:t>
            </a:r>
            <a:r>
              <a:rPr sz="1500" b="1" spc="-4" dirty="0">
                <a:solidFill>
                  <a:srgbClr val="2E5496"/>
                </a:solidFill>
                <a:latin typeface="Verdana"/>
                <a:cs typeface="Verdana"/>
              </a:rPr>
              <a:t>Robert Gentleman </a:t>
            </a:r>
            <a:r>
              <a:rPr sz="1500" b="1" dirty="0">
                <a:solidFill>
                  <a:srgbClr val="2E5496"/>
                </a:solidFill>
                <a:latin typeface="Verdana"/>
                <a:cs typeface="Verdana"/>
              </a:rPr>
              <a:t>at </a:t>
            </a:r>
            <a:r>
              <a:rPr sz="1500" b="1" spc="-4" dirty="0">
                <a:solidFill>
                  <a:srgbClr val="2E5496"/>
                </a:solidFill>
                <a:latin typeface="Verdana"/>
                <a:cs typeface="Verdana"/>
              </a:rPr>
              <a:t>the University</a:t>
            </a:r>
            <a:r>
              <a:rPr sz="1500" b="1" dirty="0">
                <a:solidFill>
                  <a:srgbClr val="2E5496"/>
                </a:solidFill>
                <a:latin typeface="Verdana"/>
                <a:cs typeface="Verdana"/>
              </a:rPr>
              <a:t> of </a:t>
            </a:r>
            <a:r>
              <a:rPr sz="1500" b="1" spc="4" dirty="0">
                <a:solidFill>
                  <a:srgbClr val="2E5496"/>
                </a:solidFill>
                <a:latin typeface="Verdana"/>
                <a:cs typeface="Verdana"/>
              </a:rPr>
              <a:t> </a:t>
            </a:r>
            <a:r>
              <a:rPr sz="1500" b="1" spc="-4" dirty="0">
                <a:solidFill>
                  <a:srgbClr val="2E5496"/>
                </a:solidFill>
                <a:latin typeface="Verdana"/>
                <a:cs typeface="Verdana"/>
              </a:rPr>
              <a:t>Auckland,</a:t>
            </a:r>
            <a:r>
              <a:rPr sz="1500" b="1" dirty="0">
                <a:solidFill>
                  <a:srgbClr val="2E5496"/>
                </a:solidFill>
                <a:latin typeface="Verdana"/>
                <a:cs typeface="Verdana"/>
              </a:rPr>
              <a:t> New</a:t>
            </a:r>
            <a:r>
              <a:rPr sz="1500" b="1" spc="4" dirty="0">
                <a:solidFill>
                  <a:srgbClr val="2E5496"/>
                </a:solidFill>
                <a:latin typeface="Verdana"/>
                <a:cs typeface="Verdana"/>
              </a:rPr>
              <a:t> </a:t>
            </a:r>
            <a:r>
              <a:rPr sz="1500" b="1" spc="-4" dirty="0">
                <a:solidFill>
                  <a:srgbClr val="2E5496"/>
                </a:solidFill>
                <a:latin typeface="Verdana"/>
                <a:cs typeface="Verdana"/>
              </a:rPr>
              <a:t>Zealand,</a:t>
            </a:r>
            <a:r>
              <a:rPr sz="1500" b="1" dirty="0">
                <a:solidFill>
                  <a:srgbClr val="2E5496"/>
                </a:solidFill>
                <a:latin typeface="Verdana"/>
                <a:cs typeface="Verdana"/>
              </a:rPr>
              <a:t> </a:t>
            </a:r>
            <a:r>
              <a:rPr sz="1500" b="1" spc="-4" dirty="0">
                <a:solidFill>
                  <a:srgbClr val="2E5496"/>
                </a:solidFill>
                <a:latin typeface="Verdana"/>
                <a:cs typeface="Verdana"/>
              </a:rPr>
              <a:t>and</a:t>
            </a:r>
            <a:r>
              <a:rPr sz="1500" b="1" dirty="0">
                <a:solidFill>
                  <a:srgbClr val="2E5496"/>
                </a:solidFill>
                <a:latin typeface="Verdana"/>
                <a:cs typeface="Verdana"/>
              </a:rPr>
              <a:t> </a:t>
            </a:r>
            <a:r>
              <a:rPr sz="1500" b="1" spc="-4" dirty="0">
                <a:solidFill>
                  <a:srgbClr val="2E5496"/>
                </a:solidFill>
                <a:latin typeface="Verdana"/>
                <a:cs typeface="Verdana"/>
              </a:rPr>
              <a:t>is</a:t>
            </a:r>
            <a:r>
              <a:rPr sz="1500" b="1" dirty="0">
                <a:solidFill>
                  <a:srgbClr val="2E5496"/>
                </a:solidFill>
                <a:latin typeface="Verdana"/>
                <a:cs typeface="Verdana"/>
              </a:rPr>
              <a:t> </a:t>
            </a:r>
            <a:r>
              <a:rPr sz="1500" b="1" spc="-4" dirty="0">
                <a:solidFill>
                  <a:srgbClr val="2E5496"/>
                </a:solidFill>
                <a:latin typeface="Verdana"/>
                <a:cs typeface="Verdana"/>
              </a:rPr>
              <a:t>currently</a:t>
            </a:r>
            <a:r>
              <a:rPr sz="1500" b="1" dirty="0">
                <a:solidFill>
                  <a:srgbClr val="2E5496"/>
                </a:solidFill>
                <a:latin typeface="Verdana"/>
                <a:cs typeface="Verdana"/>
              </a:rPr>
              <a:t> </a:t>
            </a:r>
            <a:r>
              <a:rPr sz="1500" b="1" spc="-4" dirty="0">
                <a:solidFill>
                  <a:srgbClr val="2E5496"/>
                </a:solidFill>
                <a:latin typeface="Verdana"/>
                <a:cs typeface="Verdana"/>
              </a:rPr>
              <a:t>developed</a:t>
            </a:r>
            <a:r>
              <a:rPr sz="1500" b="1" spc="506" dirty="0">
                <a:solidFill>
                  <a:srgbClr val="2E5496"/>
                </a:solidFill>
                <a:latin typeface="Verdana"/>
                <a:cs typeface="Verdana"/>
              </a:rPr>
              <a:t> </a:t>
            </a:r>
            <a:r>
              <a:rPr sz="1500" b="1" dirty="0">
                <a:solidFill>
                  <a:srgbClr val="2E5496"/>
                </a:solidFill>
                <a:latin typeface="Verdana"/>
                <a:cs typeface="Verdana"/>
              </a:rPr>
              <a:t>by</a:t>
            </a:r>
            <a:r>
              <a:rPr sz="1500" b="1" spc="514" dirty="0">
                <a:solidFill>
                  <a:srgbClr val="2E5496"/>
                </a:solidFill>
                <a:latin typeface="Verdana"/>
                <a:cs typeface="Verdana"/>
              </a:rPr>
              <a:t> </a:t>
            </a:r>
            <a:r>
              <a:rPr sz="1500" b="1" spc="-4" dirty="0">
                <a:solidFill>
                  <a:srgbClr val="2E5496"/>
                </a:solidFill>
                <a:latin typeface="Verdana"/>
                <a:cs typeface="Verdana"/>
              </a:rPr>
              <a:t>the</a:t>
            </a:r>
            <a:r>
              <a:rPr sz="1500" b="1" spc="506" dirty="0">
                <a:solidFill>
                  <a:srgbClr val="2E5496"/>
                </a:solidFill>
                <a:latin typeface="Verdana"/>
                <a:cs typeface="Verdana"/>
              </a:rPr>
              <a:t> </a:t>
            </a:r>
            <a:r>
              <a:rPr sz="1500" b="1" dirty="0">
                <a:solidFill>
                  <a:srgbClr val="2E5496"/>
                </a:solidFill>
                <a:latin typeface="Verdana"/>
                <a:cs typeface="Verdana"/>
              </a:rPr>
              <a:t>R </a:t>
            </a:r>
            <a:r>
              <a:rPr sz="1500" b="1" spc="4" dirty="0">
                <a:solidFill>
                  <a:srgbClr val="2E5496"/>
                </a:solidFill>
                <a:latin typeface="Verdana"/>
                <a:cs typeface="Verdana"/>
              </a:rPr>
              <a:t> </a:t>
            </a:r>
            <a:r>
              <a:rPr sz="1500" b="1" dirty="0">
                <a:solidFill>
                  <a:srgbClr val="2E5496"/>
                </a:solidFill>
                <a:latin typeface="Verdana"/>
                <a:cs typeface="Verdana"/>
              </a:rPr>
              <a:t>Development</a:t>
            </a:r>
            <a:r>
              <a:rPr sz="1500" b="1" spc="-23" dirty="0">
                <a:solidFill>
                  <a:srgbClr val="2E5496"/>
                </a:solidFill>
                <a:latin typeface="Verdana"/>
                <a:cs typeface="Verdana"/>
              </a:rPr>
              <a:t> </a:t>
            </a:r>
            <a:r>
              <a:rPr sz="1500" b="1" dirty="0">
                <a:solidFill>
                  <a:srgbClr val="2E5496"/>
                </a:solidFill>
                <a:latin typeface="Verdana"/>
                <a:cs typeface="Verdana"/>
              </a:rPr>
              <a:t>Core</a:t>
            </a:r>
            <a:r>
              <a:rPr sz="1500" b="1" spc="-34" dirty="0">
                <a:solidFill>
                  <a:srgbClr val="2E5496"/>
                </a:solidFill>
                <a:latin typeface="Verdana"/>
                <a:cs typeface="Verdana"/>
              </a:rPr>
              <a:t> </a:t>
            </a:r>
            <a:r>
              <a:rPr sz="1500" b="1" spc="-30" dirty="0">
                <a:solidFill>
                  <a:srgbClr val="2E5496"/>
                </a:solidFill>
                <a:latin typeface="Verdana"/>
                <a:cs typeface="Verdana"/>
              </a:rPr>
              <a:t>Team.</a:t>
            </a:r>
            <a:endParaRPr sz="1500">
              <a:latin typeface="Verdana"/>
              <a:cs typeface="Verdana"/>
            </a:endParaRPr>
          </a:p>
          <a:p>
            <a:pPr marL="162401" indent="-153353" algn="just">
              <a:spcBef>
                <a:spcPts val="596"/>
              </a:spcBef>
              <a:buFont typeface="Verdana"/>
              <a:buChar char="•"/>
              <a:tabLst>
                <a:tab pos="162878" algn="l"/>
              </a:tabLst>
            </a:pPr>
            <a:r>
              <a:rPr sz="1500" b="1" dirty="0">
                <a:solidFill>
                  <a:srgbClr val="2E5496"/>
                </a:solidFill>
                <a:latin typeface="Verdana"/>
                <a:cs typeface="Verdana"/>
              </a:rPr>
              <a:t>The</a:t>
            </a:r>
            <a:r>
              <a:rPr sz="1500" b="1" spc="870" dirty="0">
                <a:solidFill>
                  <a:srgbClr val="2E5496"/>
                </a:solidFill>
                <a:latin typeface="Verdana"/>
                <a:cs typeface="Verdana"/>
              </a:rPr>
              <a:t> </a:t>
            </a:r>
            <a:r>
              <a:rPr sz="1500" b="1" spc="-4" dirty="0">
                <a:solidFill>
                  <a:srgbClr val="2E5496"/>
                </a:solidFill>
                <a:latin typeface="Verdana"/>
                <a:cs typeface="Verdana"/>
              </a:rPr>
              <a:t>core</a:t>
            </a:r>
            <a:r>
              <a:rPr sz="1500" b="1" spc="870" dirty="0">
                <a:solidFill>
                  <a:srgbClr val="2E5496"/>
                </a:solidFill>
                <a:latin typeface="Verdana"/>
                <a:cs typeface="Verdana"/>
              </a:rPr>
              <a:t> </a:t>
            </a:r>
            <a:r>
              <a:rPr sz="1500" b="1" dirty="0">
                <a:solidFill>
                  <a:srgbClr val="2E5496"/>
                </a:solidFill>
                <a:latin typeface="Verdana"/>
                <a:cs typeface="Verdana"/>
              </a:rPr>
              <a:t>of</a:t>
            </a:r>
            <a:r>
              <a:rPr sz="1500" b="1" spc="874" dirty="0">
                <a:solidFill>
                  <a:srgbClr val="2E5496"/>
                </a:solidFill>
                <a:latin typeface="Verdana"/>
                <a:cs typeface="Verdana"/>
              </a:rPr>
              <a:t> </a:t>
            </a:r>
            <a:r>
              <a:rPr sz="1500" b="1" dirty="0">
                <a:solidFill>
                  <a:srgbClr val="2E5496"/>
                </a:solidFill>
                <a:latin typeface="Verdana"/>
                <a:cs typeface="Verdana"/>
              </a:rPr>
              <a:t>R</a:t>
            </a:r>
            <a:r>
              <a:rPr sz="1500" b="1" spc="866" dirty="0">
                <a:solidFill>
                  <a:srgbClr val="2E5496"/>
                </a:solidFill>
                <a:latin typeface="Verdana"/>
                <a:cs typeface="Verdana"/>
              </a:rPr>
              <a:t> </a:t>
            </a:r>
            <a:r>
              <a:rPr sz="1500" b="1" spc="-4" dirty="0">
                <a:solidFill>
                  <a:srgbClr val="2E5496"/>
                </a:solidFill>
                <a:latin typeface="Verdana"/>
                <a:cs typeface="Verdana"/>
              </a:rPr>
              <a:t>is</a:t>
            </a:r>
            <a:r>
              <a:rPr sz="1500" b="1" spc="874" dirty="0">
                <a:solidFill>
                  <a:srgbClr val="2E5496"/>
                </a:solidFill>
                <a:latin typeface="Verdana"/>
                <a:cs typeface="Verdana"/>
              </a:rPr>
              <a:t> </a:t>
            </a:r>
            <a:r>
              <a:rPr sz="1500" b="1" spc="4" dirty="0">
                <a:solidFill>
                  <a:srgbClr val="2E5496"/>
                </a:solidFill>
                <a:latin typeface="Verdana"/>
                <a:cs typeface="Verdana"/>
              </a:rPr>
              <a:t>an </a:t>
            </a:r>
            <a:r>
              <a:rPr sz="1500" b="1" spc="356" dirty="0">
                <a:solidFill>
                  <a:srgbClr val="2E5496"/>
                </a:solidFill>
                <a:latin typeface="Verdana"/>
                <a:cs typeface="Verdana"/>
              </a:rPr>
              <a:t> </a:t>
            </a:r>
            <a:r>
              <a:rPr sz="1500" b="1" dirty="0">
                <a:solidFill>
                  <a:srgbClr val="2E5496"/>
                </a:solidFill>
                <a:latin typeface="Verdana"/>
                <a:cs typeface="Verdana"/>
              </a:rPr>
              <a:t>interpreted</a:t>
            </a:r>
            <a:r>
              <a:rPr sz="1500" b="1" spc="855" dirty="0">
                <a:solidFill>
                  <a:srgbClr val="2E5496"/>
                </a:solidFill>
                <a:latin typeface="Verdana"/>
                <a:cs typeface="Verdana"/>
              </a:rPr>
              <a:t> </a:t>
            </a:r>
            <a:r>
              <a:rPr sz="1500" b="1" spc="-4" dirty="0">
                <a:solidFill>
                  <a:srgbClr val="2E5496"/>
                </a:solidFill>
                <a:latin typeface="Verdana"/>
                <a:cs typeface="Verdana"/>
              </a:rPr>
              <a:t>computer</a:t>
            </a:r>
            <a:r>
              <a:rPr sz="1500" b="1" spc="874" dirty="0">
                <a:solidFill>
                  <a:srgbClr val="2E5496"/>
                </a:solidFill>
                <a:latin typeface="Verdana"/>
                <a:cs typeface="Verdana"/>
              </a:rPr>
              <a:t> </a:t>
            </a:r>
            <a:r>
              <a:rPr sz="1500" b="1" spc="-4" dirty="0">
                <a:solidFill>
                  <a:srgbClr val="2E5496"/>
                </a:solidFill>
                <a:latin typeface="Verdana"/>
                <a:cs typeface="Verdana"/>
              </a:rPr>
              <a:t>language</a:t>
            </a:r>
            <a:r>
              <a:rPr sz="1500" b="1" spc="870" dirty="0">
                <a:solidFill>
                  <a:srgbClr val="2E5496"/>
                </a:solidFill>
                <a:latin typeface="Verdana"/>
                <a:cs typeface="Verdana"/>
              </a:rPr>
              <a:t> </a:t>
            </a:r>
            <a:r>
              <a:rPr sz="1500" b="1" spc="-4" dirty="0">
                <a:solidFill>
                  <a:srgbClr val="2E5496"/>
                </a:solidFill>
                <a:latin typeface="Verdana"/>
                <a:cs typeface="Verdana"/>
              </a:rPr>
              <a:t>which</a:t>
            </a:r>
            <a:r>
              <a:rPr sz="1500" b="1" spc="870" dirty="0">
                <a:solidFill>
                  <a:srgbClr val="2E5496"/>
                </a:solidFill>
                <a:latin typeface="Verdana"/>
                <a:cs typeface="Verdana"/>
              </a:rPr>
              <a:t> </a:t>
            </a:r>
            <a:r>
              <a:rPr sz="1500" b="1" dirty="0">
                <a:solidFill>
                  <a:srgbClr val="2E5496"/>
                </a:solidFill>
                <a:latin typeface="Verdana"/>
                <a:cs typeface="Verdana"/>
              </a:rPr>
              <a:t>allows</a:t>
            </a:r>
            <a:endParaRPr sz="1500">
              <a:latin typeface="Verdana"/>
              <a:cs typeface="Verdana"/>
            </a:endParaRPr>
          </a:p>
          <a:p>
            <a:pPr marL="162401" algn="just">
              <a:spcBef>
                <a:spcPts val="604"/>
              </a:spcBef>
            </a:pPr>
            <a:r>
              <a:rPr sz="1500" b="1" spc="-4" dirty="0">
                <a:solidFill>
                  <a:srgbClr val="2E5496"/>
                </a:solidFill>
                <a:latin typeface="Verdana"/>
                <a:cs typeface="Verdana"/>
              </a:rPr>
              <a:t>branching</a:t>
            </a:r>
            <a:r>
              <a:rPr sz="1500" b="1" spc="-8" dirty="0">
                <a:solidFill>
                  <a:srgbClr val="2E5496"/>
                </a:solidFill>
                <a:latin typeface="Verdana"/>
                <a:cs typeface="Verdana"/>
              </a:rPr>
              <a:t> </a:t>
            </a:r>
            <a:r>
              <a:rPr sz="1500" b="1" dirty="0">
                <a:solidFill>
                  <a:srgbClr val="2E5496"/>
                </a:solidFill>
                <a:latin typeface="Verdana"/>
                <a:cs typeface="Verdana"/>
              </a:rPr>
              <a:t>and looping</a:t>
            </a:r>
            <a:r>
              <a:rPr sz="1500" b="1" spc="-4" dirty="0">
                <a:solidFill>
                  <a:srgbClr val="2E5496"/>
                </a:solidFill>
                <a:latin typeface="Verdana"/>
                <a:cs typeface="Verdana"/>
              </a:rPr>
              <a:t> </a:t>
            </a:r>
            <a:r>
              <a:rPr sz="1500" b="1" dirty="0">
                <a:solidFill>
                  <a:srgbClr val="2E5496"/>
                </a:solidFill>
                <a:latin typeface="Verdana"/>
                <a:cs typeface="Verdana"/>
              </a:rPr>
              <a:t>as</a:t>
            </a:r>
            <a:r>
              <a:rPr sz="1500" b="1" spc="4" dirty="0">
                <a:solidFill>
                  <a:srgbClr val="2E5496"/>
                </a:solidFill>
                <a:latin typeface="Verdana"/>
                <a:cs typeface="Verdana"/>
              </a:rPr>
              <a:t> </a:t>
            </a:r>
            <a:r>
              <a:rPr sz="1500" b="1" dirty="0">
                <a:solidFill>
                  <a:srgbClr val="2E5496"/>
                </a:solidFill>
                <a:latin typeface="Verdana"/>
                <a:cs typeface="Verdana"/>
              </a:rPr>
              <a:t>well</a:t>
            </a:r>
            <a:r>
              <a:rPr sz="1500" b="1" spc="4" dirty="0">
                <a:solidFill>
                  <a:srgbClr val="2E5496"/>
                </a:solidFill>
                <a:latin typeface="Verdana"/>
                <a:cs typeface="Verdana"/>
              </a:rPr>
              <a:t> </a:t>
            </a:r>
            <a:r>
              <a:rPr sz="1500" b="1" dirty="0">
                <a:solidFill>
                  <a:srgbClr val="2E5496"/>
                </a:solidFill>
                <a:latin typeface="Verdana"/>
                <a:cs typeface="Verdana"/>
              </a:rPr>
              <a:t>as</a:t>
            </a:r>
            <a:r>
              <a:rPr sz="1500" b="1" spc="-4" dirty="0">
                <a:solidFill>
                  <a:srgbClr val="2E5496"/>
                </a:solidFill>
                <a:latin typeface="Verdana"/>
                <a:cs typeface="Verdana"/>
              </a:rPr>
              <a:t> </a:t>
            </a:r>
            <a:r>
              <a:rPr sz="1500" b="1" dirty="0">
                <a:solidFill>
                  <a:srgbClr val="2E5496"/>
                </a:solidFill>
                <a:latin typeface="Verdana"/>
                <a:cs typeface="Verdana"/>
              </a:rPr>
              <a:t>modular</a:t>
            </a:r>
            <a:r>
              <a:rPr sz="1500" b="1" spc="4" dirty="0">
                <a:solidFill>
                  <a:srgbClr val="2E5496"/>
                </a:solidFill>
                <a:latin typeface="Verdana"/>
                <a:cs typeface="Verdana"/>
              </a:rPr>
              <a:t> </a:t>
            </a:r>
            <a:r>
              <a:rPr sz="1500" b="1" dirty="0">
                <a:solidFill>
                  <a:srgbClr val="2E5496"/>
                </a:solidFill>
                <a:latin typeface="Verdana"/>
                <a:cs typeface="Verdana"/>
              </a:rPr>
              <a:t>programming</a:t>
            </a:r>
            <a:r>
              <a:rPr sz="1500" b="1" spc="-23" dirty="0">
                <a:solidFill>
                  <a:srgbClr val="2E5496"/>
                </a:solidFill>
                <a:latin typeface="Verdana"/>
                <a:cs typeface="Verdana"/>
              </a:rPr>
              <a:t> </a:t>
            </a:r>
            <a:r>
              <a:rPr sz="1500" b="1" spc="-4" dirty="0">
                <a:solidFill>
                  <a:srgbClr val="2E5496"/>
                </a:solidFill>
                <a:latin typeface="Verdana"/>
                <a:cs typeface="Verdana"/>
              </a:rPr>
              <a:t>using</a:t>
            </a:r>
            <a:r>
              <a:rPr sz="1500" b="1" spc="-11" dirty="0">
                <a:solidFill>
                  <a:srgbClr val="2E5496"/>
                </a:solidFill>
                <a:latin typeface="Verdana"/>
                <a:cs typeface="Verdana"/>
              </a:rPr>
              <a:t> </a:t>
            </a:r>
            <a:r>
              <a:rPr sz="1500" b="1" spc="-4" dirty="0">
                <a:solidFill>
                  <a:srgbClr val="2E5496"/>
                </a:solidFill>
                <a:latin typeface="Verdana"/>
                <a:cs typeface="Verdana"/>
              </a:rPr>
              <a:t>functions.</a:t>
            </a:r>
            <a:endParaRPr sz="1500">
              <a:latin typeface="Verdana"/>
              <a:cs typeface="Verdana"/>
            </a:endParaRPr>
          </a:p>
          <a:p>
            <a:pPr marL="162401" marR="4763" indent="-153353" algn="just">
              <a:lnSpc>
                <a:spcPct val="133000"/>
              </a:lnSpc>
              <a:spcBef>
                <a:spcPts val="11"/>
              </a:spcBef>
              <a:buFont typeface="Verdana"/>
              <a:buChar char="•"/>
              <a:tabLst>
                <a:tab pos="162878" algn="l"/>
              </a:tabLst>
            </a:pPr>
            <a:r>
              <a:rPr sz="1500" b="1" dirty="0">
                <a:solidFill>
                  <a:srgbClr val="2E5496"/>
                </a:solidFill>
                <a:latin typeface="Verdana"/>
                <a:cs typeface="Verdana"/>
              </a:rPr>
              <a:t>R allows </a:t>
            </a:r>
            <a:r>
              <a:rPr sz="1500" b="1" spc="-4" dirty="0">
                <a:solidFill>
                  <a:srgbClr val="2E5496"/>
                </a:solidFill>
                <a:latin typeface="Verdana"/>
                <a:cs typeface="Verdana"/>
              </a:rPr>
              <a:t>integration </a:t>
            </a:r>
            <a:r>
              <a:rPr sz="1500" b="1" dirty="0">
                <a:solidFill>
                  <a:srgbClr val="2E5496"/>
                </a:solidFill>
                <a:latin typeface="Verdana"/>
                <a:cs typeface="Verdana"/>
              </a:rPr>
              <a:t>with </a:t>
            </a:r>
            <a:r>
              <a:rPr sz="1500" b="1" spc="-4" dirty="0">
                <a:solidFill>
                  <a:srgbClr val="2E5496"/>
                </a:solidFill>
                <a:latin typeface="Verdana"/>
                <a:cs typeface="Verdana"/>
              </a:rPr>
              <a:t>the procedures written in </a:t>
            </a:r>
            <a:r>
              <a:rPr sz="1500" b="1" dirty="0">
                <a:solidFill>
                  <a:srgbClr val="2E5496"/>
                </a:solidFill>
                <a:latin typeface="Verdana"/>
                <a:cs typeface="Verdana"/>
              </a:rPr>
              <a:t>the C, C++, </a:t>
            </a:r>
            <a:r>
              <a:rPr sz="1500" b="1" spc="-4" dirty="0">
                <a:solidFill>
                  <a:srgbClr val="2E5496"/>
                </a:solidFill>
                <a:latin typeface="Verdana"/>
                <a:cs typeface="Verdana"/>
              </a:rPr>
              <a:t>.Net, </a:t>
            </a:r>
            <a:r>
              <a:rPr sz="1500" b="1" dirty="0">
                <a:solidFill>
                  <a:srgbClr val="2E5496"/>
                </a:solidFill>
                <a:latin typeface="Verdana"/>
                <a:cs typeface="Verdana"/>
              </a:rPr>
              <a:t> Python</a:t>
            </a:r>
            <a:r>
              <a:rPr sz="1500" b="1" spc="-11" dirty="0">
                <a:solidFill>
                  <a:srgbClr val="2E5496"/>
                </a:solidFill>
                <a:latin typeface="Verdana"/>
                <a:cs typeface="Verdana"/>
              </a:rPr>
              <a:t> </a:t>
            </a:r>
            <a:r>
              <a:rPr sz="1500" b="1" dirty="0">
                <a:solidFill>
                  <a:srgbClr val="2E5496"/>
                </a:solidFill>
                <a:latin typeface="Verdana"/>
                <a:cs typeface="Verdana"/>
              </a:rPr>
              <a:t>or </a:t>
            </a:r>
            <a:r>
              <a:rPr sz="1500" b="1" spc="-8" dirty="0">
                <a:solidFill>
                  <a:srgbClr val="2E5496"/>
                </a:solidFill>
                <a:latin typeface="Verdana"/>
                <a:cs typeface="Verdana"/>
              </a:rPr>
              <a:t>FORTRAN</a:t>
            </a:r>
            <a:r>
              <a:rPr sz="1500" b="1" spc="-49" dirty="0">
                <a:solidFill>
                  <a:srgbClr val="2E5496"/>
                </a:solidFill>
                <a:latin typeface="Verdana"/>
                <a:cs typeface="Verdana"/>
              </a:rPr>
              <a:t> </a:t>
            </a:r>
            <a:r>
              <a:rPr sz="1500" b="1" dirty="0">
                <a:solidFill>
                  <a:srgbClr val="2E5496"/>
                </a:solidFill>
                <a:latin typeface="Verdana"/>
                <a:cs typeface="Verdana"/>
              </a:rPr>
              <a:t>languages</a:t>
            </a:r>
            <a:r>
              <a:rPr sz="1500" b="1" spc="-11" dirty="0">
                <a:solidFill>
                  <a:srgbClr val="2E5496"/>
                </a:solidFill>
                <a:latin typeface="Verdana"/>
                <a:cs typeface="Verdana"/>
              </a:rPr>
              <a:t> </a:t>
            </a:r>
            <a:r>
              <a:rPr sz="1500" b="1" dirty="0">
                <a:solidFill>
                  <a:srgbClr val="2E5496"/>
                </a:solidFill>
                <a:latin typeface="Verdana"/>
                <a:cs typeface="Verdana"/>
              </a:rPr>
              <a:t>for</a:t>
            </a:r>
            <a:r>
              <a:rPr sz="1500" b="1" spc="4" dirty="0">
                <a:solidFill>
                  <a:srgbClr val="2E5496"/>
                </a:solidFill>
                <a:latin typeface="Verdana"/>
                <a:cs typeface="Verdana"/>
              </a:rPr>
              <a:t> </a:t>
            </a:r>
            <a:r>
              <a:rPr sz="1500" b="1" spc="-19" dirty="0">
                <a:solidFill>
                  <a:srgbClr val="2E5496"/>
                </a:solidFill>
                <a:latin typeface="Verdana"/>
                <a:cs typeface="Verdana"/>
              </a:rPr>
              <a:t>efficiency.</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924486"/>
            <a:ext cx="3376041"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sp>
        <p:nvSpPr>
          <p:cNvPr id="4" name="object 4"/>
          <p:cNvSpPr txBox="1"/>
          <p:nvPr/>
        </p:nvSpPr>
        <p:spPr>
          <a:xfrm>
            <a:off x="778688" y="2158994"/>
            <a:ext cx="7806690" cy="2191914"/>
          </a:xfrm>
          <a:prstGeom prst="rect">
            <a:avLst/>
          </a:prstGeom>
        </p:spPr>
        <p:txBody>
          <a:bodyPr vert="horz" wrap="square" lIns="0" tIns="9049" rIns="0" bIns="0" rtlCol="0">
            <a:spAutoFit/>
          </a:bodyPr>
          <a:lstStyle/>
          <a:p>
            <a:pPr marL="9525">
              <a:spcBef>
                <a:spcPts val="71"/>
              </a:spcBef>
            </a:pPr>
            <a:r>
              <a:rPr sz="2100" b="1" spc="-4" dirty="0">
                <a:solidFill>
                  <a:srgbClr val="C55A11"/>
                </a:solidFill>
                <a:latin typeface="Verdana"/>
                <a:cs typeface="Verdana"/>
              </a:rPr>
              <a:t>What</a:t>
            </a:r>
            <a:r>
              <a:rPr sz="2100" b="1" spc="-11" dirty="0">
                <a:solidFill>
                  <a:srgbClr val="C55A11"/>
                </a:solidFill>
                <a:latin typeface="Verdana"/>
                <a:cs typeface="Verdana"/>
              </a:rPr>
              <a:t> </a:t>
            </a:r>
            <a:r>
              <a:rPr sz="2100" b="1" spc="-4" dirty="0">
                <a:solidFill>
                  <a:srgbClr val="C55A11"/>
                </a:solidFill>
                <a:latin typeface="Verdana"/>
                <a:cs typeface="Verdana"/>
              </a:rPr>
              <a:t>is</a:t>
            </a:r>
            <a:r>
              <a:rPr sz="2100" b="1" dirty="0">
                <a:solidFill>
                  <a:srgbClr val="C55A11"/>
                </a:solidFill>
                <a:latin typeface="Verdana"/>
                <a:cs typeface="Verdana"/>
              </a:rPr>
              <a:t> </a:t>
            </a:r>
            <a:r>
              <a:rPr sz="2100" b="1" spc="-4" dirty="0">
                <a:solidFill>
                  <a:srgbClr val="C55A11"/>
                </a:solidFill>
                <a:latin typeface="Verdana"/>
                <a:cs typeface="Verdana"/>
              </a:rPr>
              <a:t>R</a:t>
            </a:r>
            <a:r>
              <a:rPr sz="2100" b="1" spc="-11" dirty="0">
                <a:solidFill>
                  <a:srgbClr val="C55A11"/>
                </a:solidFill>
                <a:latin typeface="Verdana"/>
                <a:cs typeface="Verdana"/>
              </a:rPr>
              <a:t> </a:t>
            </a:r>
            <a:r>
              <a:rPr sz="2100" b="1" spc="-4" dirty="0">
                <a:solidFill>
                  <a:srgbClr val="C55A11"/>
                </a:solidFill>
                <a:latin typeface="Verdana"/>
                <a:cs typeface="Verdana"/>
              </a:rPr>
              <a:t>Programming?</a:t>
            </a:r>
            <a:endParaRPr sz="2100">
              <a:latin typeface="Verdana"/>
              <a:cs typeface="Verdana"/>
            </a:endParaRPr>
          </a:p>
          <a:p>
            <a:pPr marL="180499" marR="6191" indent="-171450" algn="just">
              <a:lnSpc>
                <a:spcPct val="133000"/>
              </a:lnSpc>
              <a:spcBef>
                <a:spcPts val="990"/>
              </a:spcBef>
              <a:buFont typeface="Verdana"/>
              <a:buChar char="•"/>
              <a:tabLst>
                <a:tab pos="180975" algn="l"/>
              </a:tabLst>
            </a:pPr>
            <a:r>
              <a:rPr sz="1500" b="1" dirty="0">
                <a:solidFill>
                  <a:srgbClr val="2E5496"/>
                </a:solidFill>
                <a:latin typeface="Verdana"/>
                <a:cs typeface="Verdana"/>
              </a:rPr>
              <a:t>R </a:t>
            </a:r>
            <a:r>
              <a:rPr sz="1500" b="1" spc="-4" dirty="0">
                <a:solidFill>
                  <a:srgbClr val="2E5496"/>
                </a:solidFill>
                <a:latin typeface="Verdana"/>
                <a:cs typeface="Verdana"/>
              </a:rPr>
              <a:t>is </a:t>
            </a:r>
            <a:r>
              <a:rPr sz="1500" b="1" spc="-8" dirty="0">
                <a:solidFill>
                  <a:srgbClr val="2E5496"/>
                </a:solidFill>
                <a:latin typeface="Verdana"/>
                <a:cs typeface="Verdana"/>
              </a:rPr>
              <a:t>freely </a:t>
            </a:r>
            <a:r>
              <a:rPr sz="1500" b="1" dirty="0">
                <a:solidFill>
                  <a:srgbClr val="2E5496"/>
                </a:solidFill>
                <a:latin typeface="Verdana"/>
                <a:cs typeface="Verdana"/>
              </a:rPr>
              <a:t>available under </a:t>
            </a:r>
            <a:r>
              <a:rPr sz="1500" b="1" spc="-8" dirty="0">
                <a:solidFill>
                  <a:srgbClr val="2E5496"/>
                </a:solidFill>
                <a:latin typeface="Verdana"/>
                <a:cs typeface="Verdana"/>
              </a:rPr>
              <a:t>the GNU General </a:t>
            </a:r>
            <a:r>
              <a:rPr sz="1500" b="1" spc="-4" dirty="0">
                <a:solidFill>
                  <a:srgbClr val="2E5496"/>
                </a:solidFill>
                <a:latin typeface="Verdana"/>
                <a:cs typeface="Verdana"/>
              </a:rPr>
              <a:t>Public License, and</a:t>
            </a:r>
            <a:r>
              <a:rPr sz="1500" b="1" dirty="0">
                <a:solidFill>
                  <a:srgbClr val="2E5496"/>
                </a:solidFill>
                <a:latin typeface="Verdana"/>
                <a:cs typeface="Verdana"/>
              </a:rPr>
              <a:t> </a:t>
            </a:r>
            <a:r>
              <a:rPr sz="1500" b="1" spc="-4" dirty="0">
                <a:solidFill>
                  <a:srgbClr val="2E5496"/>
                </a:solidFill>
                <a:latin typeface="Verdana"/>
                <a:cs typeface="Verdana"/>
              </a:rPr>
              <a:t>pre- </a:t>
            </a:r>
            <a:r>
              <a:rPr sz="1500" b="1" dirty="0">
                <a:solidFill>
                  <a:srgbClr val="2E5496"/>
                </a:solidFill>
                <a:latin typeface="Verdana"/>
                <a:cs typeface="Verdana"/>
              </a:rPr>
              <a:t> </a:t>
            </a:r>
            <a:r>
              <a:rPr sz="1500" b="1" spc="-4" dirty="0">
                <a:solidFill>
                  <a:srgbClr val="2E5496"/>
                </a:solidFill>
                <a:latin typeface="Verdana"/>
                <a:cs typeface="Verdana"/>
              </a:rPr>
              <a:t>compiled binary versions </a:t>
            </a:r>
            <a:r>
              <a:rPr sz="1500" b="1" dirty="0">
                <a:solidFill>
                  <a:srgbClr val="2E5496"/>
                </a:solidFill>
                <a:latin typeface="Verdana"/>
                <a:cs typeface="Verdana"/>
              </a:rPr>
              <a:t>are provided </a:t>
            </a:r>
            <a:r>
              <a:rPr sz="1500" b="1" spc="-4" dirty="0">
                <a:solidFill>
                  <a:srgbClr val="2E5496"/>
                </a:solidFill>
                <a:latin typeface="Verdana"/>
                <a:cs typeface="Verdana"/>
              </a:rPr>
              <a:t>for </a:t>
            </a:r>
            <a:r>
              <a:rPr sz="1500" b="1" dirty="0">
                <a:solidFill>
                  <a:srgbClr val="2E5496"/>
                </a:solidFill>
                <a:latin typeface="Verdana"/>
                <a:cs typeface="Verdana"/>
              </a:rPr>
              <a:t>various </a:t>
            </a:r>
            <a:r>
              <a:rPr sz="1500" b="1" spc="-4" dirty="0">
                <a:solidFill>
                  <a:srgbClr val="2E5496"/>
                </a:solidFill>
                <a:latin typeface="Verdana"/>
                <a:cs typeface="Verdana"/>
              </a:rPr>
              <a:t>operating</a:t>
            </a:r>
            <a:r>
              <a:rPr sz="1500" b="1" dirty="0">
                <a:solidFill>
                  <a:srgbClr val="2E5496"/>
                </a:solidFill>
                <a:latin typeface="Verdana"/>
                <a:cs typeface="Verdana"/>
              </a:rPr>
              <a:t> </a:t>
            </a:r>
            <a:r>
              <a:rPr sz="1500" b="1" spc="-8" dirty="0">
                <a:solidFill>
                  <a:srgbClr val="2E5496"/>
                </a:solidFill>
                <a:latin typeface="Verdana"/>
                <a:cs typeface="Verdana"/>
              </a:rPr>
              <a:t>systems </a:t>
            </a:r>
            <a:r>
              <a:rPr sz="1500" b="1" spc="-4" dirty="0">
                <a:solidFill>
                  <a:srgbClr val="2E5496"/>
                </a:solidFill>
                <a:latin typeface="Verdana"/>
                <a:cs typeface="Verdana"/>
              </a:rPr>
              <a:t> like Linux, Windows</a:t>
            </a:r>
            <a:r>
              <a:rPr sz="1500" b="1" spc="-30"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dirty="0">
                <a:solidFill>
                  <a:srgbClr val="2E5496"/>
                </a:solidFill>
                <a:latin typeface="Verdana"/>
                <a:cs typeface="Verdana"/>
              </a:rPr>
              <a:t>Mac.</a:t>
            </a:r>
            <a:endParaRPr sz="1500">
              <a:latin typeface="Verdana"/>
              <a:cs typeface="Verdana"/>
            </a:endParaRPr>
          </a:p>
          <a:p>
            <a:pPr>
              <a:spcBef>
                <a:spcPts val="15"/>
              </a:spcBef>
              <a:buClr>
                <a:srgbClr val="2E5496"/>
              </a:buClr>
              <a:buFont typeface="Verdana"/>
              <a:buChar char="•"/>
            </a:pPr>
            <a:endParaRPr sz="1463">
              <a:latin typeface="Verdana"/>
              <a:cs typeface="Verdana"/>
            </a:endParaRPr>
          </a:p>
          <a:p>
            <a:pPr marL="180499" marR="3810" indent="-171450" algn="just">
              <a:lnSpc>
                <a:spcPct val="135000"/>
              </a:lnSpc>
              <a:buFont typeface="Verdana"/>
              <a:buChar char="•"/>
              <a:tabLst>
                <a:tab pos="180975" algn="l"/>
              </a:tabLst>
            </a:pPr>
            <a:r>
              <a:rPr sz="1500" b="1" dirty="0">
                <a:solidFill>
                  <a:srgbClr val="2E5496"/>
                </a:solidFill>
                <a:latin typeface="Verdana"/>
                <a:cs typeface="Verdana"/>
              </a:rPr>
              <a:t>R </a:t>
            </a:r>
            <a:r>
              <a:rPr sz="1500" b="1" spc="-4" dirty="0">
                <a:solidFill>
                  <a:srgbClr val="2E5496"/>
                </a:solidFill>
                <a:latin typeface="Verdana"/>
                <a:cs typeface="Verdana"/>
              </a:rPr>
              <a:t>is free software </a:t>
            </a:r>
            <a:r>
              <a:rPr sz="1500" b="1" spc="-8" dirty="0">
                <a:solidFill>
                  <a:srgbClr val="2E5496"/>
                </a:solidFill>
                <a:latin typeface="Verdana"/>
                <a:cs typeface="Verdana"/>
              </a:rPr>
              <a:t>distributed </a:t>
            </a:r>
            <a:r>
              <a:rPr sz="1500" b="1" spc="-4" dirty="0">
                <a:solidFill>
                  <a:srgbClr val="2E5496"/>
                </a:solidFill>
                <a:latin typeface="Verdana"/>
                <a:cs typeface="Verdana"/>
              </a:rPr>
              <a:t>under </a:t>
            </a:r>
            <a:r>
              <a:rPr sz="1500" b="1" dirty="0">
                <a:solidFill>
                  <a:srgbClr val="2E5496"/>
                </a:solidFill>
                <a:latin typeface="Verdana"/>
                <a:cs typeface="Verdana"/>
              </a:rPr>
              <a:t>a </a:t>
            </a:r>
            <a:r>
              <a:rPr sz="1500" b="1" spc="-8" dirty="0">
                <a:solidFill>
                  <a:srgbClr val="2E5496"/>
                </a:solidFill>
                <a:latin typeface="Verdana"/>
                <a:cs typeface="Verdana"/>
              </a:rPr>
              <a:t>GNU-style </a:t>
            </a:r>
            <a:r>
              <a:rPr sz="1500" b="1" spc="-4" dirty="0">
                <a:solidFill>
                  <a:srgbClr val="2E5496"/>
                </a:solidFill>
                <a:latin typeface="Verdana"/>
                <a:cs typeface="Verdana"/>
              </a:rPr>
              <a:t>copy </a:t>
            </a:r>
            <a:r>
              <a:rPr sz="1500" b="1" spc="-8" dirty="0">
                <a:solidFill>
                  <a:srgbClr val="2E5496"/>
                </a:solidFill>
                <a:latin typeface="Verdana"/>
                <a:cs typeface="Verdana"/>
              </a:rPr>
              <a:t>left, </a:t>
            </a:r>
            <a:r>
              <a:rPr sz="1500" b="1" dirty="0">
                <a:solidFill>
                  <a:srgbClr val="2E5496"/>
                </a:solidFill>
                <a:latin typeface="Verdana"/>
                <a:cs typeface="Verdana"/>
              </a:rPr>
              <a:t>and </a:t>
            </a:r>
            <a:r>
              <a:rPr sz="1500" b="1" spc="4" dirty="0">
                <a:solidFill>
                  <a:srgbClr val="2E5496"/>
                </a:solidFill>
                <a:latin typeface="Verdana"/>
                <a:cs typeface="Verdana"/>
              </a:rPr>
              <a:t>an </a:t>
            </a:r>
            <a:r>
              <a:rPr sz="1500" b="1" spc="8" dirty="0">
                <a:solidFill>
                  <a:srgbClr val="2E5496"/>
                </a:solidFill>
                <a:latin typeface="Verdana"/>
                <a:cs typeface="Verdana"/>
              </a:rPr>
              <a:t> </a:t>
            </a:r>
            <a:r>
              <a:rPr sz="1500" b="1" spc="-8" dirty="0">
                <a:solidFill>
                  <a:srgbClr val="2E5496"/>
                </a:solidFill>
                <a:latin typeface="Verdana"/>
                <a:cs typeface="Verdana"/>
              </a:rPr>
              <a:t>official</a:t>
            </a:r>
            <a:r>
              <a:rPr sz="1500" b="1" spc="-11" dirty="0">
                <a:solidFill>
                  <a:srgbClr val="2E5496"/>
                </a:solidFill>
                <a:latin typeface="Verdana"/>
                <a:cs typeface="Verdana"/>
              </a:rPr>
              <a:t> </a:t>
            </a:r>
            <a:r>
              <a:rPr sz="1500" b="1" dirty="0">
                <a:solidFill>
                  <a:srgbClr val="2E5496"/>
                </a:solidFill>
                <a:latin typeface="Verdana"/>
                <a:cs typeface="Verdana"/>
              </a:rPr>
              <a:t>part of</a:t>
            </a:r>
            <a:r>
              <a:rPr sz="1500" b="1" spc="4"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spc="-4" dirty="0">
                <a:solidFill>
                  <a:srgbClr val="2E5496"/>
                </a:solidFill>
                <a:latin typeface="Verdana"/>
                <a:cs typeface="Verdana"/>
              </a:rPr>
              <a:t>GNU</a:t>
            </a:r>
            <a:r>
              <a:rPr sz="1500" b="1" spc="-15" dirty="0">
                <a:solidFill>
                  <a:srgbClr val="2E5496"/>
                </a:solidFill>
                <a:latin typeface="Verdana"/>
                <a:cs typeface="Verdana"/>
              </a:rPr>
              <a:t> </a:t>
            </a:r>
            <a:r>
              <a:rPr sz="1500" b="1" dirty="0">
                <a:solidFill>
                  <a:srgbClr val="2E5496"/>
                </a:solidFill>
                <a:latin typeface="Verdana"/>
                <a:cs typeface="Verdana"/>
              </a:rPr>
              <a:t>project</a:t>
            </a:r>
            <a:r>
              <a:rPr sz="1500" b="1" spc="-11" dirty="0">
                <a:solidFill>
                  <a:srgbClr val="2E5496"/>
                </a:solidFill>
                <a:latin typeface="Verdana"/>
                <a:cs typeface="Verdana"/>
              </a:rPr>
              <a:t> </a:t>
            </a:r>
            <a:r>
              <a:rPr sz="1500" b="1" spc="-4" dirty="0">
                <a:solidFill>
                  <a:srgbClr val="2E5496"/>
                </a:solidFill>
                <a:latin typeface="Verdana"/>
                <a:cs typeface="Verdana"/>
              </a:rPr>
              <a:t>called</a:t>
            </a:r>
            <a:r>
              <a:rPr sz="1500" b="1" spc="-8" dirty="0">
                <a:solidFill>
                  <a:srgbClr val="2E5496"/>
                </a:solidFill>
                <a:latin typeface="Verdana"/>
                <a:cs typeface="Verdana"/>
              </a:rPr>
              <a:t> </a:t>
            </a:r>
            <a:r>
              <a:rPr sz="1500" b="1" dirty="0">
                <a:solidFill>
                  <a:srgbClr val="C55A11"/>
                </a:solidFill>
                <a:latin typeface="Verdana"/>
                <a:cs typeface="Verdana"/>
              </a:rPr>
              <a:t>GNU</a:t>
            </a:r>
            <a:r>
              <a:rPr sz="1500" b="1" spc="-8" dirty="0">
                <a:solidFill>
                  <a:srgbClr val="C55A11"/>
                </a:solidFill>
                <a:latin typeface="Verdana"/>
                <a:cs typeface="Verdana"/>
              </a:rPr>
              <a:t> </a:t>
            </a:r>
            <a:r>
              <a:rPr sz="1500" b="1" dirty="0">
                <a:solidFill>
                  <a:srgbClr val="C55A11"/>
                </a:solidFill>
                <a:latin typeface="Verdana"/>
                <a:cs typeface="Verdana"/>
              </a:rPr>
              <a:t>S</a:t>
            </a:r>
            <a:r>
              <a:rPr sz="1500" b="1" dirty="0">
                <a:solidFill>
                  <a:srgbClr val="2E5496"/>
                </a:solidFill>
                <a:latin typeface="Verdana"/>
                <a:cs typeface="Verdana"/>
              </a:rPr>
              <a:t>.</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All Around</a:t>
            </a:r>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650" y="494405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4264" y="3429000"/>
            <a:ext cx="2220252" cy="1328928"/>
          </a:xfrm>
          <a:prstGeom prst="rect">
            <a:avLst/>
          </a:prstGeom>
        </p:spPr>
      </p:pic>
    </p:spTree>
    <p:extLst>
      <p:ext uri="{BB962C8B-B14F-4D97-AF65-F5344CB8AC3E}">
        <p14:creationId xmlns:p14="http://schemas.microsoft.com/office/powerpoint/2010/main" val="234896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24486"/>
            <a:ext cx="3604641"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sp>
        <p:nvSpPr>
          <p:cNvPr id="4" name="object 4"/>
          <p:cNvSpPr txBox="1"/>
          <p:nvPr/>
        </p:nvSpPr>
        <p:spPr>
          <a:xfrm>
            <a:off x="651586" y="1990249"/>
            <a:ext cx="7847648" cy="2963536"/>
          </a:xfrm>
          <a:prstGeom prst="rect">
            <a:avLst/>
          </a:prstGeom>
        </p:spPr>
        <p:txBody>
          <a:bodyPr vert="horz" wrap="square" lIns="0" tIns="9049" rIns="0" bIns="0" rtlCol="0">
            <a:spAutoFit/>
          </a:bodyPr>
          <a:lstStyle/>
          <a:p>
            <a:pPr marL="9525">
              <a:spcBef>
                <a:spcPts val="71"/>
              </a:spcBef>
            </a:pPr>
            <a:r>
              <a:rPr sz="2100" b="1" spc="-8" dirty="0">
                <a:solidFill>
                  <a:srgbClr val="C55A11"/>
                </a:solidFill>
                <a:latin typeface="Verdana"/>
                <a:cs typeface="Verdana"/>
              </a:rPr>
              <a:t>What</a:t>
            </a:r>
            <a:r>
              <a:rPr sz="2100" b="1" spc="-11" dirty="0">
                <a:solidFill>
                  <a:srgbClr val="C55A11"/>
                </a:solidFill>
                <a:latin typeface="Verdana"/>
                <a:cs typeface="Verdana"/>
              </a:rPr>
              <a:t> </a:t>
            </a:r>
            <a:r>
              <a:rPr sz="2100" b="1" spc="-4" dirty="0">
                <a:solidFill>
                  <a:srgbClr val="C55A11"/>
                </a:solidFill>
                <a:latin typeface="Verdana"/>
                <a:cs typeface="Verdana"/>
              </a:rPr>
              <a:t>is</a:t>
            </a:r>
            <a:r>
              <a:rPr sz="2100" b="1" spc="4" dirty="0">
                <a:solidFill>
                  <a:srgbClr val="C55A11"/>
                </a:solidFill>
                <a:latin typeface="Verdana"/>
                <a:cs typeface="Verdana"/>
              </a:rPr>
              <a:t> </a:t>
            </a:r>
            <a:r>
              <a:rPr sz="2100" b="1" spc="-4" dirty="0">
                <a:solidFill>
                  <a:srgbClr val="C55A11"/>
                </a:solidFill>
                <a:latin typeface="Verdana"/>
                <a:cs typeface="Verdana"/>
              </a:rPr>
              <a:t>R</a:t>
            </a:r>
            <a:r>
              <a:rPr sz="2100" b="1" spc="-15" dirty="0">
                <a:solidFill>
                  <a:srgbClr val="C55A11"/>
                </a:solidFill>
                <a:latin typeface="Verdana"/>
                <a:cs typeface="Verdana"/>
              </a:rPr>
              <a:t> </a:t>
            </a:r>
            <a:r>
              <a:rPr sz="2100" b="1" spc="-4" dirty="0">
                <a:solidFill>
                  <a:srgbClr val="C55A11"/>
                </a:solidFill>
                <a:latin typeface="Verdana"/>
                <a:cs typeface="Verdana"/>
              </a:rPr>
              <a:t>Programming?</a:t>
            </a:r>
            <a:endParaRPr sz="2100">
              <a:latin typeface="Verdana"/>
              <a:cs typeface="Verdana"/>
            </a:endParaRPr>
          </a:p>
          <a:p>
            <a:pPr>
              <a:spcBef>
                <a:spcPts val="34"/>
              </a:spcBef>
            </a:pPr>
            <a:endParaRPr sz="2925">
              <a:latin typeface="Verdana"/>
              <a:cs typeface="Verdana"/>
            </a:endParaRPr>
          </a:p>
          <a:p>
            <a:pPr marL="266700" marR="3810" indent="-257175" algn="just">
              <a:lnSpc>
                <a:spcPct val="133000"/>
              </a:lnSpc>
              <a:buFont typeface="Wingdings"/>
              <a:buChar char=""/>
              <a:tabLst>
                <a:tab pos="266700" algn="l"/>
              </a:tabLst>
            </a:pPr>
            <a:r>
              <a:rPr sz="1500" b="1" spc="-4" dirty="0">
                <a:solidFill>
                  <a:srgbClr val="2E5496"/>
                </a:solidFill>
                <a:latin typeface="Verdana"/>
                <a:cs typeface="Verdana"/>
              </a:rPr>
              <a:t>The</a:t>
            </a:r>
            <a:r>
              <a:rPr sz="1500" b="1" spc="458" dirty="0">
                <a:solidFill>
                  <a:srgbClr val="2E5496"/>
                </a:solidFill>
                <a:latin typeface="Verdana"/>
                <a:cs typeface="Verdana"/>
              </a:rPr>
              <a:t> </a:t>
            </a:r>
            <a:r>
              <a:rPr sz="1500" b="1" dirty="0">
                <a:solidFill>
                  <a:srgbClr val="2E5496"/>
                </a:solidFill>
                <a:latin typeface="Verdana"/>
                <a:cs typeface="Verdana"/>
              </a:rPr>
              <a:t>language</a:t>
            </a:r>
            <a:r>
              <a:rPr sz="1500" b="1" spc="454" dirty="0">
                <a:solidFill>
                  <a:srgbClr val="2E5496"/>
                </a:solidFill>
                <a:latin typeface="Verdana"/>
                <a:cs typeface="Verdana"/>
              </a:rPr>
              <a:t> </a:t>
            </a:r>
            <a:r>
              <a:rPr sz="1500" b="1" spc="-4" dirty="0">
                <a:solidFill>
                  <a:srgbClr val="2E5496"/>
                </a:solidFill>
                <a:latin typeface="Verdana"/>
                <a:cs typeface="Verdana"/>
              </a:rPr>
              <a:t>provides</a:t>
            </a:r>
            <a:r>
              <a:rPr sz="1500" b="1" spc="461" dirty="0">
                <a:solidFill>
                  <a:srgbClr val="2E5496"/>
                </a:solidFill>
                <a:latin typeface="Verdana"/>
                <a:cs typeface="Verdana"/>
              </a:rPr>
              <a:t> </a:t>
            </a:r>
            <a:r>
              <a:rPr sz="1500" b="1" spc="-8" dirty="0">
                <a:solidFill>
                  <a:srgbClr val="2E5496"/>
                </a:solidFill>
                <a:latin typeface="Verdana"/>
                <a:cs typeface="Verdana"/>
              </a:rPr>
              <a:t>objects,</a:t>
            </a:r>
            <a:r>
              <a:rPr sz="1500" b="1" spc="458" dirty="0">
                <a:solidFill>
                  <a:srgbClr val="2E5496"/>
                </a:solidFill>
                <a:latin typeface="Verdana"/>
                <a:cs typeface="Verdana"/>
              </a:rPr>
              <a:t> </a:t>
            </a:r>
            <a:r>
              <a:rPr sz="1500" b="1" spc="-4" dirty="0">
                <a:solidFill>
                  <a:srgbClr val="2E5496"/>
                </a:solidFill>
                <a:latin typeface="Verdana"/>
                <a:cs typeface="Verdana"/>
              </a:rPr>
              <a:t>operators</a:t>
            </a:r>
            <a:r>
              <a:rPr sz="1500" b="1" spc="450" dirty="0">
                <a:solidFill>
                  <a:srgbClr val="2E5496"/>
                </a:solidFill>
                <a:latin typeface="Verdana"/>
                <a:cs typeface="Verdana"/>
              </a:rPr>
              <a:t> </a:t>
            </a:r>
            <a:r>
              <a:rPr sz="1500" b="1" dirty="0">
                <a:solidFill>
                  <a:srgbClr val="2E5496"/>
                </a:solidFill>
                <a:latin typeface="Verdana"/>
                <a:cs typeface="Verdana"/>
              </a:rPr>
              <a:t>and</a:t>
            </a:r>
            <a:r>
              <a:rPr sz="1500" b="1" spc="461" dirty="0">
                <a:solidFill>
                  <a:srgbClr val="2E5496"/>
                </a:solidFill>
                <a:latin typeface="Verdana"/>
                <a:cs typeface="Verdana"/>
              </a:rPr>
              <a:t> </a:t>
            </a:r>
            <a:r>
              <a:rPr sz="1500" b="1" spc="-8" dirty="0">
                <a:solidFill>
                  <a:srgbClr val="2E5496"/>
                </a:solidFill>
                <a:latin typeface="Verdana"/>
                <a:cs typeface="Verdana"/>
              </a:rPr>
              <a:t>functions</a:t>
            </a:r>
            <a:r>
              <a:rPr sz="1500" b="1" spc="461" dirty="0">
                <a:solidFill>
                  <a:srgbClr val="2E5496"/>
                </a:solidFill>
                <a:latin typeface="Verdana"/>
                <a:cs typeface="Verdana"/>
              </a:rPr>
              <a:t> </a:t>
            </a:r>
            <a:r>
              <a:rPr sz="1500" b="1" spc="-8" dirty="0">
                <a:solidFill>
                  <a:srgbClr val="2E5496"/>
                </a:solidFill>
                <a:latin typeface="Verdana"/>
                <a:cs typeface="Verdana"/>
              </a:rPr>
              <a:t>that</a:t>
            </a:r>
            <a:r>
              <a:rPr sz="1500" b="1" spc="458" dirty="0">
                <a:solidFill>
                  <a:srgbClr val="2E5496"/>
                </a:solidFill>
                <a:latin typeface="Verdana"/>
                <a:cs typeface="Verdana"/>
              </a:rPr>
              <a:t> </a:t>
            </a:r>
            <a:r>
              <a:rPr sz="1500" b="1" spc="-4" dirty="0">
                <a:solidFill>
                  <a:srgbClr val="2E5496"/>
                </a:solidFill>
                <a:latin typeface="Verdana"/>
                <a:cs typeface="Verdana"/>
              </a:rPr>
              <a:t>make </a:t>
            </a:r>
            <a:r>
              <a:rPr sz="1500" b="1" spc="-506" dirty="0">
                <a:solidFill>
                  <a:srgbClr val="2E5496"/>
                </a:solidFill>
                <a:latin typeface="Verdana"/>
                <a:cs typeface="Verdana"/>
              </a:rPr>
              <a:t> </a:t>
            </a:r>
            <a:r>
              <a:rPr sz="1500" b="1" spc="-4" dirty="0">
                <a:solidFill>
                  <a:srgbClr val="2E5496"/>
                </a:solidFill>
                <a:latin typeface="Verdana"/>
                <a:cs typeface="Verdana"/>
              </a:rPr>
              <a:t>the</a:t>
            </a:r>
            <a:r>
              <a:rPr sz="1500" b="1" spc="484" dirty="0">
                <a:solidFill>
                  <a:srgbClr val="2E5496"/>
                </a:solidFill>
                <a:latin typeface="Verdana"/>
                <a:cs typeface="Verdana"/>
              </a:rPr>
              <a:t> </a:t>
            </a:r>
            <a:r>
              <a:rPr sz="1500" b="1" spc="-4" dirty="0">
                <a:solidFill>
                  <a:srgbClr val="2E5496"/>
                </a:solidFill>
                <a:latin typeface="Verdana"/>
                <a:cs typeface="Verdana"/>
              </a:rPr>
              <a:t>process</a:t>
            </a:r>
            <a:r>
              <a:rPr sz="1500" b="1" spc="480" dirty="0">
                <a:solidFill>
                  <a:srgbClr val="2E5496"/>
                </a:solidFill>
                <a:latin typeface="Verdana"/>
                <a:cs typeface="Verdana"/>
              </a:rPr>
              <a:t> </a:t>
            </a:r>
            <a:r>
              <a:rPr sz="1500" b="1" dirty="0">
                <a:solidFill>
                  <a:srgbClr val="2E5496"/>
                </a:solidFill>
                <a:latin typeface="Verdana"/>
                <a:cs typeface="Verdana"/>
              </a:rPr>
              <a:t>of</a:t>
            </a:r>
            <a:r>
              <a:rPr sz="1500" b="1" spc="491" dirty="0">
                <a:solidFill>
                  <a:srgbClr val="2E5496"/>
                </a:solidFill>
                <a:latin typeface="Verdana"/>
                <a:cs typeface="Verdana"/>
              </a:rPr>
              <a:t> </a:t>
            </a:r>
            <a:r>
              <a:rPr sz="1500" b="1" spc="-4" dirty="0">
                <a:solidFill>
                  <a:srgbClr val="2E5496"/>
                </a:solidFill>
                <a:latin typeface="Verdana"/>
                <a:cs typeface="Verdana"/>
              </a:rPr>
              <a:t>exploring,</a:t>
            </a:r>
            <a:r>
              <a:rPr sz="1500" b="1" spc="484" dirty="0">
                <a:solidFill>
                  <a:srgbClr val="2E5496"/>
                </a:solidFill>
                <a:latin typeface="Verdana"/>
                <a:cs typeface="Verdana"/>
              </a:rPr>
              <a:t> </a:t>
            </a:r>
            <a:r>
              <a:rPr sz="1500" b="1" spc="-4" dirty="0">
                <a:solidFill>
                  <a:srgbClr val="2E5496"/>
                </a:solidFill>
                <a:latin typeface="Verdana"/>
                <a:cs typeface="Verdana"/>
              </a:rPr>
              <a:t>modeling,</a:t>
            </a:r>
            <a:r>
              <a:rPr sz="1500" b="1" spc="484" dirty="0">
                <a:solidFill>
                  <a:srgbClr val="2E5496"/>
                </a:solidFill>
                <a:latin typeface="Verdana"/>
                <a:cs typeface="Verdana"/>
              </a:rPr>
              <a:t> </a:t>
            </a:r>
            <a:r>
              <a:rPr sz="1500" b="1" dirty="0">
                <a:solidFill>
                  <a:srgbClr val="2E5496"/>
                </a:solidFill>
                <a:latin typeface="Verdana"/>
                <a:cs typeface="Verdana"/>
              </a:rPr>
              <a:t>and</a:t>
            </a:r>
            <a:r>
              <a:rPr sz="1500" b="1" spc="484" dirty="0">
                <a:solidFill>
                  <a:srgbClr val="2E5496"/>
                </a:solidFill>
                <a:latin typeface="Verdana"/>
                <a:cs typeface="Verdana"/>
              </a:rPr>
              <a:t> </a:t>
            </a:r>
            <a:r>
              <a:rPr sz="1500" b="1" spc="-4" dirty="0">
                <a:solidFill>
                  <a:srgbClr val="2E5496"/>
                </a:solidFill>
                <a:latin typeface="Verdana"/>
                <a:cs typeface="Verdana"/>
              </a:rPr>
              <a:t>visualizing</a:t>
            </a:r>
            <a:r>
              <a:rPr sz="1500" b="1" spc="491" dirty="0">
                <a:solidFill>
                  <a:srgbClr val="2E5496"/>
                </a:solidFill>
                <a:latin typeface="Verdana"/>
                <a:cs typeface="Verdana"/>
              </a:rPr>
              <a:t> </a:t>
            </a:r>
            <a:r>
              <a:rPr sz="1500" b="1" spc="-8" dirty="0">
                <a:solidFill>
                  <a:srgbClr val="2E5496"/>
                </a:solidFill>
                <a:latin typeface="Verdana"/>
                <a:cs typeface="Verdana"/>
              </a:rPr>
              <a:t>data</a:t>
            </a:r>
            <a:r>
              <a:rPr sz="1500" b="1" spc="488" dirty="0">
                <a:solidFill>
                  <a:srgbClr val="2E5496"/>
                </a:solidFill>
                <a:latin typeface="Verdana"/>
                <a:cs typeface="Verdana"/>
              </a:rPr>
              <a:t> </a:t>
            </a:r>
            <a:r>
              <a:rPr sz="1500" b="1" dirty="0">
                <a:solidFill>
                  <a:srgbClr val="2E5496"/>
                </a:solidFill>
                <a:latin typeface="Verdana"/>
                <a:cs typeface="Verdana"/>
              </a:rPr>
              <a:t>a</a:t>
            </a:r>
            <a:r>
              <a:rPr sz="1500" b="1" spc="484" dirty="0">
                <a:solidFill>
                  <a:srgbClr val="2E5496"/>
                </a:solidFill>
                <a:latin typeface="Verdana"/>
                <a:cs typeface="Verdana"/>
              </a:rPr>
              <a:t> </a:t>
            </a:r>
            <a:r>
              <a:rPr sz="1500" b="1" spc="-8" dirty="0">
                <a:solidFill>
                  <a:srgbClr val="2E5496"/>
                </a:solidFill>
                <a:latin typeface="Verdana"/>
                <a:cs typeface="Verdana"/>
              </a:rPr>
              <a:t>natural </a:t>
            </a:r>
            <a:r>
              <a:rPr sz="1500" b="1" spc="-506" dirty="0">
                <a:solidFill>
                  <a:srgbClr val="2E5496"/>
                </a:solidFill>
                <a:latin typeface="Verdana"/>
                <a:cs typeface="Verdana"/>
              </a:rPr>
              <a:t> </a:t>
            </a:r>
            <a:r>
              <a:rPr sz="1500" b="1" dirty="0">
                <a:solidFill>
                  <a:srgbClr val="2E5496"/>
                </a:solidFill>
                <a:latin typeface="Verdana"/>
                <a:cs typeface="Verdana"/>
              </a:rPr>
              <a:t>one.</a:t>
            </a:r>
            <a:endParaRPr sz="1500">
              <a:latin typeface="Verdana"/>
              <a:cs typeface="Verdana"/>
            </a:endParaRPr>
          </a:p>
          <a:p>
            <a:pPr marL="266700" marR="4763" indent="-257175" algn="just">
              <a:lnSpc>
                <a:spcPct val="137500"/>
              </a:lnSpc>
              <a:spcBef>
                <a:spcPts val="127"/>
              </a:spcBef>
              <a:buFont typeface="Wingdings"/>
              <a:buChar char=""/>
              <a:tabLst>
                <a:tab pos="266700" algn="l"/>
              </a:tabLst>
            </a:pPr>
            <a:r>
              <a:rPr sz="1500" b="1" spc="-4" dirty="0">
                <a:solidFill>
                  <a:srgbClr val="2E5496"/>
                </a:solidFill>
                <a:latin typeface="Verdana"/>
                <a:cs typeface="Verdana"/>
              </a:rPr>
              <a:t>Complete</a:t>
            </a:r>
            <a:r>
              <a:rPr sz="1500" b="1" spc="146" dirty="0">
                <a:solidFill>
                  <a:srgbClr val="2E5496"/>
                </a:solidFill>
                <a:latin typeface="Verdana"/>
                <a:cs typeface="Verdana"/>
              </a:rPr>
              <a:t> </a:t>
            </a:r>
            <a:r>
              <a:rPr sz="1500" b="1" spc="-4" dirty="0">
                <a:solidFill>
                  <a:srgbClr val="2E5496"/>
                </a:solidFill>
                <a:latin typeface="Verdana"/>
                <a:cs typeface="Verdana"/>
              </a:rPr>
              <a:t>data</a:t>
            </a:r>
            <a:r>
              <a:rPr sz="1500" b="1" spc="169" dirty="0">
                <a:solidFill>
                  <a:srgbClr val="2E5496"/>
                </a:solidFill>
                <a:latin typeface="Verdana"/>
                <a:cs typeface="Verdana"/>
              </a:rPr>
              <a:t> </a:t>
            </a:r>
            <a:r>
              <a:rPr sz="1500" b="1" spc="-4" dirty="0">
                <a:solidFill>
                  <a:srgbClr val="2E5496"/>
                </a:solidFill>
                <a:latin typeface="Verdana"/>
                <a:cs typeface="Verdana"/>
              </a:rPr>
              <a:t>analyses</a:t>
            </a:r>
            <a:r>
              <a:rPr sz="1500" b="1" spc="169" dirty="0">
                <a:solidFill>
                  <a:srgbClr val="2E5496"/>
                </a:solidFill>
                <a:latin typeface="Verdana"/>
                <a:cs typeface="Verdana"/>
              </a:rPr>
              <a:t> </a:t>
            </a:r>
            <a:r>
              <a:rPr sz="1500" b="1" spc="-4" dirty="0">
                <a:solidFill>
                  <a:srgbClr val="2E5496"/>
                </a:solidFill>
                <a:latin typeface="Verdana"/>
                <a:cs typeface="Verdana"/>
              </a:rPr>
              <a:t>can</a:t>
            </a:r>
            <a:r>
              <a:rPr sz="1500" b="1" spc="158" dirty="0">
                <a:solidFill>
                  <a:srgbClr val="2E5496"/>
                </a:solidFill>
                <a:latin typeface="Verdana"/>
                <a:cs typeface="Verdana"/>
              </a:rPr>
              <a:t> </a:t>
            </a:r>
            <a:r>
              <a:rPr sz="1500" b="1" spc="-4" dirty="0">
                <a:solidFill>
                  <a:srgbClr val="2E5496"/>
                </a:solidFill>
                <a:latin typeface="Verdana"/>
                <a:cs typeface="Verdana"/>
              </a:rPr>
              <a:t>often</a:t>
            </a:r>
            <a:r>
              <a:rPr sz="1500" b="1" spc="165" dirty="0">
                <a:solidFill>
                  <a:srgbClr val="2E5496"/>
                </a:solidFill>
                <a:latin typeface="Verdana"/>
                <a:cs typeface="Verdana"/>
              </a:rPr>
              <a:t> </a:t>
            </a:r>
            <a:r>
              <a:rPr sz="1500" b="1" spc="-4" dirty="0">
                <a:solidFill>
                  <a:srgbClr val="2E5496"/>
                </a:solidFill>
                <a:latin typeface="Verdana"/>
                <a:cs typeface="Verdana"/>
              </a:rPr>
              <a:t>be</a:t>
            </a:r>
            <a:r>
              <a:rPr sz="1500" b="1" spc="165" dirty="0">
                <a:solidFill>
                  <a:srgbClr val="2E5496"/>
                </a:solidFill>
                <a:latin typeface="Verdana"/>
                <a:cs typeface="Verdana"/>
              </a:rPr>
              <a:t> </a:t>
            </a:r>
            <a:r>
              <a:rPr sz="1500" b="1" spc="-8" dirty="0">
                <a:solidFill>
                  <a:srgbClr val="2E5496"/>
                </a:solidFill>
                <a:latin typeface="Verdana"/>
                <a:cs typeface="Verdana"/>
              </a:rPr>
              <a:t>represented</a:t>
            </a:r>
            <a:r>
              <a:rPr sz="1500" b="1" spc="169" dirty="0">
                <a:solidFill>
                  <a:srgbClr val="2E5496"/>
                </a:solidFill>
                <a:latin typeface="Verdana"/>
                <a:cs typeface="Verdana"/>
              </a:rPr>
              <a:t> </a:t>
            </a:r>
            <a:r>
              <a:rPr sz="1500" b="1" spc="-8" dirty="0">
                <a:solidFill>
                  <a:srgbClr val="2E5496"/>
                </a:solidFill>
                <a:latin typeface="Verdana"/>
                <a:cs typeface="Verdana"/>
              </a:rPr>
              <a:t>in</a:t>
            </a:r>
            <a:r>
              <a:rPr sz="1500" b="1" spc="165" dirty="0">
                <a:solidFill>
                  <a:srgbClr val="2E5496"/>
                </a:solidFill>
                <a:latin typeface="Verdana"/>
                <a:cs typeface="Verdana"/>
              </a:rPr>
              <a:t> </a:t>
            </a:r>
            <a:r>
              <a:rPr sz="1500" b="1" dirty="0">
                <a:solidFill>
                  <a:srgbClr val="2E5496"/>
                </a:solidFill>
                <a:latin typeface="Verdana"/>
                <a:cs typeface="Verdana"/>
              </a:rPr>
              <a:t>just</a:t>
            </a:r>
            <a:r>
              <a:rPr sz="1500" b="1" spc="161" dirty="0">
                <a:solidFill>
                  <a:srgbClr val="2E5496"/>
                </a:solidFill>
                <a:latin typeface="Verdana"/>
                <a:cs typeface="Verdana"/>
              </a:rPr>
              <a:t> </a:t>
            </a:r>
            <a:r>
              <a:rPr sz="1500" b="1" dirty="0">
                <a:solidFill>
                  <a:srgbClr val="2E5496"/>
                </a:solidFill>
                <a:latin typeface="Verdana"/>
                <a:cs typeface="Verdana"/>
              </a:rPr>
              <a:t>a</a:t>
            </a:r>
            <a:r>
              <a:rPr sz="1500" b="1" spc="169" dirty="0">
                <a:solidFill>
                  <a:srgbClr val="2E5496"/>
                </a:solidFill>
                <a:latin typeface="Verdana"/>
                <a:cs typeface="Verdana"/>
              </a:rPr>
              <a:t> </a:t>
            </a:r>
            <a:r>
              <a:rPr sz="1500" b="1" spc="-8" dirty="0">
                <a:solidFill>
                  <a:srgbClr val="2E5496"/>
                </a:solidFill>
                <a:latin typeface="Verdana"/>
                <a:cs typeface="Verdana"/>
              </a:rPr>
              <a:t>few</a:t>
            </a:r>
            <a:r>
              <a:rPr sz="1500" b="1" spc="344" dirty="0">
                <a:solidFill>
                  <a:srgbClr val="2E5496"/>
                </a:solidFill>
                <a:latin typeface="Verdana"/>
                <a:cs typeface="Verdana"/>
              </a:rPr>
              <a:t> </a:t>
            </a:r>
            <a:r>
              <a:rPr sz="1500" b="1" dirty="0">
                <a:solidFill>
                  <a:srgbClr val="2E5496"/>
                </a:solidFill>
                <a:latin typeface="Verdana"/>
                <a:cs typeface="Verdana"/>
              </a:rPr>
              <a:t>lines </a:t>
            </a:r>
            <a:r>
              <a:rPr sz="1500" b="1" spc="-506" dirty="0">
                <a:solidFill>
                  <a:srgbClr val="2E5496"/>
                </a:solidFill>
                <a:latin typeface="Verdana"/>
                <a:cs typeface="Verdana"/>
              </a:rPr>
              <a:t> </a:t>
            </a:r>
            <a:r>
              <a:rPr sz="1500" b="1" dirty="0">
                <a:solidFill>
                  <a:srgbClr val="2E5496"/>
                </a:solidFill>
                <a:latin typeface="Verdana"/>
                <a:cs typeface="Verdana"/>
              </a:rPr>
              <a:t>of</a:t>
            </a:r>
            <a:r>
              <a:rPr sz="1500" b="1" spc="-19" dirty="0">
                <a:solidFill>
                  <a:srgbClr val="2E5496"/>
                </a:solidFill>
                <a:latin typeface="Verdana"/>
                <a:cs typeface="Verdana"/>
              </a:rPr>
              <a:t> </a:t>
            </a:r>
            <a:r>
              <a:rPr sz="1500" b="1" dirty="0">
                <a:solidFill>
                  <a:srgbClr val="2E5496"/>
                </a:solidFill>
                <a:latin typeface="Verdana"/>
                <a:cs typeface="Verdana"/>
              </a:rPr>
              <a:t>code.</a:t>
            </a:r>
            <a:endParaRPr sz="1500">
              <a:latin typeface="Verdana"/>
              <a:cs typeface="Verdana"/>
            </a:endParaRPr>
          </a:p>
          <a:p>
            <a:pPr marL="266700" marR="4286" indent="-257175" algn="just">
              <a:lnSpc>
                <a:spcPct val="137500"/>
              </a:lnSpc>
              <a:spcBef>
                <a:spcPts val="75"/>
              </a:spcBef>
              <a:buFont typeface="Wingdings"/>
              <a:buChar char=""/>
              <a:tabLst>
                <a:tab pos="266700" algn="l"/>
              </a:tabLst>
            </a:pPr>
            <a:r>
              <a:rPr sz="1500" b="1" dirty="0">
                <a:solidFill>
                  <a:srgbClr val="2E5496"/>
                </a:solidFill>
                <a:latin typeface="Verdana"/>
                <a:cs typeface="Verdana"/>
              </a:rPr>
              <a:t>R</a:t>
            </a:r>
            <a:r>
              <a:rPr sz="1500" b="1" spc="4" dirty="0">
                <a:solidFill>
                  <a:srgbClr val="2E5496"/>
                </a:solidFill>
                <a:latin typeface="Verdana"/>
                <a:cs typeface="Verdana"/>
              </a:rPr>
              <a:t> </a:t>
            </a:r>
            <a:r>
              <a:rPr sz="1500" b="1" spc="26" dirty="0">
                <a:solidFill>
                  <a:srgbClr val="2E5496"/>
                </a:solidFill>
                <a:latin typeface="Verdana"/>
                <a:cs typeface="Verdana"/>
              </a:rPr>
              <a:t>was</a:t>
            </a:r>
            <a:r>
              <a:rPr sz="1500" b="1" spc="30" dirty="0">
                <a:solidFill>
                  <a:srgbClr val="2E5496"/>
                </a:solidFill>
                <a:latin typeface="Verdana"/>
                <a:cs typeface="Verdana"/>
              </a:rPr>
              <a:t> </a:t>
            </a:r>
            <a:r>
              <a:rPr sz="1500" b="1" spc="38" dirty="0">
                <a:solidFill>
                  <a:srgbClr val="2E5496"/>
                </a:solidFill>
                <a:latin typeface="Verdana"/>
                <a:cs typeface="Verdana"/>
              </a:rPr>
              <a:t>created</a:t>
            </a:r>
            <a:r>
              <a:rPr sz="1500" b="1" spc="41" dirty="0">
                <a:solidFill>
                  <a:srgbClr val="2E5496"/>
                </a:solidFill>
                <a:latin typeface="Verdana"/>
                <a:cs typeface="Verdana"/>
              </a:rPr>
              <a:t> </a:t>
            </a:r>
            <a:r>
              <a:rPr sz="1500" b="1" spc="15" dirty="0">
                <a:solidFill>
                  <a:srgbClr val="2E5496"/>
                </a:solidFill>
                <a:latin typeface="Verdana"/>
                <a:cs typeface="Verdana"/>
              </a:rPr>
              <a:t>by</a:t>
            </a:r>
            <a:r>
              <a:rPr sz="1500" b="1" spc="19" dirty="0">
                <a:solidFill>
                  <a:srgbClr val="2E5496"/>
                </a:solidFill>
                <a:latin typeface="Verdana"/>
                <a:cs typeface="Verdana"/>
              </a:rPr>
              <a:t> </a:t>
            </a:r>
            <a:r>
              <a:rPr sz="1500" b="1" spc="41" dirty="0">
                <a:solidFill>
                  <a:srgbClr val="2E5496"/>
                </a:solidFill>
                <a:latin typeface="Verdana"/>
                <a:cs typeface="Verdana"/>
              </a:rPr>
              <a:t>RossIhaka</a:t>
            </a:r>
            <a:r>
              <a:rPr sz="1500" b="1" spc="45" dirty="0">
                <a:solidFill>
                  <a:srgbClr val="2E5496"/>
                </a:solidFill>
                <a:latin typeface="Verdana"/>
                <a:cs typeface="Verdana"/>
              </a:rPr>
              <a:t> </a:t>
            </a:r>
            <a:r>
              <a:rPr sz="1500" b="1" spc="23" dirty="0">
                <a:solidFill>
                  <a:srgbClr val="2E5496"/>
                </a:solidFill>
                <a:latin typeface="Verdana"/>
                <a:cs typeface="Verdana"/>
              </a:rPr>
              <a:t>and</a:t>
            </a:r>
            <a:r>
              <a:rPr sz="1500" b="1" spc="26" dirty="0">
                <a:solidFill>
                  <a:srgbClr val="2E5496"/>
                </a:solidFill>
                <a:latin typeface="Verdana"/>
                <a:cs typeface="Verdana"/>
              </a:rPr>
              <a:t> </a:t>
            </a:r>
            <a:r>
              <a:rPr sz="1500" b="1" spc="38" dirty="0">
                <a:solidFill>
                  <a:srgbClr val="2E5496"/>
                </a:solidFill>
                <a:latin typeface="Verdana"/>
                <a:cs typeface="Verdana"/>
              </a:rPr>
              <a:t>Robert</a:t>
            </a:r>
            <a:r>
              <a:rPr sz="1500" b="1" spc="41" dirty="0">
                <a:solidFill>
                  <a:srgbClr val="2E5496"/>
                </a:solidFill>
                <a:latin typeface="Verdana"/>
                <a:cs typeface="Verdana"/>
              </a:rPr>
              <a:t> </a:t>
            </a:r>
            <a:r>
              <a:rPr sz="1500" b="1" spc="45" dirty="0">
                <a:solidFill>
                  <a:srgbClr val="2E5496"/>
                </a:solidFill>
                <a:latin typeface="Verdana"/>
                <a:cs typeface="Verdana"/>
              </a:rPr>
              <a:t>Gentleman  </a:t>
            </a:r>
            <a:r>
              <a:rPr sz="1500" b="1" spc="15" dirty="0">
                <a:solidFill>
                  <a:srgbClr val="2E5496"/>
                </a:solidFill>
                <a:latin typeface="Verdana"/>
                <a:cs typeface="Verdana"/>
              </a:rPr>
              <a:t>at </a:t>
            </a:r>
            <a:r>
              <a:rPr sz="1500" b="1" spc="19" dirty="0">
                <a:solidFill>
                  <a:srgbClr val="2E5496"/>
                </a:solidFill>
                <a:latin typeface="Verdana"/>
                <a:cs typeface="Verdana"/>
              </a:rPr>
              <a:t> </a:t>
            </a:r>
            <a:r>
              <a:rPr sz="1500" b="1" dirty="0">
                <a:solidFill>
                  <a:srgbClr val="2E5496"/>
                </a:solidFill>
                <a:latin typeface="Verdana"/>
                <a:cs typeface="Verdana"/>
              </a:rPr>
              <a:t>the </a:t>
            </a:r>
            <a:r>
              <a:rPr sz="1500" b="1" spc="4" dirty="0">
                <a:solidFill>
                  <a:srgbClr val="2E5496"/>
                </a:solidFill>
                <a:latin typeface="Verdana"/>
                <a:cs typeface="Verdana"/>
              </a:rPr>
              <a:t> </a:t>
            </a:r>
            <a:r>
              <a:rPr sz="1500" b="1" spc="-4" dirty="0">
                <a:solidFill>
                  <a:srgbClr val="2E5496"/>
                </a:solidFill>
                <a:latin typeface="Verdana"/>
                <a:cs typeface="Verdana"/>
              </a:rPr>
              <a:t>University</a:t>
            </a:r>
            <a:r>
              <a:rPr sz="1500" b="1" spc="-41" dirty="0">
                <a:solidFill>
                  <a:srgbClr val="2E5496"/>
                </a:solidFill>
                <a:latin typeface="Verdana"/>
                <a:cs typeface="Verdana"/>
              </a:rPr>
              <a:t> </a:t>
            </a:r>
            <a:r>
              <a:rPr sz="1500" b="1" dirty="0">
                <a:solidFill>
                  <a:srgbClr val="2E5496"/>
                </a:solidFill>
                <a:latin typeface="Verdana"/>
                <a:cs typeface="Verdana"/>
              </a:rPr>
              <a:t>of</a:t>
            </a:r>
            <a:r>
              <a:rPr sz="1500" b="1" spc="4" dirty="0">
                <a:solidFill>
                  <a:srgbClr val="2E5496"/>
                </a:solidFill>
                <a:latin typeface="Verdana"/>
                <a:cs typeface="Verdana"/>
              </a:rPr>
              <a:t> </a:t>
            </a:r>
            <a:r>
              <a:rPr sz="1500" b="1" spc="-4" dirty="0">
                <a:solidFill>
                  <a:srgbClr val="2E5496"/>
                </a:solidFill>
                <a:latin typeface="Verdana"/>
                <a:cs typeface="Verdana"/>
              </a:rPr>
              <a:t>Auckland,</a:t>
            </a:r>
            <a:r>
              <a:rPr sz="1500" b="1" spc="-11" dirty="0">
                <a:solidFill>
                  <a:srgbClr val="2E5496"/>
                </a:solidFill>
                <a:latin typeface="Verdana"/>
                <a:cs typeface="Verdana"/>
              </a:rPr>
              <a:t> </a:t>
            </a:r>
            <a:r>
              <a:rPr sz="1500" b="1" dirty="0">
                <a:solidFill>
                  <a:srgbClr val="2E5496"/>
                </a:solidFill>
                <a:latin typeface="Verdana"/>
                <a:cs typeface="Verdana"/>
              </a:rPr>
              <a:t>New</a:t>
            </a:r>
            <a:r>
              <a:rPr sz="1500" b="1" spc="-109" dirty="0">
                <a:solidFill>
                  <a:srgbClr val="2E5496"/>
                </a:solidFill>
                <a:latin typeface="Verdana"/>
                <a:cs typeface="Verdana"/>
              </a:rPr>
              <a:t> </a:t>
            </a:r>
            <a:r>
              <a:rPr sz="1500" b="1" dirty="0">
                <a:solidFill>
                  <a:srgbClr val="2E5496"/>
                </a:solidFill>
                <a:latin typeface="Verdana"/>
                <a:cs typeface="Verdana"/>
              </a:rPr>
              <a:t>Zealand.</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924486"/>
            <a:ext cx="3223641"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sp>
        <p:nvSpPr>
          <p:cNvPr id="4" name="object 4"/>
          <p:cNvSpPr txBox="1"/>
          <p:nvPr/>
        </p:nvSpPr>
        <p:spPr>
          <a:xfrm>
            <a:off x="545287" y="2040312"/>
            <a:ext cx="8060055" cy="2530661"/>
          </a:xfrm>
          <a:prstGeom prst="rect">
            <a:avLst/>
          </a:prstGeom>
        </p:spPr>
        <p:txBody>
          <a:bodyPr vert="horz" wrap="square" lIns="0" tIns="9049" rIns="0" bIns="0" rtlCol="0">
            <a:spAutoFit/>
          </a:bodyPr>
          <a:lstStyle/>
          <a:p>
            <a:pPr marL="9525">
              <a:spcBef>
                <a:spcPts val="71"/>
              </a:spcBef>
            </a:pPr>
            <a:r>
              <a:rPr sz="2100" b="1" spc="-4" dirty="0">
                <a:solidFill>
                  <a:srgbClr val="C55A11"/>
                </a:solidFill>
                <a:latin typeface="Verdana"/>
                <a:cs typeface="Verdana"/>
              </a:rPr>
              <a:t>What</a:t>
            </a:r>
            <a:r>
              <a:rPr sz="2100" b="1" spc="-11" dirty="0">
                <a:solidFill>
                  <a:srgbClr val="C55A11"/>
                </a:solidFill>
                <a:latin typeface="Verdana"/>
                <a:cs typeface="Verdana"/>
              </a:rPr>
              <a:t> </a:t>
            </a:r>
            <a:r>
              <a:rPr sz="2100" b="1" spc="-4" dirty="0">
                <a:solidFill>
                  <a:srgbClr val="C55A11"/>
                </a:solidFill>
                <a:latin typeface="Verdana"/>
                <a:cs typeface="Verdana"/>
              </a:rPr>
              <a:t>is</a:t>
            </a:r>
            <a:r>
              <a:rPr sz="2100" b="1" dirty="0">
                <a:solidFill>
                  <a:srgbClr val="C55A11"/>
                </a:solidFill>
                <a:latin typeface="Verdana"/>
                <a:cs typeface="Verdana"/>
              </a:rPr>
              <a:t> </a:t>
            </a:r>
            <a:r>
              <a:rPr sz="2100" b="1" spc="-4" dirty="0">
                <a:solidFill>
                  <a:srgbClr val="C55A11"/>
                </a:solidFill>
                <a:latin typeface="Verdana"/>
                <a:cs typeface="Verdana"/>
              </a:rPr>
              <a:t>R</a:t>
            </a:r>
            <a:r>
              <a:rPr sz="2100" b="1" spc="-11" dirty="0">
                <a:solidFill>
                  <a:srgbClr val="C55A11"/>
                </a:solidFill>
                <a:latin typeface="Verdana"/>
                <a:cs typeface="Verdana"/>
              </a:rPr>
              <a:t> </a:t>
            </a:r>
            <a:r>
              <a:rPr sz="2100" b="1" spc="-4" dirty="0">
                <a:solidFill>
                  <a:srgbClr val="C55A11"/>
                </a:solidFill>
                <a:latin typeface="Verdana"/>
                <a:cs typeface="Verdana"/>
              </a:rPr>
              <a:t>Programming?</a:t>
            </a:r>
            <a:endParaRPr sz="2100">
              <a:latin typeface="Verdana"/>
              <a:cs typeface="Verdana"/>
            </a:endParaRPr>
          </a:p>
          <a:p>
            <a:pPr marL="266700" marR="3810" indent="-257175" algn="just">
              <a:lnSpc>
                <a:spcPct val="133000"/>
              </a:lnSpc>
              <a:spcBef>
                <a:spcPts val="990"/>
              </a:spcBef>
              <a:buFont typeface="Wingdings"/>
              <a:buChar char=""/>
              <a:tabLst>
                <a:tab pos="266700" algn="l"/>
              </a:tabLst>
            </a:pPr>
            <a:r>
              <a:rPr sz="1500" b="1" dirty="0">
                <a:solidFill>
                  <a:srgbClr val="2E5496"/>
                </a:solidFill>
                <a:latin typeface="Verdana"/>
                <a:cs typeface="Verdana"/>
              </a:rPr>
              <a:t>R </a:t>
            </a:r>
            <a:r>
              <a:rPr sz="1500" b="1" spc="-4" dirty="0">
                <a:solidFill>
                  <a:srgbClr val="2E5496"/>
                </a:solidFill>
                <a:latin typeface="Verdana"/>
                <a:cs typeface="Verdana"/>
              </a:rPr>
              <a:t>is </a:t>
            </a:r>
            <a:r>
              <a:rPr sz="1500" b="1" spc="4" dirty="0">
                <a:solidFill>
                  <a:srgbClr val="2E5496"/>
                </a:solidFill>
                <a:latin typeface="Verdana"/>
                <a:cs typeface="Verdana"/>
              </a:rPr>
              <a:t>an </a:t>
            </a:r>
            <a:r>
              <a:rPr sz="1500" b="1" spc="-8" dirty="0">
                <a:solidFill>
                  <a:srgbClr val="C55A11"/>
                </a:solidFill>
                <a:latin typeface="Verdana"/>
                <a:cs typeface="Verdana"/>
              </a:rPr>
              <a:t>environment </a:t>
            </a:r>
            <a:r>
              <a:rPr sz="1500" b="1" dirty="0">
                <a:solidFill>
                  <a:srgbClr val="C55A11"/>
                </a:solidFill>
                <a:latin typeface="Verdana"/>
                <a:cs typeface="Verdana"/>
              </a:rPr>
              <a:t>for </a:t>
            </a:r>
            <a:r>
              <a:rPr sz="1500" b="1" spc="-4" dirty="0">
                <a:solidFill>
                  <a:srgbClr val="C55A11"/>
                </a:solidFill>
                <a:latin typeface="Verdana"/>
                <a:cs typeface="Verdana"/>
              </a:rPr>
              <a:t>statistical analysis: </a:t>
            </a:r>
            <a:r>
              <a:rPr sz="1500" b="1" spc="-4" dirty="0">
                <a:solidFill>
                  <a:srgbClr val="2E5496"/>
                </a:solidFill>
                <a:latin typeface="Verdana"/>
                <a:cs typeface="Verdana"/>
              </a:rPr>
              <a:t>Available in </a:t>
            </a:r>
            <a:r>
              <a:rPr sz="1500" b="1" spc="-8" dirty="0">
                <a:solidFill>
                  <a:srgbClr val="2E5496"/>
                </a:solidFill>
                <a:latin typeface="Verdana"/>
                <a:cs typeface="Verdana"/>
              </a:rPr>
              <a:t>the </a:t>
            </a:r>
            <a:r>
              <a:rPr sz="1500" b="1" dirty="0">
                <a:solidFill>
                  <a:srgbClr val="2E5496"/>
                </a:solidFill>
                <a:latin typeface="Verdana"/>
                <a:cs typeface="Verdana"/>
              </a:rPr>
              <a:t>R</a:t>
            </a:r>
            <a:r>
              <a:rPr sz="1500" b="1" spc="4" dirty="0">
                <a:solidFill>
                  <a:srgbClr val="2E5496"/>
                </a:solidFill>
                <a:latin typeface="Verdana"/>
                <a:cs typeface="Verdana"/>
              </a:rPr>
              <a:t> </a:t>
            </a:r>
            <a:r>
              <a:rPr sz="1500" b="1" dirty="0">
                <a:solidFill>
                  <a:srgbClr val="2E5496"/>
                </a:solidFill>
                <a:latin typeface="Verdana"/>
                <a:cs typeface="Verdana"/>
              </a:rPr>
              <a:t>language </a:t>
            </a:r>
            <a:r>
              <a:rPr sz="1500" b="1" spc="4" dirty="0">
                <a:solidFill>
                  <a:srgbClr val="2E5496"/>
                </a:solidFill>
                <a:latin typeface="Verdana"/>
                <a:cs typeface="Verdana"/>
              </a:rPr>
              <a:t> </a:t>
            </a:r>
            <a:r>
              <a:rPr sz="1500" b="1" dirty="0">
                <a:solidFill>
                  <a:srgbClr val="2E5496"/>
                </a:solidFill>
                <a:latin typeface="Verdana"/>
                <a:cs typeface="Verdana"/>
              </a:rPr>
              <a:t>are </a:t>
            </a:r>
            <a:r>
              <a:rPr sz="1500" b="1" spc="-4" dirty="0">
                <a:solidFill>
                  <a:srgbClr val="2E5496"/>
                </a:solidFill>
                <a:latin typeface="Verdana"/>
                <a:cs typeface="Verdana"/>
              </a:rPr>
              <a:t>functions for virtually every </a:t>
            </a:r>
            <a:r>
              <a:rPr sz="1500" b="1" spc="-8" dirty="0">
                <a:solidFill>
                  <a:srgbClr val="2E5496"/>
                </a:solidFill>
                <a:latin typeface="Verdana"/>
                <a:cs typeface="Verdana"/>
              </a:rPr>
              <a:t>data </a:t>
            </a:r>
            <a:r>
              <a:rPr sz="1500" b="1" spc="-4" dirty="0">
                <a:solidFill>
                  <a:srgbClr val="2E5496"/>
                </a:solidFill>
                <a:latin typeface="Verdana"/>
                <a:cs typeface="Verdana"/>
              </a:rPr>
              <a:t>manipulation,</a:t>
            </a:r>
            <a:r>
              <a:rPr sz="1500" b="1" dirty="0">
                <a:solidFill>
                  <a:srgbClr val="2E5496"/>
                </a:solidFill>
                <a:latin typeface="Verdana"/>
                <a:cs typeface="Verdana"/>
              </a:rPr>
              <a:t> </a:t>
            </a:r>
            <a:r>
              <a:rPr sz="1500" b="1" spc="-8" dirty="0">
                <a:solidFill>
                  <a:srgbClr val="2E5496"/>
                </a:solidFill>
                <a:latin typeface="Verdana"/>
                <a:cs typeface="Verdana"/>
              </a:rPr>
              <a:t>statistical </a:t>
            </a:r>
            <a:r>
              <a:rPr sz="1500" b="1" spc="-4" dirty="0">
                <a:solidFill>
                  <a:srgbClr val="2E5496"/>
                </a:solidFill>
                <a:latin typeface="Verdana"/>
                <a:cs typeface="Verdana"/>
              </a:rPr>
              <a:t>model, </a:t>
            </a:r>
            <a:r>
              <a:rPr sz="1500" b="1" spc="-8" dirty="0">
                <a:solidFill>
                  <a:srgbClr val="2E5496"/>
                </a:solidFill>
                <a:latin typeface="Verdana"/>
                <a:cs typeface="Verdana"/>
              </a:rPr>
              <a:t>or </a:t>
            </a:r>
            <a:r>
              <a:rPr sz="1500" b="1" spc="-4" dirty="0">
                <a:solidFill>
                  <a:srgbClr val="2E5496"/>
                </a:solidFill>
                <a:latin typeface="Verdana"/>
                <a:cs typeface="Verdana"/>
              </a:rPr>
              <a:t> </a:t>
            </a:r>
            <a:r>
              <a:rPr sz="1500" b="1" dirty="0">
                <a:solidFill>
                  <a:srgbClr val="2E5496"/>
                </a:solidFill>
                <a:latin typeface="Verdana"/>
                <a:cs typeface="Verdana"/>
              </a:rPr>
              <a:t>chart</a:t>
            </a:r>
            <a:r>
              <a:rPr sz="1500" b="1" spc="-8" dirty="0">
                <a:solidFill>
                  <a:srgbClr val="2E5496"/>
                </a:solidFill>
                <a:latin typeface="Verdana"/>
                <a:cs typeface="Verdana"/>
              </a:rPr>
              <a:t> </a:t>
            </a:r>
            <a:r>
              <a:rPr sz="1500" b="1" dirty="0">
                <a:solidFill>
                  <a:srgbClr val="2E5496"/>
                </a:solidFill>
                <a:latin typeface="Verdana"/>
                <a:cs typeface="Verdana"/>
              </a:rPr>
              <a:t>that</a:t>
            </a:r>
            <a:r>
              <a:rPr sz="1500" b="1" spc="-26"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dirty="0">
                <a:solidFill>
                  <a:srgbClr val="2E5496"/>
                </a:solidFill>
                <a:latin typeface="Verdana"/>
                <a:cs typeface="Verdana"/>
              </a:rPr>
              <a:t>data</a:t>
            </a:r>
            <a:r>
              <a:rPr sz="1500" b="1" spc="-23" dirty="0">
                <a:solidFill>
                  <a:srgbClr val="2E5496"/>
                </a:solidFill>
                <a:latin typeface="Verdana"/>
                <a:cs typeface="Verdana"/>
              </a:rPr>
              <a:t> </a:t>
            </a:r>
            <a:r>
              <a:rPr sz="1500" b="1" dirty="0">
                <a:solidFill>
                  <a:srgbClr val="2E5496"/>
                </a:solidFill>
                <a:latin typeface="Verdana"/>
                <a:cs typeface="Verdana"/>
              </a:rPr>
              <a:t>analyst</a:t>
            </a:r>
            <a:r>
              <a:rPr sz="1500" b="1" spc="-8" dirty="0">
                <a:solidFill>
                  <a:srgbClr val="2E5496"/>
                </a:solidFill>
                <a:latin typeface="Verdana"/>
                <a:cs typeface="Verdana"/>
              </a:rPr>
              <a:t> </a:t>
            </a:r>
            <a:r>
              <a:rPr sz="1500" b="1" spc="-4" dirty="0">
                <a:solidFill>
                  <a:srgbClr val="2E5496"/>
                </a:solidFill>
                <a:latin typeface="Verdana"/>
                <a:cs typeface="Verdana"/>
              </a:rPr>
              <a:t>could</a:t>
            </a:r>
            <a:r>
              <a:rPr sz="1500" b="1" spc="-8" dirty="0">
                <a:solidFill>
                  <a:srgbClr val="2E5496"/>
                </a:solidFill>
                <a:latin typeface="Verdana"/>
                <a:cs typeface="Verdana"/>
              </a:rPr>
              <a:t> </a:t>
            </a:r>
            <a:r>
              <a:rPr sz="1500" b="1" dirty="0">
                <a:solidFill>
                  <a:srgbClr val="2E5496"/>
                </a:solidFill>
                <a:latin typeface="Verdana"/>
                <a:cs typeface="Verdana"/>
              </a:rPr>
              <a:t>ever</a:t>
            </a:r>
            <a:r>
              <a:rPr sz="1500" b="1" spc="-30" dirty="0">
                <a:solidFill>
                  <a:srgbClr val="2E5496"/>
                </a:solidFill>
                <a:latin typeface="Verdana"/>
                <a:cs typeface="Verdana"/>
              </a:rPr>
              <a:t> </a:t>
            </a:r>
            <a:r>
              <a:rPr sz="1500" b="1" dirty="0">
                <a:solidFill>
                  <a:srgbClr val="2E5496"/>
                </a:solidFill>
                <a:latin typeface="Verdana"/>
                <a:cs typeface="Verdana"/>
              </a:rPr>
              <a:t>need.</a:t>
            </a:r>
            <a:endParaRPr sz="1500">
              <a:latin typeface="Verdana"/>
              <a:cs typeface="Verdana"/>
            </a:endParaRPr>
          </a:p>
          <a:p>
            <a:pPr>
              <a:spcBef>
                <a:spcPts val="30"/>
              </a:spcBef>
              <a:buChar char=""/>
            </a:pPr>
            <a:endParaRPr sz="1763">
              <a:latin typeface="Verdana"/>
              <a:cs typeface="Verdana"/>
            </a:endParaRPr>
          </a:p>
          <a:p>
            <a:pPr marL="266700" marR="3810" indent="-257175" algn="just">
              <a:lnSpc>
                <a:spcPct val="132000"/>
              </a:lnSpc>
              <a:buClr>
                <a:srgbClr val="1A1A1A"/>
              </a:buClr>
              <a:buFont typeface="Wingdings"/>
              <a:buChar char=""/>
              <a:tabLst>
                <a:tab pos="274796" algn="l"/>
              </a:tabLst>
            </a:pPr>
            <a:r>
              <a:rPr sz="1500" b="1" dirty="0">
                <a:solidFill>
                  <a:srgbClr val="2E5496"/>
                </a:solidFill>
                <a:latin typeface="Verdana"/>
                <a:cs typeface="Verdana"/>
              </a:rPr>
              <a:t>Not </a:t>
            </a:r>
            <a:r>
              <a:rPr sz="1500" b="1" spc="-4" dirty="0">
                <a:solidFill>
                  <a:srgbClr val="2E5496"/>
                </a:solidFill>
                <a:latin typeface="Verdana"/>
                <a:cs typeface="Verdana"/>
              </a:rPr>
              <a:t>only are </a:t>
            </a:r>
            <a:r>
              <a:rPr sz="1500" b="1" dirty="0">
                <a:solidFill>
                  <a:srgbClr val="2E5496"/>
                </a:solidFill>
                <a:latin typeface="Verdana"/>
                <a:cs typeface="Verdana"/>
              </a:rPr>
              <a:t>all </a:t>
            </a:r>
            <a:r>
              <a:rPr sz="1500" b="1" spc="-4" dirty="0">
                <a:solidFill>
                  <a:srgbClr val="2E5496"/>
                </a:solidFill>
                <a:latin typeface="Verdana"/>
                <a:cs typeface="Verdana"/>
              </a:rPr>
              <a:t>the </a:t>
            </a:r>
            <a:r>
              <a:rPr sz="1500" b="1" spc="-8" dirty="0">
                <a:solidFill>
                  <a:srgbClr val="2E5496"/>
                </a:solidFill>
                <a:latin typeface="Verdana"/>
                <a:cs typeface="Verdana"/>
              </a:rPr>
              <a:t>“standard” </a:t>
            </a:r>
            <a:r>
              <a:rPr sz="1500" b="1" spc="-4" dirty="0">
                <a:solidFill>
                  <a:srgbClr val="2E5496"/>
                </a:solidFill>
                <a:latin typeface="Verdana"/>
                <a:cs typeface="Verdana"/>
              </a:rPr>
              <a:t>methods </a:t>
            </a:r>
            <a:r>
              <a:rPr sz="1500" b="1" dirty="0">
                <a:solidFill>
                  <a:srgbClr val="2E5496"/>
                </a:solidFill>
                <a:latin typeface="Verdana"/>
                <a:cs typeface="Verdana"/>
              </a:rPr>
              <a:t>available, </a:t>
            </a:r>
            <a:r>
              <a:rPr sz="1500" b="1" spc="-4" dirty="0">
                <a:solidFill>
                  <a:srgbClr val="2E5496"/>
                </a:solidFill>
                <a:latin typeface="Verdana"/>
                <a:cs typeface="Verdana"/>
              </a:rPr>
              <a:t>but because</a:t>
            </a:r>
            <a:r>
              <a:rPr sz="1500" b="1" dirty="0">
                <a:solidFill>
                  <a:srgbClr val="2E5496"/>
                </a:solidFill>
                <a:latin typeface="Verdana"/>
                <a:cs typeface="Verdana"/>
              </a:rPr>
              <a:t> most </a:t>
            </a:r>
            <a:r>
              <a:rPr sz="1500" b="1" spc="4" dirty="0">
                <a:solidFill>
                  <a:srgbClr val="2E5496"/>
                </a:solidFill>
                <a:latin typeface="Verdana"/>
                <a:cs typeface="Verdana"/>
              </a:rPr>
              <a:t> </a:t>
            </a:r>
            <a:r>
              <a:rPr sz="1500" b="1" spc="-8" dirty="0">
                <a:solidFill>
                  <a:srgbClr val="2E5496"/>
                </a:solidFill>
                <a:latin typeface="Verdana"/>
                <a:cs typeface="Verdana"/>
              </a:rPr>
              <a:t>cutting-edge </a:t>
            </a:r>
            <a:r>
              <a:rPr sz="1500" b="1" spc="-4" dirty="0">
                <a:solidFill>
                  <a:srgbClr val="2E5496"/>
                </a:solidFill>
                <a:latin typeface="Verdana"/>
                <a:cs typeface="Verdana"/>
              </a:rPr>
              <a:t>research in statistics </a:t>
            </a:r>
            <a:r>
              <a:rPr sz="1500" b="1" dirty="0">
                <a:solidFill>
                  <a:srgbClr val="2E5496"/>
                </a:solidFill>
                <a:latin typeface="Verdana"/>
                <a:cs typeface="Verdana"/>
              </a:rPr>
              <a:t>and </a:t>
            </a:r>
            <a:r>
              <a:rPr sz="1500" b="1" spc="-8" dirty="0">
                <a:solidFill>
                  <a:srgbClr val="2E5496"/>
                </a:solidFill>
                <a:latin typeface="Verdana"/>
                <a:cs typeface="Verdana"/>
              </a:rPr>
              <a:t>predictive </a:t>
            </a:r>
            <a:r>
              <a:rPr sz="1500" b="1" spc="-4" dirty="0">
                <a:solidFill>
                  <a:srgbClr val="2E5496"/>
                </a:solidFill>
                <a:latin typeface="Verdana"/>
                <a:cs typeface="Verdana"/>
              </a:rPr>
              <a:t>modeling is</a:t>
            </a:r>
            <a:r>
              <a:rPr sz="1500" b="1" dirty="0">
                <a:solidFill>
                  <a:srgbClr val="2E5496"/>
                </a:solidFill>
                <a:latin typeface="Verdana"/>
                <a:cs typeface="Verdana"/>
              </a:rPr>
              <a:t> done </a:t>
            </a:r>
            <a:r>
              <a:rPr sz="1500" b="1" spc="-4" dirty="0">
                <a:solidFill>
                  <a:srgbClr val="2E5496"/>
                </a:solidFill>
                <a:latin typeface="Verdana"/>
                <a:cs typeface="Verdana"/>
              </a:rPr>
              <a:t>in </a:t>
            </a:r>
            <a:r>
              <a:rPr sz="1500" b="1" dirty="0">
                <a:solidFill>
                  <a:srgbClr val="2E5496"/>
                </a:solidFill>
                <a:latin typeface="Verdana"/>
                <a:cs typeface="Verdana"/>
              </a:rPr>
              <a:t>R, </a:t>
            </a:r>
            <a:r>
              <a:rPr sz="1500" b="1" spc="-503"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dirty="0">
                <a:solidFill>
                  <a:srgbClr val="2E5496"/>
                </a:solidFill>
                <a:latin typeface="Verdana"/>
                <a:cs typeface="Verdana"/>
              </a:rPr>
              <a:t>latest</a:t>
            </a:r>
            <a:r>
              <a:rPr sz="1500" b="1" spc="-38" dirty="0">
                <a:solidFill>
                  <a:srgbClr val="2E5496"/>
                </a:solidFill>
                <a:latin typeface="Verdana"/>
                <a:cs typeface="Verdana"/>
              </a:rPr>
              <a:t> </a:t>
            </a:r>
            <a:r>
              <a:rPr sz="1500" b="1" spc="-4" dirty="0">
                <a:solidFill>
                  <a:srgbClr val="2E5496"/>
                </a:solidFill>
                <a:latin typeface="Verdana"/>
                <a:cs typeface="Verdana"/>
              </a:rPr>
              <a:t>techniques</a:t>
            </a:r>
            <a:r>
              <a:rPr sz="1500" b="1" spc="-38" dirty="0">
                <a:solidFill>
                  <a:srgbClr val="2E5496"/>
                </a:solidFill>
                <a:latin typeface="Verdana"/>
                <a:cs typeface="Verdana"/>
              </a:rPr>
              <a:t> </a:t>
            </a:r>
            <a:r>
              <a:rPr sz="1500" b="1" dirty="0">
                <a:solidFill>
                  <a:srgbClr val="2E5496"/>
                </a:solidFill>
                <a:latin typeface="Verdana"/>
                <a:cs typeface="Verdana"/>
              </a:rPr>
              <a:t>are</a:t>
            </a:r>
            <a:r>
              <a:rPr sz="1500" b="1" spc="4" dirty="0">
                <a:solidFill>
                  <a:srgbClr val="2E5496"/>
                </a:solidFill>
                <a:latin typeface="Verdana"/>
                <a:cs typeface="Verdana"/>
              </a:rPr>
              <a:t> </a:t>
            </a:r>
            <a:r>
              <a:rPr sz="1500" b="1" dirty="0">
                <a:solidFill>
                  <a:srgbClr val="2E5496"/>
                </a:solidFill>
                <a:latin typeface="Verdana"/>
                <a:cs typeface="Verdana"/>
              </a:rPr>
              <a:t>usually</a:t>
            </a:r>
            <a:r>
              <a:rPr sz="1500" b="1" spc="-4" dirty="0">
                <a:solidFill>
                  <a:srgbClr val="2E5496"/>
                </a:solidFill>
                <a:latin typeface="Verdana"/>
                <a:cs typeface="Verdana"/>
              </a:rPr>
              <a:t> </a:t>
            </a:r>
            <a:r>
              <a:rPr sz="1500" b="1" dirty="0">
                <a:solidFill>
                  <a:srgbClr val="2E5496"/>
                </a:solidFill>
                <a:latin typeface="Verdana"/>
                <a:cs typeface="Verdana"/>
              </a:rPr>
              <a:t>available</a:t>
            </a:r>
            <a:r>
              <a:rPr sz="1500" b="1" spc="-23" dirty="0">
                <a:solidFill>
                  <a:srgbClr val="2E5496"/>
                </a:solidFill>
                <a:latin typeface="Verdana"/>
                <a:cs typeface="Verdana"/>
              </a:rPr>
              <a:t> </a:t>
            </a:r>
            <a:r>
              <a:rPr sz="1500" b="1" dirty="0">
                <a:solidFill>
                  <a:srgbClr val="2E5496"/>
                </a:solidFill>
                <a:latin typeface="Verdana"/>
                <a:cs typeface="Verdana"/>
              </a:rPr>
              <a:t>first</a:t>
            </a:r>
            <a:r>
              <a:rPr sz="1500" b="1" spc="-23" dirty="0">
                <a:solidFill>
                  <a:srgbClr val="2E5496"/>
                </a:solidFill>
                <a:latin typeface="Verdana"/>
                <a:cs typeface="Verdana"/>
              </a:rPr>
              <a:t> </a:t>
            </a:r>
            <a:r>
              <a:rPr sz="1500" b="1" spc="-4" dirty="0">
                <a:solidFill>
                  <a:srgbClr val="2E5496"/>
                </a:solidFill>
                <a:latin typeface="Verdana"/>
                <a:cs typeface="Verdana"/>
              </a:rPr>
              <a:t>in</a:t>
            </a:r>
            <a:r>
              <a:rPr sz="1500" b="1" spc="4"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dirty="0">
                <a:solidFill>
                  <a:srgbClr val="2E5496"/>
                </a:solidFill>
                <a:latin typeface="Verdana"/>
                <a:cs typeface="Verdana"/>
              </a:rPr>
              <a:t>R</a:t>
            </a:r>
            <a:r>
              <a:rPr sz="1500" b="1" spc="11" dirty="0">
                <a:solidFill>
                  <a:srgbClr val="2E5496"/>
                </a:solidFill>
                <a:latin typeface="Verdana"/>
                <a:cs typeface="Verdana"/>
              </a:rPr>
              <a:t> </a:t>
            </a:r>
            <a:r>
              <a:rPr sz="1500" b="1" spc="-4" dirty="0">
                <a:solidFill>
                  <a:srgbClr val="2E5496"/>
                </a:solidFill>
                <a:latin typeface="Verdana"/>
                <a:cs typeface="Verdana"/>
              </a:rPr>
              <a:t>system.</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1" y="924486"/>
            <a:ext cx="3332322"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908685"/>
            <a:ext cx="690372" cy="675513"/>
          </a:xfrm>
          <a:prstGeom prst="rect">
            <a:avLst/>
          </a:prstGeom>
        </p:spPr>
      </p:pic>
      <p:sp>
        <p:nvSpPr>
          <p:cNvPr id="4" name="object 4"/>
          <p:cNvSpPr txBox="1"/>
          <p:nvPr/>
        </p:nvSpPr>
        <p:spPr>
          <a:xfrm>
            <a:off x="602894" y="2291810"/>
            <a:ext cx="7947660" cy="1359507"/>
          </a:xfrm>
          <a:prstGeom prst="rect">
            <a:avLst/>
          </a:prstGeom>
        </p:spPr>
        <p:txBody>
          <a:bodyPr vert="horz" wrap="square" lIns="0" tIns="9049" rIns="0" bIns="0" rtlCol="0">
            <a:spAutoFit/>
          </a:bodyPr>
          <a:lstStyle/>
          <a:p>
            <a:pPr marL="9525" algn="just">
              <a:spcBef>
                <a:spcPts val="71"/>
              </a:spcBef>
            </a:pPr>
            <a:r>
              <a:rPr sz="2100" b="1" spc="-8" dirty="0">
                <a:solidFill>
                  <a:srgbClr val="C55A11"/>
                </a:solidFill>
                <a:latin typeface="Verdana"/>
                <a:cs typeface="Verdana"/>
              </a:rPr>
              <a:t>What</a:t>
            </a:r>
            <a:r>
              <a:rPr sz="2100" b="1" spc="-4" dirty="0">
                <a:solidFill>
                  <a:srgbClr val="C55A11"/>
                </a:solidFill>
                <a:latin typeface="Verdana"/>
                <a:cs typeface="Verdana"/>
              </a:rPr>
              <a:t> is</a:t>
            </a:r>
            <a:r>
              <a:rPr sz="2100" b="1" spc="-8" dirty="0">
                <a:solidFill>
                  <a:srgbClr val="C55A11"/>
                </a:solidFill>
                <a:latin typeface="Verdana"/>
                <a:cs typeface="Verdana"/>
              </a:rPr>
              <a:t> </a:t>
            </a:r>
            <a:r>
              <a:rPr sz="2100" b="1" spc="-4" dirty="0">
                <a:solidFill>
                  <a:srgbClr val="C55A11"/>
                </a:solidFill>
                <a:latin typeface="Verdana"/>
                <a:cs typeface="Verdana"/>
              </a:rPr>
              <a:t>R</a:t>
            </a:r>
            <a:r>
              <a:rPr sz="2100" b="1" spc="-15" dirty="0">
                <a:solidFill>
                  <a:srgbClr val="C55A11"/>
                </a:solidFill>
                <a:latin typeface="Verdana"/>
                <a:cs typeface="Verdana"/>
              </a:rPr>
              <a:t> </a:t>
            </a:r>
            <a:r>
              <a:rPr sz="2100" b="1" spc="-4" dirty="0">
                <a:solidFill>
                  <a:srgbClr val="C55A11"/>
                </a:solidFill>
                <a:latin typeface="Verdana"/>
                <a:cs typeface="Verdana"/>
              </a:rPr>
              <a:t>Programming?</a:t>
            </a:r>
            <a:endParaRPr sz="2100">
              <a:latin typeface="Verdana"/>
              <a:cs typeface="Verdana"/>
            </a:endParaRPr>
          </a:p>
          <a:p>
            <a:pPr>
              <a:spcBef>
                <a:spcPts val="26"/>
              </a:spcBef>
            </a:pPr>
            <a:endParaRPr sz="2175">
              <a:latin typeface="Verdana"/>
              <a:cs typeface="Verdana"/>
            </a:endParaRPr>
          </a:p>
          <a:p>
            <a:pPr marL="9525" marR="3810" algn="just"/>
            <a:r>
              <a:rPr sz="1500" b="1" dirty="0">
                <a:solidFill>
                  <a:srgbClr val="2E5496"/>
                </a:solidFill>
                <a:latin typeface="Verdana"/>
                <a:cs typeface="Verdana"/>
              </a:rPr>
              <a:t>R </a:t>
            </a:r>
            <a:r>
              <a:rPr sz="1500" b="1" spc="-4" dirty="0">
                <a:solidFill>
                  <a:srgbClr val="2E5496"/>
                </a:solidFill>
                <a:latin typeface="Verdana"/>
                <a:cs typeface="Verdana"/>
              </a:rPr>
              <a:t>is </a:t>
            </a:r>
            <a:r>
              <a:rPr sz="1500" b="1" dirty="0">
                <a:solidFill>
                  <a:srgbClr val="2E5496"/>
                </a:solidFill>
                <a:latin typeface="Verdana"/>
                <a:cs typeface="Verdana"/>
              </a:rPr>
              <a:t>a </a:t>
            </a:r>
            <a:r>
              <a:rPr sz="1500" b="1" spc="-4" dirty="0">
                <a:solidFill>
                  <a:srgbClr val="2E5496"/>
                </a:solidFill>
                <a:latin typeface="Verdana"/>
                <a:cs typeface="Verdana"/>
              </a:rPr>
              <a:t>programming </a:t>
            </a:r>
            <a:r>
              <a:rPr sz="1500" b="1" dirty="0">
                <a:solidFill>
                  <a:srgbClr val="2E5496"/>
                </a:solidFill>
                <a:latin typeface="Verdana"/>
                <a:cs typeface="Verdana"/>
              </a:rPr>
              <a:t>language and a </a:t>
            </a:r>
            <a:r>
              <a:rPr sz="1500" b="1" spc="-4" dirty="0">
                <a:solidFill>
                  <a:srgbClr val="2E5496"/>
                </a:solidFill>
                <a:latin typeface="Verdana"/>
                <a:cs typeface="Verdana"/>
              </a:rPr>
              <a:t>software environment for graphics </a:t>
            </a:r>
            <a:r>
              <a:rPr sz="1500" b="1" dirty="0">
                <a:solidFill>
                  <a:srgbClr val="2E5496"/>
                </a:solidFill>
                <a:latin typeface="Verdana"/>
                <a:cs typeface="Verdana"/>
              </a:rPr>
              <a:t> </a:t>
            </a:r>
            <a:r>
              <a:rPr sz="1500" b="1" spc="-8" dirty="0">
                <a:solidFill>
                  <a:srgbClr val="2E5496"/>
                </a:solidFill>
                <a:latin typeface="Verdana"/>
                <a:cs typeface="Verdana"/>
              </a:rPr>
              <a:t>representations,</a:t>
            </a:r>
            <a:r>
              <a:rPr sz="1500" b="1" spc="-4" dirty="0">
                <a:solidFill>
                  <a:srgbClr val="2E5496"/>
                </a:solidFill>
                <a:latin typeface="Verdana"/>
                <a:cs typeface="Verdana"/>
              </a:rPr>
              <a:t> statistical analysis, </a:t>
            </a:r>
            <a:r>
              <a:rPr sz="1500" b="1" dirty="0">
                <a:solidFill>
                  <a:srgbClr val="2E5496"/>
                </a:solidFill>
                <a:latin typeface="Verdana"/>
                <a:cs typeface="Verdana"/>
              </a:rPr>
              <a:t>and </a:t>
            </a:r>
            <a:r>
              <a:rPr sz="1500" b="1" spc="-4" dirty="0">
                <a:solidFill>
                  <a:srgbClr val="2E5496"/>
                </a:solidFill>
                <a:latin typeface="Verdana"/>
                <a:cs typeface="Verdana"/>
              </a:rPr>
              <a:t>reporting. </a:t>
            </a:r>
            <a:r>
              <a:rPr sz="1500" b="1" dirty="0">
                <a:solidFill>
                  <a:srgbClr val="2E5496"/>
                </a:solidFill>
                <a:latin typeface="Verdana"/>
                <a:cs typeface="Verdana"/>
              </a:rPr>
              <a:t>R </a:t>
            </a:r>
            <a:r>
              <a:rPr sz="1500" b="1" spc="-4" dirty="0">
                <a:solidFill>
                  <a:srgbClr val="2E5496"/>
                </a:solidFill>
                <a:latin typeface="Verdana"/>
                <a:cs typeface="Verdana"/>
              </a:rPr>
              <a:t>is </a:t>
            </a:r>
            <a:r>
              <a:rPr sz="1500" b="1" spc="-8" dirty="0">
                <a:solidFill>
                  <a:srgbClr val="2E5496"/>
                </a:solidFill>
                <a:latin typeface="Verdana"/>
                <a:cs typeface="Verdana"/>
              </a:rPr>
              <a:t>freely </a:t>
            </a:r>
            <a:r>
              <a:rPr sz="1500" b="1" spc="-4" dirty="0">
                <a:solidFill>
                  <a:srgbClr val="2E5496"/>
                </a:solidFill>
                <a:latin typeface="Verdana"/>
                <a:cs typeface="Verdana"/>
              </a:rPr>
              <a:t>available </a:t>
            </a:r>
            <a:r>
              <a:rPr sz="1500" b="1" dirty="0">
                <a:solidFill>
                  <a:srgbClr val="2E5496"/>
                </a:solidFill>
                <a:latin typeface="Verdana"/>
                <a:cs typeface="Verdana"/>
              </a:rPr>
              <a:t> </a:t>
            </a:r>
            <a:r>
              <a:rPr sz="1500" b="1" spc="-4" dirty="0">
                <a:solidFill>
                  <a:srgbClr val="2E5496"/>
                </a:solidFill>
                <a:latin typeface="Verdana"/>
                <a:cs typeface="Verdana"/>
              </a:rPr>
              <a:t>under</a:t>
            </a:r>
            <a:r>
              <a:rPr sz="1500" b="1" spc="-11"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spc="-4" dirty="0">
                <a:solidFill>
                  <a:srgbClr val="2E5496"/>
                </a:solidFill>
                <a:latin typeface="Verdana"/>
                <a:cs typeface="Verdana"/>
              </a:rPr>
              <a:t>GNU</a:t>
            </a:r>
            <a:r>
              <a:rPr sz="1500" b="1" spc="-15" dirty="0">
                <a:solidFill>
                  <a:srgbClr val="2E5496"/>
                </a:solidFill>
                <a:latin typeface="Verdana"/>
                <a:cs typeface="Verdana"/>
              </a:rPr>
              <a:t> </a:t>
            </a:r>
            <a:r>
              <a:rPr sz="1500" b="1" spc="-4" dirty="0">
                <a:solidFill>
                  <a:srgbClr val="2E5496"/>
                </a:solidFill>
                <a:latin typeface="Verdana"/>
                <a:cs typeface="Verdana"/>
              </a:rPr>
              <a:t>General</a:t>
            </a:r>
            <a:r>
              <a:rPr sz="1500" b="1" spc="-30" dirty="0">
                <a:solidFill>
                  <a:srgbClr val="2E5496"/>
                </a:solidFill>
                <a:latin typeface="Verdana"/>
                <a:cs typeface="Verdana"/>
              </a:rPr>
              <a:t> </a:t>
            </a:r>
            <a:r>
              <a:rPr sz="1500" b="1" dirty="0">
                <a:solidFill>
                  <a:srgbClr val="2E5496"/>
                </a:solidFill>
                <a:latin typeface="Verdana"/>
                <a:cs typeface="Verdana"/>
              </a:rPr>
              <a:t>Public</a:t>
            </a:r>
            <a:r>
              <a:rPr sz="1500" b="1" spc="8" dirty="0">
                <a:solidFill>
                  <a:srgbClr val="2E5496"/>
                </a:solidFill>
                <a:latin typeface="Verdana"/>
                <a:cs typeface="Verdana"/>
              </a:rPr>
              <a:t> </a:t>
            </a:r>
            <a:r>
              <a:rPr sz="1500" b="1" spc="-4" dirty="0">
                <a:solidFill>
                  <a:srgbClr val="2E5496"/>
                </a:solidFill>
                <a:latin typeface="Verdana"/>
                <a:cs typeface="Verdana"/>
              </a:rPr>
              <a:t>License.</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22625" y="2017386"/>
            <a:ext cx="4207193" cy="3426619"/>
            <a:chOff x="3630167" y="1546847"/>
            <a:chExt cx="5609590" cy="4568825"/>
          </a:xfrm>
        </p:grpSpPr>
        <p:sp>
          <p:nvSpPr>
            <p:cNvPr id="3" name="object 3"/>
            <p:cNvSpPr/>
            <p:nvPr/>
          </p:nvSpPr>
          <p:spPr>
            <a:xfrm>
              <a:off x="4889753" y="2577846"/>
              <a:ext cx="1256030" cy="1957070"/>
            </a:xfrm>
            <a:custGeom>
              <a:avLst/>
              <a:gdLst/>
              <a:ahLst/>
              <a:cxnLst/>
              <a:rect l="l" t="t" r="r" b="b"/>
              <a:pathLst>
                <a:path w="1256029" h="1957070">
                  <a:moveTo>
                    <a:pt x="0" y="0"/>
                  </a:moveTo>
                  <a:lnTo>
                    <a:pt x="1255522" y="0"/>
                  </a:lnTo>
                </a:path>
                <a:path w="1256029" h="1957070">
                  <a:moveTo>
                    <a:pt x="1255776" y="0"/>
                  </a:moveTo>
                  <a:lnTo>
                    <a:pt x="1255776" y="1957070"/>
                  </a:lnTo>
                </a:path>
              </a:pathLst>
            </a:custGeom>
            <a:ln w="38100">
              <a:solidFill>
                <a:srgbClr val="3A3838"/>
              </a:solidFill>
            </a:ln>
          </p:spPr>
          <p:txBody>
            <a:bodyPr wrap="square" lIns="0" tIns="0" rIns="0" bIns="0" rtlCol="0"/>
            <a:lstStyle/>
            <a:p>
              <a:endParaRPr/>
            </a:p>
          </p:txBody>
        </p:sp>
        <p:pic>
          <p:nvPicPr>
            <p:cNvPr id="4" name="object 4"/>
            <p:cNvPicPr/>
            <p:nvPr/>
          </p:nvPicPr>
          <p:blipFill>
            <a:blip r:embed="rId2" cstate="print"/>
            <a:stretch>
              <a:fillRect/>
            </a:stretch>
          </p:blipFill>
          <p:spPr>
            <a:xfrm>
              <a:off x="4291583" y="2253983"/>
              <a:ext cx="628662" cy="643902"/>
            </a:xfrm>
            <a:prstGeom prst="rect">
              <a:avLst/>
            </a:prstGeom>
          </p:spPr>
        </p:pic>
        <p:sp>
          <p:nvSpPr>
            <p:cNvPr id="5" name="object 5"/>
            <p:cNvSpPr/>
            <p:nvPr/>
          </p:nvSpPr>
          <p:spPr>
            <a:xfrm>
              <a:off x="4207001" y="3582162"/>
              <a:ext cx="1693545" cy="1167765"/>
            </a:xfrm>
            <a:custGeom>
              <a:avLst/>
              <a:gdLst/>
              <a:ahLst/>
              <a:cxnLst/>
              <a:rect l="l" t="t" r="r" b="b"/>
              <a:pathLst>
                <a:path w="1693545" h="1167764">
                  <a:moveTo>
                    <a:pt x="0" y="9143"/>
                  </a:moveTo>
                  <a:lnTo>
                    <a:pt x="1693164" y="9143"/>
                  </a:lnTo>
                </a:path>
                <a:path w="1693545" h="1167764">
                  <a:moveTo>
                    <a:pt x="1693164" y="0"/>
                  </a:moveTo>
                  <a:lnTo>
                    <a:pt x="1691639" y="1167257"/>
                  </a:lnTo>
                </a:path>
              </a:pathLst>
            </a:custGeom>
            <a:ln w="38100">
              <a:solidFill>
                <a:srgbClr val="3A3838"/>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630167" y="3267443"/>
              <a:ext cx="630186" cy="643902"/>
            </a:xfrm>
            <a:prstGeom prst="rect">
              <a:avLst/>
            </a:prstGeom>
          </p:spPr>
        </p:pic>
        <p:sp>
          <p:nvSpPr>
            <p:cNvPr id="7" name="object 7"/>
            <p:cNvSpPr/>
            <p:nvPr/>
          </p:nvSpPr>
          <p:spPr>
            <a:xfrm>
              <a:off x="6933438" y="3928110"/>
              <a:ext cx="1693545" cy="770890"/>
            </a:xfrm>
            <a:custGeom>
              <a:avLst/>
              <a:gdLst/>
              <a:ahLst/>
              <a:cxnLst/>
              <a:rect l="l" t="t" r="r" b="b"/>
              <a:pathLst>
                <a:path w="1693545" h="770889">
                  <a:moveTo>
                    <a:pt x="0" y="7619"/>
                  </a:moveTo>
                  <a:lnTo>
                    <a:pt x="1693163" y="7619"/>
                  </a:lnTo>
                </a:path>
                <a:path w="1693545" h="770889">
                  <a:moveTo>
                    <a:pt x="11810" y="0"/>
                  </a:moveTo>
                  <a:lnTo>
                    <a:pt x="0" y="770889"/>
                  </a:lnTo>
                </a:path>
              </a:pathLst>
            </a:custGeom>
            <a:ln w="38100">
              <a:solidFill>
                <a:srgbClr val="3A3838"/>
              </a:solidFill>
            </a:ln>
          </p:spPr>
          <p:txBody>
            <a:bodyPr wrap="square" lIns="0" tIns="0" rIns="0" bIns="0" rtlCol="0"/>
            <a:lstStyle/>
            <a:p>
              <a:endParaRPr/>
            </a:p>
          </p:txBody>
        </p:sp>
        <p:pic>
          <p:nvPicPr>
            <p:cNvPr id="8" name="object 8"/>
            <p:cNvPicPr/>
            <p:nvPr/>
          </p:nvPicPr>
          <p:blipFill>
            <a:blip r:embed="rId4" cstate="print"/>
            <a:stretch>
              <a:fillRect/>
            </a:stretch>
          </p:blipFill>
          <p:spPr>
            <a:xfrm>
              <a:off x="8609076" y="3611867"/>
              <a:ext cx="630186" cy="643902"/>
            </a:xfrm>
            <a:prstGeom prst="rect">
              <a:avLst/>
            </a:prstGeom>
          </p:spPr>
        </p:pic>
        <p:sp>
          <p:nvSpPr>
            <p:cNvPr id="9" name="object 9"/>
            <p:cNvSpPr/>
            <p:nvPr/>
          </p:nvSpPr>
          <p:spPr>
            <a:xfrm>
              <a:off x="6646925" y="2989326"/>
              <a:ext cx="1256030" cy="1546860"/>
            </a:xfrm>
            <a:custGeom>
              <a:avLst/>
              <a:gdLst/>
              <a:ahLst/>
              <a:cxnLst/>
              <a:rect l="l" t="t" r="r" b="b"/>
              <a:pathLst>
                <a:path w="1256029" h="1546860">
                  <a:moveTo>
                    <a:pt x="10668" y="15239"/>
                  </a:moveTo>
                  <a:lnTo>
                    <a:pt x="13970" y="1546606"/>
                  </a:lnTo>
                </a:path>
                <a:path w="1256029" h="1546860">
                  <a:moveTo>
                    <a:pt x="0" y="0"/>
                  </a:moveTo>
                  <a:lnTo>
                    <a:pt x="1255522" y="0"/>
                  </a:lnTo>
                </a:path>
              </a:pathLst>
            </a:custGeom>
            <a:ln w="38100">
              <a:solidFill>
                <a:srgbClr val="3A3838"/>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7844027" y="2665463"/>
              <a:ext cx="630186" cy="643902"/>
            </a:xfrm>
            <a:prstGeom prst="rect">
              <a:avLst/>
            </a:prstGeom>
          </p:spPr>
        </p:pic>
        <p:sp>
          <p:nvSpPr>
            <p:cNvPr id="11" name="object 11"/>
            <p:cNvSpPr/>
            <p:nvPr/>
          </p:nvSpPr>
          <p:spPr>
            <a:xfrm>
              <a:off x="6404610" y="2163318"/>
              <a:ext cx="0" cy="2372995"/>
            </a:xfrm>
            <a:custGeom>
              <a:avLst/>
              <a:gdLst/>
              <a:ahLst/>
              <a:cxnLst/>
              <a:rect l="l" t="t" r="r" b="b"/>
              <a:pathLst>
                <a:path h="2372995">
                  <a:moveTo>
                    <a:pt x="0" y="0"/>
                  </a:moveTo>
                  <a:lnTo>
                    <a:pt x="0" y="2372868"/>
                  </a:lnTo>
                </a:path>
              </a:pathLst>
            </a:custGeom>
            <a:ln w="38100">
              <a:solidFill>
                <a:srgbClr val="3A3838"/>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6118860" y="1546847"/>
              <a:ext cx="630186" cy="643902"/>
            </a:xfrm>
            <a:prstGeom prst="rect">
              <a:avLst/>
            </a:prstGeom>
          </p:spPr>
        </p:pic>
        <p:pic>
          <p:nvPicPr>
            <p:cNvPr id="13" name="object 13"/>
            <p:cNvPicPr/>
            <p:nvPr/>
          </p:nvPicPr>
          <p:blipFill>
            <a:blip r:embed="rId6" cstate="print"/>
            <a:stretch>
              <a:fillRect/>
            </a:stretch>
          </p:blipFill>
          <p:spPr>
            <a:xfrm>
              <a:off x="5562600" y="4436363"/>
              <a:ext cx="1742694" cy="1678686"/>
            </a:xfrm>
            <a:prstGeom prst="rect">
              <a:avLst/>
            </a:prstGeom>
          </p:spPr>
        </p:pic>
      </p:grpSp>
      <p:sp>
        <p:nvSpPr>
          <p:cNvPr id="14" name="object 14"/>
          <p:cNvSpPr txBox="1"/>
          <p:nvPr/>
        </p:nvSpPr>
        <p:spPr>
          <a:xfrm>
            <a:off x="735025" y="2506885"/>
            <a:ext cx="2278380" cy="425116"/>
          </a:xfrm>
          <a:prstGeom prst="rect">
            <a:avLst/>
          </a:prstGeom>
        </p:spPr>
        <p:txBody>
          <a:bodyPr vert="horz" wrap="square" lIns="0" tIns="9525" rIns="0" bIns="0" rtlCol="0">
            <a:spAutoFit/>
          </a:bodyPr>
          <a:lstStyle/>
          <a:p>
            <a:pPr marL="9525" marR="3810" indent="526733">
              <a:spcBef>
                <a:spcPts val="75"/>
              </a:spcBef>
            </a:pPr>
            <a:r>
              <a:rPr sz="1350" b="1" dirty="0">
                <a:solidFill>
                  <a:srgbClr val="2E5496"/>
                </a:solidFill>
                <a:latin typeface="Verdana"/>
                <a:cs typeface="Verdana"/>
              </a:rPr>
              <a:t>Open </a:t>
            </a:r>
            <a:r>
              <a:rPr sz="1350" b="1" spc="-4" dirty="0">
                <a:solidFill>
                  <a:srgbClr val="2E5496"/>
                </a:solidFill>
                <a:latin typeface="Verdana"/>
                <a:cs typeface="Verdana"/>
              </a:rPr>
              <a:t>source </a:t>
            </a:r>
            <a:r>
              <a:rPr sz="1350" b="1" dirty="0">
                <a:solidFill>
                  <a:srgbClr val="2E5496"/>
                </a:solidFill>
                <a:latin typeface="Verdana"/>
                <a:cs typeface="Verdana"/>
              </a:rPr>
              <a:t> Programming</a:t>
            </a:r>
            <a:r>
              <a:rPr sz="1350" b="1" spc="-49" dirty="0">
                <a:solidFill>
                  <a:srgbClr val="2E5496"/>
                </a:solidFill>
                <a:latin typeface="Verdana"/>
                <a:cs typeface="Verdana"/>
              </a:rPr>
              <a:t> </a:t>
            </a:r>
            <a:r>
              <a:rPr sz="1350" b="1" spc="-4" dirty="0">
                <a:solidFill>
                  <a:srgbClr val="2E5496"/>
                </a:solidFill>
                <a:latin typeface="Verdana"/>
                <a:cs typeface="Verdana"/>
              </a:rPr>
              <a:t>language</a:t>
            </a:r>
            <a:endParaRPr sz="1350">
              <a:latin typeface="Verdana"/>
              <a:cs typeface="Verdana"/>
            </a:endParaRPr>
          </a:p>
        </p:txBody>
      </p:sp>
      <p:sp>
        <p:nvSpPr>
          <p:cNvPr id="15" name="object 15"/>
          <p:cNvSpPr txBox="1"/>
          <p:nvPr/>
        </p:nvSpPr>
        <p:spPr>
          <a:xfrm>
            <a:off x="140665" y="3334188"/>
            <a:ext cx="2241233" cy="425116"/>
          </a:xfrm>
          <a:prstGeom prst="rect">
            <a:avLst/>
          </a:prstGeom>
        </p:spPr>
        <p:txBody>
          <a:bodyPr vert="horz" wrap="square" lIns="0" tIns="9525" rIns="0" bIns="0" rtlCol="0">
            <a:spAutoFit/>
          </a:bodyPr>
          <a:lstStyle/>
          <a:p>
            <a:pPr algn="ctr">
              <a:spcBef>
                <a:spcPts val="75"/>
              </a:spcBef>
            </a:pPr>
            <a:r>
              <a:rPr sz="1350" b="1" dirty="0">
                <a:solidFill>
                  <a:srgbClr val="C55A11"/>
                </a:solidFill>
                <a:latin typeface="Verdana"/>
                <a:cs typeface="Verdana"/>
              </a:rPr>
              <a:t>Provides</a:t>
            </a:r>
            <a:r>
              <a:rPr sz="1350" b="1" spc="-26" dirty="0">
                <a:solidFill>
                  <a:srgbClr val="C55A11"/>
                </a:solidFill>
                <a:latin typeface="Verdana"/>
                <a:cs typeface="Verdana"/>
              </a:rPr>
              <a:t> </a:t>
            </a:r>
            <a:r>
              <a:rPr sz="1350" b="1" dirty="0">
                <a:solidFill>
                  <a:srgbClr val="C55A11"/>
                </a:solidFill>
                <a:latin typeface="Verdana"/>
                <a:cs typeface="Verdana"/>
              </a:rPr>
              <a:t>well</a:t>
            </a:r>
            <a:r>
              <a:rPr sz="1350" b="1" spc="-34" dirty="0">
                <a:solidFill>
                  <a:srgbClr val="C55A11"/>
                </a:solidFill>
                <a:latin typeface="Verdana"/>
                <a:cs typeface="Verdana"/>
              </a:rPr>
              <a:t> </a:t>
            </a:r>
            <a:r>
              <a:rPr sz="1350" b="1" spc="-4" dirty="0">
                <a:solidFill>
                  <a:srgbClr val="C55A11"/>
                </a:solidFill>
                <a:latin typeface="Verdana"/>
                <a:cs typeface="Verdana"/>
              </a:rPr>
              <a:t>designed</a:t>
            </a:r>
            <a:endParaRPr sz="1350">
              <a:latin typeface="Verdana"/>
              <a:cs typeface="Verdana"/>
            </a:endParaRPr>
          </a:p>
          <a:p>
            <a:pPr algn="ctr">
              <a:spcBef>
                <a:spcPts val="4"/>
              </a:spcBef>
            </a:pPr>
            <a:r>
              <a:rPr sz="1350" b="1" spc="-4" dirty="0">
                <a:solidFill>
                  <a:srgbClr val="C55A11"/>
                </a:solidFill>
                <a:latin typeface="Verdana"/>
                <a:cs typeface="Verdana"/>
              </a:rPr>
              <a:t>quality</a:t>
            </a:r>
            <a:r>
              <a:rPr sz="1350" b="1" spc="-34" dirty="0">
                <a:solidFill>
                  <a:srgbClr val="C55A11"/>
                </a:solidFill>
                <a:latin typeface="Verdana"/>
                <a:cs typeface="Verdana"/>
              </a:rPr>
              <a:t> </a:t>
            </a:r>
            <a:r>
              <a:rPr sz="1350" b="1" spc="-4" dirty="0">
                <a:solidFill>
                  <a:srgbClr val="C55A11"/>
                </a:solidFill>
                <a:latin typeface="Verdana"/>
                <a:cs typeface="Verdana"/>
              </a:rPr>
              <a:t>posts</a:t>
            </a:r>
            <a:endParaRPr sz="1350">
              <a:latin typeface="Verdana"/>
              <a:cs typeface="Verdana"/>
            </a:endParaRPr>
          </a:p>
        </p:txBody>
      </p:sp>
      <p:sp>
        <p:nvSpPr>
          <p:cNvPr id="16" name="object 16"/>
          <p:cNvSpPr txBox="1"/>
          <p:nvPr/>
        </p:nvSpPr>
        <p:spPr>
          <a:xfrm>
            <a:off x="7139463" y="3558921"/>
            <a:ext cx="1588770" cy="425116"/>
          </a:xfrm>
          <a:prstGeom prst="rect">
            <a:avLst/>
          </a:prstGeom>
        </p:spPr>
        <p:txBody>
          <a:bodyPr vert="horz" wrap="square" lIns="0" tIns="9525" rIns="0" bIns="0" rtlCol="0">
            <a:spAutoFit/>
          </a:bodyPr>
          <a:lstStyle/>
          <a:p>
            <a:pPr marL="9525" marR="3810" indent="148590">
              <a:spcBef>
                <a:spcPts val="75"/>
              </a:spcBef>
            </a:pPr>
            <a:r>
              <a:rPr sz="1350" b="1" dirty="0">
                <a:solidFill>
                  <a:srgbClr val="2E5496"/>
                </a:solidFill>
                <a:latin typeface="Verdana"/>
                <a:cs typeface="Verdana"/>
              </a:rPr>
              <a:t>R is </a:t>
            </a:r>
            <a:r>
              <a:rPr sz="1350" b="1" spc="-4" dirty="0">
                <a:solidFill>
                  <a:srgbClr val="2E5496"/>
                </a:solidFill>
                <a:latin typeface="Verdana"/>
                <a:cs typeface="Verdana"/>
              </a:rPr>
              <a:t>available </a:t>
            </a:r>
            <a:r>
              <a:rPr sz="1350" b="1" dirty="0">
                <a:solidFill>
                  <a:srgbClr val="2E5496"/>
                </a:solidFill>
                <a:latin typeface="Verdana"/>
                <a:cs typeface="Verdana"/>
              </a:rPr>
              <a:t> as</a:t>
            </a:r>
            <a:r>
              <a:rPr sz="1350" b="1" spc="-30" dirty="0">
                <a:solidFill>
                  <a:srgbClr val="2E5496"/>
                </a:solidFill>
                <a:latin typeface="Verdana"/>
                <a:cs typeface="Verdana"/>
              </a:rPr>
              <a:t> </a:t>
            </a:r>
            <a:r>
              <a:rPr sz="1350" b="1" spc="-4" dirty="0">
                <a:solidFill>
                  <a:srgbClr val="2E5496"/>
                </a:solidFill>
                <a:latin typeface="Verdana"/>
                <a:cs typeface="Verdana"/>
              </a:rPr>
              <a:t>free</a:t>
            </a:r>
            <a:r>
              <a:rPr sz="1350" b="1" spc="-26" dirty="0">
                <a:solidFill>
                  <a:srgbClr val="2E5496"/>
                </a:solidFill>
                <a:latin typeface="Verdana"/>
                <a:cs typeface="Verdana"/>
              </a:rPr>
              <a:t> </a:t>
            </a:r>
            <a:r>
              <a:rPr sz="1350" b="1" spc="-4" dirty="0">
                <a:solidFill>
                  <a:srgbClr val="2E5496"/>
                </a:solidFill>
                <a:latin typeface="Verdana"/>
                <a:cs typeface="Verdana"/>
              </a:rPr>
              <a:t>software</a:t>
            </a:r>
            <a:endParaRPr sz="1350">
              <a:latin typeface="Verdana"/>
              <a:cs typeface="Verdana"/>
            </a:endParaRPr>
          </a:p>
        </p:txBody>
      </p:sp>
      <p:sp>
        <p:nvSpPr>
          <p:cNvPr id="17" name="object 17"/>
          <p:cNvSpPr txBox="1"/>
          <p:nvPr/>
        </p:nvSpPr>
        <p:spPr>
          <a:xfrm>
            <a:off x="6494144" y="2813684"/>
            <a:ext cx="1827848" cy="425116"/>
          </a:xfrm>
          <a:prstGeom prst="rect">
            <a:avLst/>
          </a:prstGeom>
        </p:spPr>
        <p:txBody>
          <a:bodyPr vert="horz" wrap="square" lIns="0" tIns="9525" rIns="0" bIns="0" rtlCol="0">
            <a:spAutoFit/>
          </a:bodyPr>
          <a:lstStyle/>
          <a:p>
            <a:pPr marL="9525" marR="3810" indent="285750">
              <a:spcBef>
                <a:spcPts val="75"/>
              </a:spcBef>
            </a:pPr>
            <a:r>
              <a:rPr sz="1350" b="1" spc="-4" dirty="0">
                <a:solidFill>
                  <a:srgbClr val="C55A11"/>
                </a:solidFill>
                <a:latin typeface="Verdana"/>
                <a:cs typeface="Verdana"/>
              </a:rPr>
              <a:t>Runs </a:t>
            </a:r>
            <a:r>
              <a:rPr sz="1350" b="1" dirty="0">
                <a:solidFill>
                  <a:srgbClr val="C55A11"/>
                </a:solidFill>
                <a:latin typeface="Verdana"/>
                <a:cs typeface="Verdana"/>
              </a:rPr>
              <a:t>on </a:t>
            </a:r>
            <a:r>
              <a:rPr sz="1350" b="1" spc="-4" dirty="0">
                <a:solidFill>
                  <a:srgbClr val="C55A11"/>
                </a:solidFill>
                <a:latin typeface="Verdana"/>
                <a:cs typeface="Verdana"/>
              </a:rPr>
              <a:t>wide </a:t>
            </a:r>
            <a:r>
              <a:rPr sz="1350" b="1" dirty="0">
                <a:solidFill>
                  <a:srgbClr val="C55A11"/>
                </a:solidFill>
                <a:latin typeface="Verdana"/>
                <a:cs typeface="Verdana"/>
              </a:rPr>
              <a:t> </a:t>
            </a:r>
            <a:r>
              <a:rPr sz="1350" b="1" spc="-4" dirty="0">
                <a:solidFill>
                  <a:srgbClr val="C55A11"/>
                </a:solidFill>
                <a:latin typeface="Verdana"/>
                <a:cs typeface="Verdana"/>
              </a:rPr>
              <a:t>variety</a:t>
            </a:r>
            <a:r>
              <a:rPr sz="1350" b="1" dirty="0">
                <a:solidFill>
                  <a:srgbClr val="C55A11"/>
                </a:solidFill>
                <a:latin typeface="Verdana"/>
                <a:cs typeface="Verdana"/>
              </a:rPr>
              <a:t> of</a:t>
            </a:r>
            <a:r>
              <a:rPr sz="1350" b="1" spc="-23" dirty="0">
                <a:solidFill>
                  <a:srgbClr val="C55A11"/>
                </a:solidFill>
                <a:latin typeface="Verdana"/>
                <a:cs typeface="Verdana"/>
              </a:rPr>
              <a:t> </a:t>
            </a:r>
            <a:r>
              <a:rPr sz="1350" b="1" spc="-8" dirty="0">
                <a:solidFill>
                  <a:srgbClr val="C55A11"/>
                </a:solidFill>
                <a:latin typeface="Verdana"/>
                <a:cs typeface="Verdana"/>
              </a:rPr>
              <a:t>platform</a:t>
            </a:r>
            <a:endParaRPr sz="1350">
              <a:latin typeface="Verdana"/>
              <a:cs typeface="Verdana"/>
            </a:endParaRPr>
          </a:p>
        </p:txBody>
      </p:sp>
      <p:sp>
        <p:nvSpPr>
          <p:cNvPr id="18" name="object 18"/>
          <p:cNvSpPr txBox="1"/>
          <p:nvPr/>
        </p:nvSpPr>
        <p:spPr>
          <a:xfrm>
            <a:off x="3809904" y="1529905"/>
            <a:ext cx="2270284" cy="425116"/>
          </a:xfrm>
          <a:prstGeom prst="rect">
            <a:avLst/>
          </a:prstGeom>
        </p:spPr>
        <p:txBody>
          <a:bodyPr vert="horz" wrap="square" lIns="0" tIns="9525" rIns="0" bIns="0" rtlCol="0">
            <a:spAutoFit/>
          </a:bodyPr>
          <a:lstStyle/>
          <a:p>
            <a:pPr marL="9525">
              <a:spcBef>
                <a:spcPts val="75"/>
              </a:spcBef>
            </a:pPr>
            <a:r>
              <a:rPr sz="1350" b="1" spc="-4" dirty="0">
                <a:solidFill>
                  <a:srgbClr val="767070"/>
                </a:solidFill>
                <a:latin typeface="Verdana"/>
                <a:cs typeface="Verdana"/>
              </a:rPr>
              <a:t>Provides</a:t>
            </a:r>
            <a:r>
              <a:rPr sz="1350" b="1" dirty="0">
                <a:solidFill>
                  <a:srgbClr val="767070"/>
                </a:solidFill>
                <a:latin typeface="Verdana"/>
                <a:cs typeface="Verdana"/>
              </a:rPr>
              <a:t> </a:t>
            </a:r>
            <a:r>
              <a:rPr sz="1350" b="1" spc="-8" dirty="0">
                <a:solidFill>
                  <a:srgbClr val="767070"/>
                </a:solidFill>
                <a:latin typeface="Verdana"/>
                <a:cs typeface="Verdana"/>
              </a:rPr>
              <a:t>statistical</a:t>
            </a:r>
            <a:r>
              <a:rPr sz="1350" b="1" spc="-4" dirty="0">
                <a:solidFill>
                  <a:srgbClr val="767070"/>
                </a:solidFill>
                <a:latin typeface="Verdana"/>
                <a:cs typeface="Verdana"/>
              </a:rPr>
              <a:t> </a:t>
            </a:r>
            <a:r>
              <a:rPr sz="1350" b="1" dirty="0">
                <a:solidFill>
                  <a:srgbClr val="767070"/>
                </a:solidFill>
                <a:latin typeface="Verdana"/>
                <a:cs typeface="Verdana"/>
              </a:rPr>
              <a:t>and</a:t>
            </a:r>
            <a:endParaRPr sz="1350">
              <a:latin typeface="Verdana"/>
              <a:cs typeface="Verdana"/>
            </a:endParaRPr>
          </a:p>
          <a:p>
            <a:pPr marL="161449"/>
            <a:r>
              <a:rPr sz="1350" b="1" spc="-4" dirty="0">
                <a:solidFill>
                  <a:srgbClr val="767070"/>
                </a:solidFill>
                <a:latin typeface="Verdana"/>
                <a:cs typeface="Verdana"/>
              </a:rPr>
              <a:t>graphical</a:t>
            </a:r>
            <a:r>
              <a:rPr sz="1350" b="1" spc="-30" dirty="0">
                <a:solidFill>
                  <a:srgbClr val="767070"/>
                </a:solidFill>
                <a:latin typeface="Verdana"/>
                <a:cs typeface="Verdana"/>
              </a:rPr>
              <a:t> </a:t>
            </a:r>
            <a:r>
              <a:rPr sz="1350" b="1" spc="-4" dirty="0">
                <a:solidFill>
                  <a:srgbClr val="767070"/>
                </a:solidFill>
                <a:latin typeface="Verdana"/>
                <a:cs typeface="Verdana"/>
              </a:rPr>
              <a:t>techniques</a:t>
            </a:r>
            <a:endParaRPr sz="1350">
              <a:latin typeface="Verdana"/>
              <a:cs typeface="Verdana"/>
            </a:endParaRPr>
          </a:p>
        </p:txBody>
      </p:sp>
      <p:sp>
        <p:nvSpPr>
          <p:cNvPr id="19" name="object 19"/>
          <p:cNvSpPr txBox="1"/>
          <p:nvPr/>
        </p:nvSpPr>
        <p:spPr>
          <a:xfrm>
            <a:off x="4452938" y="4440174"/>
            <a:ext cx="746283" cy="217367"/>
          </a:xfrm>
          <a:prstGeom prst="rect">
            <a:avLst/>
          </a:prstGeom>
        </p:spPr>
        <p:txBody>
          <a:bodyPr vert="horz" wrap="square" lIns="0" tIns="9525" rIns="0" bIns="0" rtlCol="0">
            <a:spAutoFit/>
          </a:bodyPr>
          <a:lstStyle/>
          <a:p>
            <a:pPr marL="9525">
              <a:spcBef>
                <a:spcPts val="75"/>
              </a:spcBef>
            </a:pPr>
            <a:r>
              <a:rPr sz="1350" b="1" spc="-4" dirty="0">
                <a:solidFill>
                  <a:srgbClr val="3A3838"/>
                </a:solidFill>
                <a:latin typeface="Verdana"/>
                <a:cs typeface="Verdana"/>
              </a:rPr>
              <a:t>What</a:t>
            </a:r>
            <a:r>
              <a:rPr sz="1350" b="1" spc="-64" dirty="0">
                <a:solidFill>
                  <a:srgbClr val="3A3838"/>
                </a:solidFill>
                <a:latin typeface="Verdana"/>
                <a:cs typeface="Verdana"/>
              </a:rPr>
              <a:t> </a:t>
            </a:r>
            <a:r>
              <a:rPr sz="1350" b="1" dirty="0">
                <a:solidFill>
                  <a:srgbClr val="3A3838"/>
                </a:solidFill>
                <a:latin typeface="Verdana"/>
                <a:cs typeface="Verdana"/>
              </a:rPr>
              <a:t>is</a:t>
            </a:r>
            <a:endParaRPr sz="1350">
              <a:latin typeface="Verdana"/>
              <a:cs typeface="Verdana"/>
            </a:endParaRPr>
          </a:p>
        </p:txBody>
      </p:sp>
      <p:pic>
        <p:nvPicPr>
          <p:cNvPr id="20" name="object 20"/>
          <p:cNvPicPr/>
          <p:nvPr/>
        </p:nvPicPr>
        <p:blipFill>
          <a:blip r:embed="rId7" cstate="print"/>
          <a:stretch>
            <a:fillRect/>
          </a:stretch>
        </p:blipFill>
        <p:spPr>
          <a:xfrm>
            <a:off x="4509135" y="4694301"/>
            <a:ext cx="562355" cy="505205"/>
          </a:xfrm>
          <a:prstGeom prst="rect">
            <a:avLst/>
          </a:prstGeom>
        </p:spPr>
      </p:pic>
      <p:sp>
        <p:nvSpPr>
          <p:cNvPr id="21" name="object 21"/>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132" y="647487"/>
            <a:ext cx="2622709" cy="1117614"/>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pic>
        <p:nvPicPr>
          <p:cNvPr id="4" name="object 4"/>
          <p:cNvPicPr/>
          <p:nvPr/>
        </p:nvPicPr>
        <p:blipFill>
          <a:blip r:embed="rId3" cstate="print"/>
          <a:stretch>
            <a:fillRect/>
          </a:stretch>
        </p:blipFill>
        <p:spPr>
          <a:xfrm>
            <a:off x="2674619" y="1937386"/>
            <a:ext cx="3794760" cy="2537459"/>
          </a:xfrm>
          <a:prstGeom prst="rect">
            <a:avLst/>
          </a:prstGeom>
        </p:spPr>
      </p:pic>
      <p:sp>
        <p:nvSpPr>
          <p:cNvPr id="5" name="object 5"/>
          <p:cNvSpPr txBox="1"/>
          <p:nvPr/>
        </p:nvSpPr>
        <p:spPr>
          <a:xfrm>
            <a:off x="3041142" y="4586955"/>
            <a:ext cx="1085374" cy="217367"/>
          </a:xfrm>
          <a:prstGeom prst="rect">
            <a:avLst/>
          </a:prstGeom>
        </p:spPr>
        <p:txBody>
          <a:bodyPr vert="horz" wrap="square" lIns="0" tIns="9525" rIns="0" bIns="0" rtlCol="0">
            <a:spAutoFit/>
          </a:bodyPr>
          <a:lstStyle/>
          <a:p>
            <a:pPr marL="9525">
              <a:spcBef>
                <a:spcPts val="75"/>
              </a:spcBef>
            </a:pPr>
            <a:r>
              <a:rPr sz="1350" b="1" spc="-4" dirty="0">
                <a:solidFill>
                  <a:srgbClr val="C55A11"/>
                </a:solidFill>
                <a:latin typeface="Verdana"/>
                <a:cs typeface="Verdana"/>
              </a:rPr>
              <a:t>Ros</a:t>
            </a:r>
            <a:r>
              <a:rPr sz="1350" b="1" dirty="0">
                <a:solidFill>
                  <a:srgbClr val="C55A11"/>
                </a:solidFill>
                <a:latin typeface="Verdana"/>
                <a:cs typeface="Verdana"/>
              </a:rPr>
              <a:t>s</a:t>
            </a:r>
            <a:r>
              <a:rPr sz="1350" b="1" spc="-68" dirty="0">
                <a:solidFill>
                  <a:srgbClr val="C55A11"/>
                </a:solidFill>
                <a:latin typeface="Verdana"/>
                <a:cs typeface="Verdana"/>
              </a:rPr>
              <a:t> </a:t>
            </a:r>
            <a:r>
              <a:rPr sz="1350" b="1" dirty="0">
                <a:solidFill>
                  <a:srgbClr val="C55A11"/>
                </a:solidFill>
                <a:latin typeface="Verdana"/>
                <a:cs typeface="Verdana"/>
              </a:rPr>
              <a:t>Iha</a:t>
            </a:r>
            <a:r>
              <a:rPr sz="1350" b="1" spc="4" dirty="0">
                <a:solidFill>
                  <a:srgbClr val="C55A11"/>
                </a:solidFill>
                <a:latin typeface="Verdana"/>
                <a:cs typeface="Verdana"/>
              </a:rPr>
              <a:t>k</a:t>
            </a:r>
            <a:r>
              <a:rPr sz="1350" b="1" dirty="0">
                <a:solidFill>
                  <a:srgbClr val="C55A11"/>
                </a:solidFill>
                <a:latin typeface="Verdana"/>
                <a:cs typeface="Verdana"/>
              </a:rPr>
              <a:t>a</a:t>
            </a:r>
            <a:endParaRPr sz="1350">
              <a:latin typeface="Verdana"/>
              <a:cs typeface="Verdana"/>
            </a:endParaRPr>
          </a:p>
        </p:txBody>
      </p:sp>
      <p:sp>
        <p:nvSpPr>
          <p:cNvPr id="7" name="object 7"/>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24</a:t>
            </a:fld>
            <a:endParaRPr dirty="0"/>
          </a:p>
        </p:txBody>
      </p:sp>
      <p:sp>
        <p:nvSpPr>
          <p:cNvPr id="6" name="object 6"/>
          <p:cNvSpPr txBox="1"/>
          <p:nvPr/>
        </p:nvSpPr>
        <p:spPr>
          <a:xfrm>
            <a:off x="4572286" y="4591717"/>
            <a:ext cx="1766411" cy="217367"/>
          </a:xfrm>
          <a:prstGeom prst="rect">
            <a:avLst/>
          </a:prstGeom>
        </p:spPr>
        <p:txBody>
          <a:bodyPr vert="horz" wrap="square" lIns="0" tIns="9525" rIns="0" bIns="0" rtlCol="0">
            <a:spAutoFit/>
          </a:bodyPr>
          <a:lstStyle/>
          <a:p>
            <a:pPr marL="9525">
              <a:spcBef>
                <a:spcPts val="75"/>
              </a:spcBef>
            </a:pPr>
            <a:r>
              <a:rPr sz="1350" b="1" spc="-4" dirty="0">
                <a:solidFill>
                  <a:srgbClr val="C55A11"/>
                </a:solidFill>
                <a:latin typeface="Verdana"/>
                <a:cs typeface="Verdana"/>
              </a:rPr>
              <a:t>Robert</a:t>
            </a:r>
            <a:r>
              <a:rPr sz="1350" b="1" spc="-79" dirty="0">
                <a:solidFill>
                  <a:srgbClr val="C55A11"/>
                </a:solidFill>
                <a:latin typeface="Verdana"/>
                <a:cs typeface="Verdana"/>
              </a:rPr>
              <a:t> </a:t>
            </a:r>
            <a:r>
              <a:rPr sz="1350" b="1" spc="-4" dirty="0">
                <a:solidFill>
                  <a:srgbClr val="C55A11"/>
                </a:solidFill>
                <a:latin typeface="Verdana"/>
                <a:cs typeface="Verdana"/>
              </a:rPr>
              <a:t>Gentleman</a:t>
            </a:r>
            <a:endParaRPr sz="135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132" y="647487"/>
            <a:ext cx="2622709" cy="1117614"/>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Introduction</a:t>
            </a:r>
            <a:r>
              <a:rPr spc="-131" dirty="0"/>
              <a:t> </a:t>
            </a:r>
            <a:r>
              <a:rPr dirty="0"/>
              <a:t>to</a:t>
            </a:r>
          </a:p>
        </p:txBody>
      </p:sp>
      <p:pic>
        <p:nvPicPr>
          <p:cNvPr id="3" name="object 3"/>
          <p:cNvPicPr/>
          <p:nvPr/>
        </p:nvPicPr>
        <p:blipFill>
          <a:blip r:embed="rId2" cstate="print"/>
          <a:stretch>
            <a:fillRect/>
          </a:stretch>
        </p:blipFill>
        <p:spPr>
          <a:xfrm>
            <a:off x="5328666" y="857250"/>
            <a:ext cx="809625" cy="714375"/>
          </a:xfrm>
          <a:prstGeom prst="rect">
            <a:avLst/>
          </a:prstGeom>
        </p:spPr>
      </p:pic>
      <p:grpSp>
        <p:nvGrpSpPr>
          <p:cNvPr id="4" name="object 4"/>
          <p:cNvGrpSpPr/>
          <p:nvPr/>
        </p:nvGrpSpPr>
        <p:grpSpPr>
          <a:xfrm>
            <a:off x="1243775" y="1897571"/>
            <a:ext cx="6919436" cy="3243739"/>
            <a:chOff x="1658366" y="1387094"/>
            <a:chExt cx="9225915" cy="4324985"/>
          </a:xfrm>
        </p:grpSpPr>
        <p:pic>
          <p:nvPicPr>
            <p:cNvPr id="5" name="object 5"/>
            <p:cNvPicPr/>
            <p:nvPr/>
          </p:nvPicPr>
          <p:blipFill>
            <a:blip r:embed="rId3" cstate="print"/>
            <a:stretch>
              <a:fillRect/>
            </a:stretch>
          </p:blipFill>
          <p:spPr>
            <a:xfrm>
              <a:off x="1670304" y="1399032"/>
              <a:ext cx="9200388" cy="4299204"/>
            </a:xfrm>
            <a:prstGeom prst="rect">
              <a:avLst/>
            </a:prstGeom>
          </p:spPr>
        </p:pic>
        <p:sp>
          <p:nvSpPr>
            <p:cNvPr id="6" name="object 6"/>
            <p:cNvSpPr/>
            <p:nvPr/>
          </p:nvSpPr>
          <p:spPr>
            <a:xfrm>
              <a:off x="1671066" y="1399794"/>
              <a:ext cx="9200515" cy="4299585"/>
            </a:xfrm>
            <a:custGeom>
              <a:avLst/>
              <a:gdLst/>
              <a:ahLst/>
              <a:cxnLst/>
              <a:rect l="l" t="t" r="r" b="b"/>
              <a:pathLst>
                <a:path w="9200515" h="4299585">
                  <a:moveTo>
                    <a:pt x="0" y="4299204"/>
                  </a:moveTo>
                  <a:lnTo>
                    <a:pt x="9200388" y="4299204"/>
                  </a:lnTo>
                  <a:lnTo>
                    <a:pt x="9200388" y="0"/>
                  </a:lnTo>
                  <a:lnTo>
                    <a:pt x="0" y="0"/>
                  </a:lnTo>
                  <a:lnTo>
                    <a:pt x="0" y="4299204"/>
                  </a:lnTo>
                  <a:close/>
                </a:path>
              </a:pathLst>
            </a:custGeom>
            <a:ln w="25400">
              <a:solidFill>
                <a:srgbClr val="000000"/>
              </a:solidFill>
            </a:ln>
          </p:spPr>
          <p:txBody>
            <a:bodyPr wrap="square" lIns="0" tIns="0" rIns="0" bIns="0" rtlCol="0"/>
            <a:lstStyle/>
            <a:p>
              <a:endParaRPr/>
            </a:p>
          </p:txBody>
        </p:sp>
      </p:grpSp>
      <p:sp>
        <p:nvSpPr>
          <p:cNvPr id="7" name="object 7"/>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169704"/>
            <a:ext cx="3529679" cy="564096"/>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dirty="0"/>
              <a:t>Installation</a:t>
            </a:r>
            <a:r>
              <a:rPr spc="-146" dirty="0"/>
              <a:t> </a:t>
            </a:r>
            <a:r>
              <a:rPr spc="-4" dirty="0"/>
              <a:t>of</a:t>
            </a:r>
          </a:p>
        </p:txBody>
      </p:sp>
      <p:pic>
        <p:nvPicPr>
          <p:cNvPr id="3" name="object 3"/>
          <p:cNvPicPr/>
          <p:nvPr/>
        </p:nvPicPr>
        <p:blipFill>
          <a:blip r:embed="rId2" cstate="print"/>
          <a:stretch>
            <a:fillRect/>
          </a:stretch>
        </p:blipFill>
        <p:spPr>
          <a:xfrm>
            <a:off x="5492114" y="3072383"/>
            <a:ext cx="809625" cy="714375"/>
          </a:xfrm>
          <a:prstGeom prst="rect">
            <a:avLst/>
          </a:prstGeom>
        </p:spPr>
      </p:pic>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5589" y="623770"/>
            <a:ext cx="7331393" cy="1117614"/>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Comprehensive</a:t>
            </a:r>
            <a:r>
              <a:rPr spc="-45" dirty="0"/>
              <a:t> </a:t>
            </a:r>
            <a:r>
              <a:rPr dirty="0"/>
              <a:t>R </a:t>
            </a:r>
            <a:r>
              <a:rPr spc="-4" dirty="0"/>
              <a:t>Archive</a:t>
            </a:r>
            <a:r>
              <a:rPr spc="-101" dirty="0"/>
              <a:t> </a:t>
            </a:r>
            <a:r>
              <a:rPr spc="-4" dirty="0"/>
              <a:t>Network</a:t>
            </a:r>
            <a:r>
              <a:rPr spc="-45" dirty="0"/>
              <a:t> </a:t>
            </a:r>
            <a:r>
              <a:rPr spc="-4" dirty="0"/>
              <a:t>(CRAN)</a:t>
            </a:r>
          </a:p>
        </p:txBody>
      </p:sp>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27</a:t>
            </a:fld>
            <a:endParaRPr dirty="0"/>
          </a:p>
        </p:txBody>
      </p:sp>
      <p:sp>
        <p:nvSpPr>
          <p:cNvPr id="3" name="object 3"/>
          <p:cNvSpPr txBox="1"/>
          <p:nvPr/>
        </p:nvSpPr>
        <p:spPr>
          <a:xfrm>
            <a:off x="521513" y="1678685"/>
            <a:ext cx="7724775" cy="3806459"/>
          </a:xfrm>
          <a:prstGeom prst="rect">
            <a:avLst/>
          </a:prstGeom>
        </p:spPr>
        <p:txBody>
          <a:bodyPr vert="horz" wrap="square" lIns="0" tIns="47149" rIns="0" bIns="0" rtlCol="0">
            <a:spAutoFit/>
          </a:bodyPr>
          <a:lstStyle/>
          <a:p>
            <a:pPr marL="224314" marR="3810" indent="-215265">
              <a:lnSpc>
                <a:spcPts val="1508"/>
              </a:lnSpc>
              <a:spcBef>
                <a:spcPts val="371"/>
              </a:spcBef>
              <a:buFont typeface="Wingdings"/>
              <a:buChar char=""/>
              <a:tabLst>
                <a:tab pos="224790" algn="l"/>
                <a:tab pos="1763078" algn="l"/>
              </a:tabLst>
            </a:pPr>
            <a:r>
              <a:rPr sz="1500" b="1" dirty="0">
                <a:solidFill>
                  <a:srgbClr val="2E5496"/>
                </a:solidFill>
                <a:latin typeface="Verdana"/>
                <a:cs typeface="Verdana"/>
              </a:rPr>
              <a:t>CRAN is a </a:t>
            </a:r>
            <a:r>
              <a:rPr sz="1500" b="1" spc="-4" dirty="0">
                <a:solidFill>
                  <a:srgbClr val="2E5496"/>
                </a:solidFill>
                <a:latin typeface="Verdana"/>
                <a:cs typeface="Verdana"/>
              </a:rPr>
              <a:t>network </a:t>
            </a:r>
            <a:r>
              <a:rPr sz="1500" b="1" dirty="0">
                <a:solidFill>
                  <a:srgbClr val="2E5496"/>
                </a:solidFill>
                <a:latin typeface="Verdana"/>
                <a:cs typeface="Verdana"/>
              </a:rPr>
              <a:t>of ftp and web </a:t>
            </a:r>
            <a:r>
              <a:rPr sz="1500" b="1" spc="-4" dirty="0">
                <a:solidFill>
                  <a:srgbClr val="2E5496"/>
                </a:solidFill>
                <a:latin typeface="Verdana"/>
                <a:cs typeface="Verdana"/>
              </a:rPr>
              <a:t>servers </a:t>
            </a:r>
            <a:r>
              <a:rPr sz="1500" b="1" dirty="0">
                <a:solidFill>
                  <a:srgbClr val="2E5496"/>
                </a:solidFill>
                <a:latin typeface="Verdana"/>
                <a:cs typeface="Verdana"/>
              </a:rPr>
              <a:t>around the world that </a:t>
            </a:r>
            <a:r>
              <a:rPr sz="1500" b="1" spc="-4" dirty="0">
                <a:solidFill>
                  <a:srgbClr val="2E5496"/>
                </a:solidFill>
                <a:latin typeface="Verdana"/>
                <a:cs typeface="Verdana"/>
              </a:rPr>
              <a:t>store </a:t>
            </a:r>
            <a:r>
              <a:rPr sz="1500" b="1" spc="-503" dirty="0">
                <a:solidFill>
                  <a:srgbClr val="2E5496"/>
                </a:solidFill>
                <a:latin typeface="Verdana"/>
                <a:cs typeface="Verdana"/>
              </a:rPr>
              <a:t> </a:t>
            </a:r>
            <a:r>
              <a:rPr sz="1500" b="1" spc="-4" dirty="0">
                <a:solidFill>
                  <a:srgbClr val="2E5496"/>
                </a:solidFill>
                <a:latin typeface="Verdana"/>
                <a:cs typeface="Verdana"/>
              </a:rPr>
              <a:t>identical,</a:t>
            </a:r>
            <a:r>
              <a:rPr sz="1500" b="1" spc="-8" dirty="0">
                <a:solidFill>
                  <a:srgbClr val="2E5496"/>
                </a:solidFill>
                <a:latin typeface="Verdana"/>
                <a:cs typeface="Verdana"/>
              </a:rPr>
              <a:t> </a:t>
            </a:r>
            <a:r>
              <a:rPr sz="1500" b="1" dirty="0">
                <a:solidFill>
                  <a:srgbClr val="2E5496"/>
                </a:solidFill>
                <a:latin typeface="Verdana"/>
                <a:cs typeface="Verdana"/>
              </a:rPr>
              <a:t>up-	</a:t>
            </a:r>
            <a:r>
              <a:rPr sz="1500" b="1" spc="-4" dirty="0">
                <a:solidFill>
                  <a:srgbClr val="2E5496"/>
                </a:solidFill>
                <a:latin typeface="Verdana"/>
                <a:cs typeface="Verdana"/>
              </a:rPr>
              <a:t>to-date,</a:t>
            </a:r>
            <a:r>
              <a:rPr sz="1500" b="1" spc="-30" dirty="0">
                <a:solidFill>
                  <a:srgbClr val="2E5496"/>
                </a:solidFill>
                <a:latin typeface="Verdana"/>
                <a:cs typeface="Verdana"/>
              </a:rPr>
              <a:t> </a:t>
            </a:r>
            <a:r>
              <a:rPr sz="1500" b="1" spc="-4" dirty="0">
                <a:solidFill>
                  <a:srgbClr val="2E5496"/>
                </a:solidFill>
                <a:latin typeface="Verdana"/>
                <a:cs typeface="Verdana"/>
              </a:rPr>
              <a:t>versions</a:t>
            </a:r>
            <a:r>
              <a:rPr sz="1500" b="1" spc="-11" dirty="0">
                <a:solidFill>
                  <a:srgbClr val="2E5496"/>
                </a:solidFill>
                <a:latin typeface="Verdana"/>
                <a:cs typeface="Verdana"/>
              </a:rPr>
              <a:t> </a:t>
            </a:r>
            <a:r>
              <a:rPr sz="1500" b="1" dirty="0">
                <a:solidFill>
                  <a:srgbClr val="2E5496"/>
                </a:solidFill>
                <a:latin typeface="Verdana"/>
                <a:cs typeface="Verdana"/>
              </a:rPr>
              <a:t>of</a:t>
            </a:r>
            <a:r>
              <a:rPr sz="1500" b="1" spc="-4" dirty="0">
                <a:solidFill>
                  <a:srgbClr val="2E5496"/>
                </a:solidFill>
                <a:latin typeface="Verdana"/>
                <a:cs typeface="Verdana"/>
              </a:rPr>
              <a:t> code</a:t>
            </a:r>
            <a:r>
              <a:rPr sz="1500" b="1" spc="-8" dirty="0">
                <a:solidFill>
                  <a:srgbClr val="2E5496"/>
                </a:solidFill>
                <a:latin typeface="Verdana"/>
                <a:cs typeface="Verdana"/>
              </a:rPr>
              <a:t> </a:t>
            </a:r>
            <a:r>
              <a:rPr sz="1500" b="1" dirty="0">
                <a:solidFill>
                  <a:srgbClr val="2E5496"/>
                </a:solidFill>
                <a:latin typeface="Verdana"/>
                <a:cs typeface="Verdana"/>
              </a:rPr>
              <a:t>and</a:t>
            </a:r>
            <a:r>
              <a:rPr sz="1500" b="1" spc="15" dirty="0">
                <a:solidFill>
                  <a:srgbClr val="2E5496"/>
                </a:solidFill>
                <a:latin typeface="Verdana"/>
                <a:cs typeface="Verdana"/>
              </a:rPr>
              <a:t> </a:t>
            </a:r>
            <a:r>
              <a:rPr sz="1500" b="1" spc="-4" dirty="0">
                <a:solidFill>
                  <a:srgbClr val="2E5496"/>
                </a:solidFill>
                <a:latin typeface="Verdana"/>
                <a:cs typeface="Verdana"/>
              </a:rPr>
              <a:t>documentation</a:t>
            </a:r>
            <a:r>
              <a:rPr sz="1500" b="1" spc="-38" dirty="0">
                <a:solidFill>
                  <a:srgbClr val="2E5496"/>
                </a:solidFill>
                <a:latin typeface="Verdana"/>
                <a:cs typeface="Verdana"/>
              </a:rPr>
              <a:t> </a:t>
            </a:r>
            <a:r>
              <a:rPr sz="1500" b="1" dirty="0">
                <a:solidFill>
                  <a:srgbClr val="2E5496"/>
                </a:solidFill>
                <a:latin typeface="Verdana"/>
                <a:cs typeface="Verdana"/>
              </a:rPr>
              <a:t>for</a:t>
            </a:r>
            <a:r>
              <a:rPr sz="1500" b="1" spc="8" dirty="0">
                <a:solidFill>
                  <a:srgbClr val="2E5496"/>
                </a:solidFill>
                <a:latin typeface="Verdana"/>
                <a:cs typeface="Verdana"/>
              </a:rPr>
              <a:t> </a:t>
            </a:r>
            <a:r>
              <a:rPr sz="1500" b="1" dirty="0">
                <a:solidFill>
                  <a:srgbClr val="2E5496"/>
                </a:solidFill>
                <a:latin typeface="Verdana"/>
                <a:cs typeface="Verdana"/>
              </a:rPr>
              <a:t>R.</a:t>
            </a:r>
            <a:endParaRPr sz="1500">
              <a:latin typeface="Verdana"/>
              <a:cs typeface="Verdana"/>
            </a:endParaRPr>
          </a:p>
          <a:p>
            <a:pPr>
              <a:spcBef>
                <a:spcPts val="19"/>
              </a:spcBef>
              <a:buChar char=""/>
            </a:pPr>
            <a:endParaRPr sz="1463">
              <a:latin typeface="Verdana"/>
              <a:cs typeface="Verdana"/>
            </a:endParaRPr>
          </a:p>
          <a:p>
            <a:pPr marL="224314" indent="-215265">
              <a:buFont typeface="Wingdings"/>
              <a:buChar char=""/>
              <a:tabLst>
                <a:tab pos="224790" algn="l"/>
              </a:tabLst>
            </a:pPr>
            <a:r>
              <a:rPr sz="1500" b="1" spc="-4" dirty="0">
                <a:solidFill>
                  <a:srgbClr val="2E5496"/>
                </a:solidFill>
                <a:latin typeface="Verdana"/>
                <a:cs typeface="Verdana"/>
              </a:rPr>
              <a:t>Please</a:t>
            </a:r>
            <a:r>
              <a:rPr sz="1500" b="1" spc="-8" dirty="0">
                <a:solidFill>
                  <a:srgbClr val="2E5496"/>
                </a:solidFill>
                <a:latin typeface="Verdana"/>
                <a:cs typeface="Verdana"/>
              </a:rPr>
              <a:t> </a:t>
            </a:r>
            <a:r>
              <a:rPr sz="1500" b="1" spc="-4" dirty="0">
                <a:solidFill>
                  <a:srgbClr val="2E5496"/>
                </a:solidFill>
                <a:latin typeface="Verdana"/>
                <a:cs typeface="Verdana"/>
              </a:rPr>
              <a:t>use</a:t>
            </a:r>
            <a:r>
              <a:rPr sz="1500" b="1" dirty="0">
                <a:solidFill>
                  <a:srgbClr val="2E5496"/>
                </a:solidFill>
                <a:latin typeface="Verdana"/>
                <a:cs typeface="Verdana"/>
              </a:rPr>
              <a:t> the</a:t>
            </a:r>
            <a:r>
              <a:rPr sz="1500" b="1" spc="-19" dirty="0">
                <a:solidFill>
                  <a:srgbClr val="2E5496"/>
                </a:solidFill>
                <a:latin typeface="Verdana"/>
                <a:cs typeface="Verdana"/>
              </a:rPr>
              <a:t> </a:t>
            </a:r>
            <a:r>
              <a:rPr sz="1500" b="1" dirty="0">
                <a:solidFill>
                  <a:srgbClr val="2E5496"/>
                </a:solidFill>
                <a:latin typeface="Verdana"/>
                <a:cs typeface="Verdana"/>
              </a:rPr>
              <a:t>CRAN</a:t>
            </a:r>
            <a:r>
              <a:rPr sz="1500" b="1" spc="-19" dirty="0">
                <a:solidFill>
                  <a:srgbClr val="2E5496"/>
                </a:solidFill>
                <a:latin typeface="Verdana"/>
                <a:cs typeface="Verdana"/>
              </a:rPr>
              <a:t> </a:t>
            </a:r>
            <a:r>
              <a:rPr sz="1500" b="1" spc="-4" dirty="0">
                <a:solidFill>
                  <a:srgbClr val="2E5496"/>
                </a:solidFill>
                <a:latin typeface="Verdana"/>
                <a:cs typeface="Verdana"/>
              </a:rPr>
              <a:t>mirror</a:t>
            </a:r>
            <a:r>
              <a:rPr sz="1500" b="1" spc="4" dirty="0">
                <a:solidFill>
                  <a:srgbClr val="2E5496"/>
                </a:solidFill>
                <a:latin typeface="Verdana"/>
                <a:cs typeface="Verdana"/>
              </a:rPr>
              <a:t> </a:t>
            </a:r>
            <a:r>
              <a:rPr sz="1500" b="1" dirty="0">
                <a:solidFill>
                  <a:srgbClr val="2E5496"/>
                </a:solidFill>
                <a:latin typeface="Verdana"/>
                <a:cs typeface="Verdana"/>
              </a:rPr>
              <a:t>nearest</a:t>
            </a:r>
            <a:r>
              <a:rPr sz="1500" b="1" spc="4" dirty="0">
                <a:solidFill>
                  <a:srgbClr val="2E5496"/>
                </a:solidFill>
                <a:latin typeface="Verdana"/>
                <a:cs typeface="Verdana"/>
              </a:rPr>
              <a:t> </a:t>
            </a:r>
            <a:r>
              <a:rPr sz="1500" b="1" dirty="0">
                <a:solidFill>
                  <a:srgbClr val="2E5496"/>
                </a:solidFill>
                <a:latin typeface="Verdana"/>
                <a:cs typeface="Verdana"/>
              </a:rPr>
              <a:t>to</a:t>
            </a:r>
            <a:r>
              <a:rPr sz="1500" b="1" spc="-8" dirty="0">
                <a:solidFill>
                  <a:srgbClr val="2E5496"/>
                </a:solidFill>
                <a:latin typeface="Verdana"/>
                <a:cs typeface="Verdana"/>
              </a:rPr>
              <a:t> </a:t>
            </a:r>
            <a:r>
              <a:rPr sz="1500" b="1" dirty="0">
                <a:solidFill>
                  <a:srgbClr val="2E5496"/>
                </a:solidFill>
                <a:latin typeface="Verdana"/>
                <a:cs typeface="Verdana"/>
              </a:rPr>
              <a:t>you</a:t>
            </a:r>
            <a:r>
              <a:rPr sz="1500" b="1" spc="-4" dirty="0">
                <a:solidFill>
                  <a:srgbClr val="2E5496"/>
                </a:solidFill>
                <a:latin typeface="Verdana"/>
                <a:cs typeface="Verdana"/>
              </a:rPr>
              <a:t> </a:t>
            </a:r>
            <a:r>
              <a:rPr sz="1500" b="1" dirty="0">
                <a:solidFill>
                  <a:srgbClr val="2E5496"/>
                </a:solidFill>
                <a:latin typeface="Verdana"/>
                <a:cs typeface="Verdana"/>
              </a:rPr>
              <a:t>to</a:t>
            </a:r>
            <a:r>
              <a:rPr sz="1500" b="1" spc="-15" dirty="0">
                <a:solidFill>
                  <a:srgbClr val="2E5496"/>
                </a:solidFill>
                <a:latin typeface="Verdana"/>
                <a:cs typeface="Verdana"/>
              </a:rPr>
              <a:t> </a:t>
            </a:r>
            <a:r>
              <a:rPr sz="1500" b="1" spc="-4" dirty="0">
                <a:solidFill>
                  <a:srgbClr val="2E5496"/>
                </a:solidFill>
                <a:latin typeface="Verdana"/>
                <a:cs typeface="Verdana"/>
              </a:rPr>
              <a:t>minimize</a:t>
            </a:r>
            <a:r>
              <a:rPr sz="1500" b="1" spc="-11" dirty="0">
                <a:solidFill>
                  <a:srgbClr val="2E5496"/>
                </a:solidFill>
                <a:latin typeface="Verdana"/>
                <a:cs typeface="Verdana"/>
              </a:rPr>
              <a:t> </a:t>
            </a:r>
            <a:r>
              <a:rPr sz="1500" b="1" spc="-4" dirty="0">
                <a:solidFill>
                  <a:srgbClr val="2E5496"/>
                </a:solidFill>
                <a:latin typeface="Verdana"/>
                <a:cs typeface="Verdana"/>
              </a:rPr>
              <a:t>network</a:t>
            </a:r>
            <a:r>
              <a:rPr sz="1500" b="1" spc="-26" dirty="0">
                <a:solidFill>
                  <a:srgbClr val="2E5496"/>
                </a:solidFill>
                <a:latin typeface="Verdana"/>
                <a:cs typeface="Verdana"/>
              </a:rPr>
              <a:t> </a:t>
            </a:r>
            <a:r>
              <a:rPr sz="1500" b="1" dirty="0">
                <a:solidFill>
                  <a:srgbClr val="2E5496"/>
                </a:solidFill>
                <a:latin typeface="Verdana"/>
                <a:cs typeface="Verdana"/>
              </a:rPr>
              <a:t>load.</a:t>
            </a:r>
            <a:endParaRPr sz="1500">
              <a:latin typeface="Verdana"/>
              <a:cs typeface="Verdana"/>
            </a:endParaRPr>
          </a:p>
          <a:p>
            <a:pPr>
              <a:spcBef>
                <a:spcPts val="23"/>
              </a:spcBef>
              <a:buChar char=""/>
            </a:pPr>
            <a:endParaRPr sz="1463">
              <a:latin typeface="Verdana"/>
              <a:cs typeface="Verdana"/>
            </a:endParaRPr>
          </a:p>
          <a:p>
            <a:pPr marL="266700" indent="-257175">
              <a:buFont typeface="Wingdings"/>
              <a:buChar char=""/>
              <a:tabLst>
                <a:tab pos="266700" algn="l"/>
                <a:tab pos="3429476" algn="l"/>
              </a:tabLst>
            </a:pPr>
            <a:r>
              <a:rPr sz="1500" b="1" spc="-4" dirty="0">
                <a:solidFill>
                  <a:srgbClr val="C55A11"/>
                </a:solidFill>
                <a:latin typeface="Verdana"/>
                <a:cs typeface="Verdana"/>
              </a:rPr>
              <a:t>https://cran.r-project.org	</a:t>
            </a:r>
            <a:r>
              <a:rPr sz="1500" b="1" dirty="0">
                <a:solidFill>
                  <a:srgbClr val="C55A11"/>
                </a:solidFill>
                <a:latin typeface="Verdana"/>
                <a:cs typeface="Verdana"/>
              </a:rPr>
              <a:t>(</a:t>
            </a:r>
            <a:r>
              <a:rPr sz="1500" b="1" spc="-11" dirty="0">
                <a:solidFill>
                  <a:srgbClr val="C55A11"/>
                </a:solidFill>
                <a:latin typeface="Verdana"/>
                <a:cs typeface="Verdana"/>
              </a:rPr>
              <a:t> </a:t>
            </a:r>
            <a:r>
              <a:rPr sz="1500" b="1" dirty="0">
                <a:solidFill>
                  <a:srgbClr val="C55A11"/>
                </a:solidFill>
                <a:latin typeface="Verdana"/>
                <a:cs typeface="Verdana"/>
              </a:rPr>
              <a:t>Installation</a:t>
            </a:r>
            <a:r>
              <a:rPr sz="1500" b="1" spc="-19" dirty="0">
                <a:solidFill>
                  <a:srgbClr val="C55A11"/>
                </a:solidFill>
                <a:latin typeface="Verdana"/>
                <a:cs typeface="Verdana"/>
              </a:rPr>
              <a:t> </a:t>
            </a:r>
            <a:r>
              <a:rPr sz="1500" b="1" spc="-4" dirty="0">
                <a:solidFill>
                  <a:srgbClr val="C55A11"/>
                </a:solidFill>
                <a:latin typeface="Verdana"/>
                <a:cs typeface="Verdana"/>
              </a:rPr>
              <a:t>Link</a:t>
            </a:r>
            <a:r>
              <a:rPr sz="1500" b="1" spc="-23" dirty="0">
                <a:solidFill>
                  <a:srgbClr val="C55A11"/>
                </a:solidFill>
                <a:latin typeface="Verdana"/>
                <a:cs typeface="Verdana"/>
              </a:rPr>
              <a:t> </a:t>
            </a:r>
            <a:r>
              <a:rPr sz="1500" b="1" dirty="0">
                <a:solidFill>
                  <a:srgbClr val="C55A11"/>
                </a:solidFill>
                <a:latin typeface="Verdana"/>
                <a:cs typeface="Verdana"/>
              </a:rPr>
              <a:t>)</a:t>
            </a:r>
            <a:endParaRPr sz="1500">
              <a:latin typeface="Verdana"/>
              <a:cs typeface="Verdana"/>
            </a:endParaRPr>
          </a:p>
          <a:p>
            <a:pPr marL="224314" indent="-215265">
              <a:lnSpc>
                <a:spcPts val="1688"/>
              </a:lnSpc>
              <a:spcBef>
                <a:spcPts val="1496"/>
              </a:spcBef>
              <a:buFont typeface="Wingdings"/>
              <a:buChar char=""/>
              <a:tabLst>
                <a:tab pos="224790" algn="l"/>
              </a:tabLst>
            </a:pPr>
            <a:r>
              <a:rPr sz="1500" b="1" dirty="0">
                <a:solidFill>
                  <a:srgbClr val="2E5496"/>
                </a:solidFill>
                <a:latin typeface="Verdana"/>
                <a:cs typeface="Verdana"/>
              </a:rPr>
              <a:t>Download</a:t>
            </a:r>
            <a:r>
              <a:rPr sz="1500" b="1" spc="-26" dirty="0">
                <a:solidFill>
                  <a:srgbClr val="2E5496"/>
                </a:solidFill>
                <a:latin typeface="Verdana"/>
                <a:cs typeface="Verdana"/>
              </a:rPr>
              <a:t> </a:t>
            </a:r>
            <a:r>
              <a:rPr sz="1500" b="1" dirty="0">
                <a:solidFill>
                  <a:srgbClr val="2E5496"/>
                </a:solidFill>
                <a:latin typeface="Verdana"/>
                <a:cs typeface="Verdana"/>
              </a:rPr>
              <a:t>and</a:t>
            </a:r>
            <a:r>
              <a:rPr sz="1500" b="1" spc="-11" dirty="0">
                <a:solidFill>
                  <a:srgbClr val="2E5496"/>
                </a:solidFill>
                <a:latin typeface="Verdana"/>
                <a:cs typeface="Verdana"/>
              </a:rPr>
              <a:t> </a:t>
            </a:r>
            <a:r>
              <a:rPr sz="1500" b="1" dirty="0">
                <a:solidFill>
                  <a:srgbClr val="2E5496"/>
                </a:solidFill>
                <a:latin typeface="Verdana"/>
                <a:cs typeface="Verdana"/>
              </a:rPr>
              <a:t>Install</a:t>
            </a:r>
            <a:r>
              <a:rPr sz="1500" b="1" spc="-45" dirty="0">
                <a:solidFill>
                  <a:srgbClr val="2E5496"/>
                </a:solidFill>
                <a:latin typeface="Verdana"/>
                <a:cs typeface="Verdana"/>
              </a:rPr>
              <a:t> </a:t>
            </a:r>
            <a:r>
              <a:rPr sz="1500" b="1" dirty="0">
                <a:solidFill>
                  <a:srgbClr val="2E5496"/>
                </a:solidFill>
                <a:latin typeface="Verdana"/>
                <a:cs typeface="Verdana"/>
              </a:rPr>
              <a:t>R</a:t>
            </a:r>
            <a:endParaRPr sz="1500">
              <a:latin typeface="Verdana"/>
              <a:cs typeface="Verdana"/>
            </a:endParaRPr>
          </a:p>
          <a:p>
            <a:pPr marL="224314" marR="147638" indent="-215265">
              <a:lnSpc>
                <a:spcPts val="1500"/>
              </a:lnSpc>
              <a:spcBef>
                <a:spcPts val="188"/>
              </a:spcBef>
              <a:buFont typeface="Wingdings"/>
              <a:buChar char=""/>
              <a:tabLst>
                <a:tab pos="224790" algn="l"/>
                <a:tab pos="1424464" algn="l"/>
              </a:tabLst>
            </a:pPr>
            <a:r>
              <a:rPr sz="1500" b="1" dirty="0">
                <a:solidFill>
                  <a:srgbClr val="2E5496"/>
                </a:solidFill>
                <a:latin typeface="Verdana"/>
                <a:cs typeface="Verdana"/>
              </a:rPr>
              <a:t>Precompiled </a:t>
            </a:r>
            <a:r>
              <a:rPr sz="1500" b="1" spc="-4" dirty="0">
                <a:solidFill>
                  <a:srgbClr val="2E5496"/>
                </a:solidFill>
                <a:latin typeface="Verdana"/>
                <a:cs typeface="Verdana"/>
              </a:rPr>
              <a:t>binary distributions </a:t>
            </a:r>
            <a:r>
              <a:rPr sz="1500" b="1" dirty="0">
                <a:solidFill>
                  <a:srgbClr val="2E5496"/>
                </a:solidFill>
                <a:latin typeface="Verdana"/>
                <a:cs typeface="Verdana"/>
              </a:rPr>
              <a:t>of the base </a:t>
            </a:r>
            <a:r>
              <a:rPr sz="1500" b="1" spc="-4" dirty="0">
                <a:solidFill>
                  <a:srgbClr val="2E5496"/>
                </a:solidFill>
                <a:latin typeface="Verdana"/>
                <a:cs typeface="Verdana"/>
              </a:rPr>
              <a:t>system </a:t>
            </a:r>
            <a:r>
              <a:rPr sz="1500" b="1" dirty="0">
                <a:solidFill>
                  <a:srgbClr val="2E5496"/>
                </a:solidFill>
                <a:latin typeface="Verdana"/>
                <a:cs typeface="Verdana"/>
              </a:rPr>
              <a:t>and </a:t>
            </a:r>
            <a:r>
              <a:rPr sz="1500" b="1" spc="-4" dirty="0">
                <a:solidFill>
                  <a:srgbClr val="2E5496"/>
                </a:solidFill>
                <a:latin typeface="Verdana"/>
                <a:cs typeface="Verdana"/>
              </a:rPr>
              <a:t>contributed </a:t>
            </a:r>
            <a:r>
              <a:rPr sz="1500" b="1" spc="-503" dirty="0">
                <a:solidFill>
                  <a:srgbClr val="2E5496"/>
                </a:solidFill>
                <a:latin typeface="Verdana"/>
                <a:cs typeface="Verdana"/>
              </a:rPr>
              <a:t> </a:t>
            </a:r>
            <a:r>
              <a:rPr sz="1500" b="1" spc="-4" dirty="0">
                <a:solidFill>
                  <a:srgbClr val="2E5496"/>
                </a:solidFill>
                <a:latin typeface="Verdana"/>
                <a:cs typeface="Verdana"/>
              </a:rPr>
              <a:t>packages,	Windows </a:t>
            </a:r>
            <a:r>
              <a:rPr sz="1500" b="1" dirty="0">
                <a:solidFill>
                  <a:srgbClr val="2E5496"/>
                </a:solidFill>
                <a:latin typeface="Verdana"/>
                <a:cs typeface="Verdana"/>
              </a:rPr>
              <a:t>and Mac </a:t>
            </a:r>
            <a:r>
              <a:rPr sz="1500" b="1" spc="-4" dirty="0">
                <a:solidFill>
                  <a:srgbClr val="2E5496"/>
                </a:solidFill>
                <a:latin typeface="Verdana"/>
                <a:cs typeface="Verdana"/>
              </a:rPr>
              <a:t>users most </a:t>
            </a:r>
            <a:r>
              <a:rPr sz="1500" b="1" dirty="0">
                <a:solidFill>
                  <a:srgbClr val="2E5496"/>
                </a:solidFill>
                <a:latin typeface="Verdana"/>
                <a:cs typeface="Verdana"/>
              </a:rPr>
              <a:t>likely want one of these </a:t>
            </a:r>
            <a:r>
              <a:rPr sz="1500" b="1" spc="4" dirty="0">
                <a:solidFill>
                  <a:srgbClr val="2E5496"/>
                </a:solidFill>
                <a:latin typeface="Verdana"/>
                <a:cs typeface="Verdana"/>
              </a:rPr>
              <a:t> </a:t>
            </a:r>
            <a:r>
              <a:rPr sz="1500" b="1" spc="-4" dirty="0">
                <a:solidFill>
                  <a:srgbClr val="2E5496"/>
                </a:solidFill>
                <a:latin typeface="Verdana"/>
                <a:cs typeface="Verdana"/>
              </a:rPr>
              <a:t>versions</a:t>
            </a:r>
            <a:r>
              <a:rPr sz="1500" b="1" spc="-15" dirty="0">
                <a:solidFill>
                  <a:srgbClr val="2E5496"/>
                </a:solidFill>
                <a:latin typeface="Verdana"/>
                <a:cs typeface="Verdana"/>
              </a:rPr>
              <a:t> </a:t>
            </a:r>
            <a:r>
              <a:rPr sz="1500" b="1" dirty="0">
                <a:solidFill>
                  <a:srgbClr val="2E5496"/>
                </a:solidFill>
                <a:latin typeface="Verdana"/>
                <a:cs typeface="Verdana"/>
              </a:rPr>
              <a:t>of R:</a:t>
            </a:r>
            <a:endParaRPr sz="1500">
              <a:latin typeface="Verdana"/>
              <a:cs typeface="Verdana"/>
            </a:endParaRPr>
          </a:p>
          <a:p>
            <a:pPr marL="224314" indent="-215265">
              <a:lnSpc>
                <a:spcPts val="1650"/>
              </a:lnSpc>
              <a:spcBef>
                <a:spcPts val="1500"/>
              </a:spcBef>
              <a:buFont typeface="Wingdings"/>
              <a:buChar char=""/>
              <a:tabLst>
                <a:tab pos="224790" algn="l"/>
              </a:tabLst>
            </a:pPr>
            <a:r>
              <a:rPr sz="1500" b="1" dirty="0">
                <a:solidFill>
                  <a:srgbClr val="2E5496"/>
                </a:solidFill>
                <a:latin typeface="Verdana"/>
                <a:cs typeface="Verdana"/>
              </a:rPr>
              <a:t>Download</a:t>
            </a:r>
            <a:r>
              <a:rPr sz="1500" b="1" spc="-26" dirty="0">
                <a:solidFill>
                  <a:srgbClr val="2E5496"/>
                </a:solidFill>
                <a:latin typeface="Verdana"/>
                <a:cs typeface="Verdana"/>
              </a:rPr>
              <a:t> </a:t>
            </a:r>
            <a:r>
              <a:rPr sz="1500" b="1" dirty="0">
                <a:solidFill>
                  <a:srgbClr val="2E5496"/>
                </a:solidFill>
                <a:latin typeface="Verdana"/>
                <a:cs typeface="Verdana"/>
              </a:rPr>
              <a:t>R</a:t>
            </a:r>
            <a:r>
              <a:rPr sz="1500" b="1" spc="-11" dirty="0">
                <a:solidFill>
                  <a:srgbClr val="2E5496"/>
                </a:solidFill>
                <a:latin typeface="Verdana"/>
                <a:cs typeface="Verdana"/>
              </a:rPr>
              <a:t> </a:t>
            </a:r>
            <a:r>
              <a:rPr sz="1500" b="1" dirty="0">
                <a:solidFill>
                  <a:srgbClr val="2E5496"/>
                </a:solidFill>
                <a:latin typeface="Verdana"/>
                <a:cs typeface="Verdana"/>
              </a:rPr>
              <a:t>for</a:t>
            </a:r>
            <a:r>
              <a:rPr sz="1500" b="1" spc="-15" dirty="0">
                <a:solidFill>
                  <a:srgbClr val="2E5496"/>
                </a:solidFill>
                <a:latin typeface="Verdana"/>
                <a:cs typeface="Verdana"/>
              </a:rPr>
              <a:t> </a:t>
            </a:r>
            <a:r>
              <a:rPr sz="1500" b="1" spc="-4" dirty="0">
                <a:solidFill>
                  <a:srgbClr val="2E5496"/>
                </a:solidFill>
                <a:latin typeface="Verdana"/>
                <a:cs typeface="Verdana"/>
              </a:rPr>
              <a:t>Linux</a:t>
            </a:r>
            <a:endParaRPr sz="1500">
              <a:latin typeface="Verdana"/>
              <a:cs typeface="Verdana"/>
            </a:endParaRPr>
          </a:p>
          <a:p>
            <a:pPr marL="224314" indent="-215265">
              <a:lnSpc>
                <a:spcPts val="1504"/>
              </a:lnSpc>
              <a:buFont typeface="Wingdings"/>
              <a:buChar char=""/>
              <a:tabLst>
                <a:tab pos="224790" algn="l"/>
              </a:tabLst>
            </a:pPr>
            <a:r>
              <a:rPr sz="1500" b="1" dirty="0">
                <a:solidFill>
                  <a:srgbClr val="2E5496"/>
                </a:solidFill>
                <a:latin typeface="Verdana"/>
                <a:cs typeface="Verdana"/>
              </a:rPr>
              <a:t>Download</a:t>
            </a:r>
            <a:r>
              <a:rPr sz="1500" b="1" spc="-23" dirty="0">
                <a:solidFill>
                  <a:srgbClr val="2E5496"/>
                </a:solidFill>
                <a:latin typeface="Verdana"/>
                <a:cs typeface="Verdana"/>
              </a:rPr>
              <a:t> </a:t>
            </a:r>
            <a:r>
              <a:rPr sz="1500" b="1" dirty="0">
                <a:solidFill>
                  <a:srgbClr val="2E5496"/>
                </a:solidFill>
                <a:latin typeface="Verdana"/>
                <a:cs typeface="Verdana"/>
              </a:rPr>
              <a:t>R</a:t>
            </a:r>
            <a:r>
              <a:rPr sz="1500" b="1" spc="-4" dirty="0">
                <a:solidFill>
                  <a:srgbClr val="2E5496"/>
                </a:solidFill>
                <a:latin typeface="Verdana"/>
                <a:cs typeface="Verdana"/>
              </a:rPr>
              <a:t> </a:t>
            </a:r>
            <a:r>
              <a:rPr sz="1500" b="1" dirty="0">
                <a:solidFill>
                  <a:srgbClr val="2E5496"/>
                </a:solidFill>
                <a:latin typeface="Verdana"/>
                <a:cs typeface="Verdana"/>
              </a:rPr>
              <a:t>for</a:t>
            </a:r>
            <a:r>
              <a:rPr sz="1500" b="1" spc="-11" dirty="0">
                <a:solidFill>
                  <a:srgbClr val="2E5496"/>
                </a:solidFill>
                <a:latin typeface="Verdana"/>
                <a:cs typeface="Verdana"/>
              </a:rPr>
              <a:t> </a:t>
            </a:r>
            <a:r>
              <a:rPr sz="1500" b="1" spc="-4" dirty="0">
                <a:solidFill>
                  <a:srgbClr val="2E5496"/>
                </a:solidFill>
                <a:latin typeface="Verdana"/>
                <a:cs typeface="Verdana"/>
              </a:rPr>
              <a:t>(Mac)</a:t>
            </a:r>
            <a:r>
              <a:rPr sz="1500" b="1" spc="-8" dirty="0">
                <a:solidFill>
                  <a:srgbClr val="2E5496"/>
                </a:solidFill>
                <a:latin typeface="Verdana"/>
                <a:cs typeface="Verdana"/>
              </a:rPr>
              <a:t> </a:t>
            </a:r>
            <a:r>
              <a:rPr sz="1500" b="1" dirty="0">
                <a:solidFill>
                  <a:srgbClr val="2E5496"/>
                </a:solidFill>
                <a:latin typeface="Verdana"/>
                <a:cs typeface="Verdana"/>
              </a:rPr>
              <a:t>OS</a:t>
            </a:r>
            <a:r>
              <a:rPr sz="1500" b="1" spc="-11" dirty="0">
                <a:solidFill>
                  <a:srgbClr val="2E5496"/>
                </a:solidFill>
                <a:latin typeface="Verdana"/>
                <a:cs typeface="Verdana"/>
              </a:rPr>
              <a:t> </a:t>
            </a:r>
            <a:r>
              <a:rPr sz="1500" b="1" dirty="0">
                <a:solidFill>
                  <a:srgbClr val="2E5496"/>
                </a:solidFill>
                <a:latin typeface="Verdana"/>
                <a:cs typeface="Verdana"/>
              </a:rPr>
              <a:t>X</a:t>
            </a:r>
            <a:endParaRPr sz="1500">
              <a:latin typeface="Verdana"/>
              <a:cs typeface="Verdana"/>
            </a:endParaRPr>
          </a:p>
          <a:p>
            <a:pPr marL="224314" indent="-215265">
              <a:lnSpc>
                <a:spcPts val="1650"/>
              </a:lnSpc>
              <a:buFont typeface="Wingdings"/>
              <a:buChar char=""/>
              <a:tabLst>
                <a:tab pos="224790" algn="l"/>
              </a:tabLst>
            </a:pPr>
            <a:r>
              <a:rPr sz="1500" b="1" dirty="0">
                <a:solidFill>
                  <a:srgbClr val="2E5496"/>
                </a:solidFill>
                <a:latin typeface="Verdana"/>
                <a:cs typeface="Verdana"/>
              </a:rPr>
              <a:t>Download</a:t>
            </a:r>
            <a:r>
              <a:rPr sz="1500" b="1" spc="-26" dirty="0">
                <a:solidFill>
                  <a:srgbClr val="2E5496"/>
                </a:solidFill>
                <a:latin typeface="Verdana"/>
                <a:cs typeface="Verdana"/>
              </a:rPr>
              <a:t> </a:t>
            </a:r>
            <a:r>
              <a:rPr sz="1500" b="1" dirty="0">
                <a:solidFill>
                  <a:srgbClr val="2E5496"/>
                </a:solidFill>
                <a:latin typeface="Verdana"/>
                <a:cs typeface="Verdana"/>
              </a:rPr>
              <a:t>R</a:t>
            </a:r>
            <a:r>
              <a:rPr sz="1500" b="1" spc="-8" dirty="0">
                <a:solidFill>
                  <a:srgbClr val="2E5496"/>
                </a:solidFill>
                <a:latin typeface="Verdana"/>
                <a:cs typeface="Verdana"/>
              </a:rPr>
              <a:t> </a:t>
            </a:r>
            <a:r>
              <a:rPr sz="1500" b="1" dirty="0">
                <a:solidFill>
                  <a:srgbClr val="2E5496"/>
                </a:solidFill>
                <a:latin typeface="Verdana"/>
                <a:cs typeface="Verdana"/>
              </a:rPr>
              <a:t>for</a:t>
            </a:r>
            <a:r>
              <a:rPr sz="1500" b="1" spc="-15" dirty="0">
                <a:solidFill>
                  <a:srgbClr val="2E5496"/>
                </a:solidFill>
                <a:latin typeface="Verdana"/>
                <a:cs typeface="Verdana"/>
              </a:rPr>
              <a:t> </a:t>
            </a:r>
            <a:r>
              <a:rPr sz="1500" b="1" spc="-4" dirty="0">
                <a:solidFill>
                  <a:srgbClr val="2E5496"/>
                </a:solidFill>
                <a:latin typeface="Verdana"/>
                <a:cs typeface="Verdana"/>
              </a:rPr>
              <a:t>Windows</a:t>
            </a:r>
            <a:endParaRPr sz="1500">
              <a:latin typeface="Verdana"/>
              <a:cs typeface="Verdana"/>
            </a:endParaRPr>
          </a:p>
          <a:p>
            <a:pPr marL="224314" indent="-215265">
              <a:lnSpc>
                <a:spcPts val="1650"/>
              </a:lnSpc>
              <a:spcBef>
                <a:spcPts val="1496"/>
              </a:spcBef>
              <a:buFont typeface="Wingdings"/>
              <a:buChar char=""/>
              <a:tabLst>
                <a:tab pos="224790" algn="l"/>
              </a:tabLst>
            </a:pPr>
            <a:r>
              <a:rPr sz="1500" b="1" dirty="0">
                <a:solidFill>
                  <a:srgbClr val="2E5496"/>
                </a:solidFill>
                <a:latin typeface="Verdana"/>
                <a:cs typeface="Verdana"/>
              </a:rPr>
              <a:t>R</a:t>
            </a:r>
            <a:r>
              <a:rPr sz="1500" b="1" spc="-4" dirty="0">
                <a:solidFill>
                  <a:srgbClr val="2E5496"/>
                </a:solidFill>
                <a:latin typeface="Verdana"/>
                <a:cs typeface="Verdana"/>
              </a:rPr>
              <a:t> </a:t>
            </a:r>
            <a:r>
              <a:rPr sz="1500" b="1" dirty="0">
                <a:solidFill>
                  <a:srgbClr val="2E5496"/>
                </a:solidFill>
                <a:latin typeface="Verdana"/>
                <a:cs typeface="Verdana"/>
              </a:rPr>
              <a:t>is</a:t>
            </a:r>
            <a:r>
              <a:rPr sz="1500" b="1" spc="8" dirty="0">
                <a:solidFill>
                  <a:srgbClr val="2E5496"/>
                </a:solidFill>
                <a:latin typeface="Verdana"/>
                <a:cs typeface="Verdana"/>
              </a:rPr>
              <a:t> </a:t>
            </a:r>
            <a:r>
              <a:rPr sz="1500" b="1" dirty="0">
                <a:solidFill>
                  <a:srgbClr val="2E5496"/>
                </a:solidFill>
                <a:latin typeface="Verdana"/>
                <a:cs typeface="Verdana"/>
              </a:rPr>
              <a:t>part</a:t>
            </a:r>
            <a:r>
              <a:rPr sz="1500" b="1" spc="4" dirty="0">
                <a:solidFill>
                  <a:srgbClr val="2E5496"/>
                </a:solidFill>
                <a:latin typeface="Verdana"/>
                <a:cs typeface="Verdana"/>
              </a:rPr>
              <a:t> </a:t>
            </a:r>
            <a:r>
              <a:rPr sz="1500" b="1" dirty="0">
                <a:solidFill>
                  <a:srgbClr val="2E5496"/>
                </a:solidFill>
                <a:latin typeface="Verdana"/>
                <a:cs typeface="Verdana"/>
              </a:rPr>
              <a:t>of</a:t>
            </a:r>
            <a:r>
              <a:rPr sz="1500" b="1" spc="8" dirty="0">
                <a:solidFill>
                  <a:srgbClr val="2E5496"/>
                </a:solidFill>
                <a:latin typeface="Verdana"/>
                <a:cs typeface="Verdana"/>
              </a:rPr>
              <a:t> </a:t>
            </a:r>
            <a:r>
              <a:rPr sz="1500" b="1" dirty="0">
                <a:solidFill>
                  <a:srgbClr val="2E5496"/>
                </a:solidFill>
                <a:latin typeface="Verdana"/>
                <a:cs typeface="Verdana"/>
              </a:rPr>
              <a:t>many</a:t>
            </a:r>
            <a:r>
              <a:rPr sz="1500" b="1" spc="-23" dirty="0">
                <a:solidFill>
                  <a:srgbClr val="2E5496"/>
                </a:solidFill>
                <a:latin typeface="Verdana"/>
                <a:cs typeface="Verdana"/>
              </a:rPr>
              <a:t> </a:t>
            </a:r>
            <a:r>
              <a:rPr sz="1500" b="1" spc="-4" dirty="0">
                <a:solidFill>
                  <a:srgbClr val="2E5496"/>
                </a:solidFill>
                <a:latin typeface="Verdana"/>
                <a:cs typeface="Verdana"/>
              </a:rPr>
              <a:t>Linux</a:t>
            </a:r>
            <a:r>
              <a:rPr sz="1500" b="1" spc="11" dirty="0">
                <a:solidFill>
                  <a:srgbClr val="2E5496"/>
                </a:solidFill>
                <a:latin typeface="Verdana"/>
                <a:cs typeface="Verdana"/>
              </a:rPr>
              <a:t> </a:t>
            </a:r>
            <a:r>
              <a:rPr sz="1500" b="1" spc="-4" dirty="0">
                <a:solidFill>
                  <a:srgbClr val="2E5496"/>
                </a:solidFill>
                <a:latin typeface="Verdana"/>
                <a:cs typeface="Verdana"/>
              </a:rPr>
              <a:t>distributions,</a:t>
            </a:r>
            <a:r>
              <a:rPr sz="1500" b="1" spc="-41" dirty="0">
                <a:solidFill>
                  <a:srgbClr val="2E5496"/>
                </a:solidFill>
                <a:latin typeface="Verdana"/>
                <a:cs typeface="Verdana"/>
              </a:rPr>
              <a:t> </a:t>
            </a:r>
            <a:r>
              <a:rPr sz="1500" b="1" dirty="0">
                <a:solidFill>
                  <a:srgbClr val="2E5496"/>
                </a:solidFill>
                <a:latin typeface="Verdana"/>
                <a:cs typeface="Verdana"/>
              </a:rPr>
              <a:t>you</a:t>
            </a:r>
            <a:r>
              <a:rPr sz="1500" b="1" spc="-8" dirty="0">
                <a:solidFill>
                  <a:srgbClr val="2E5496"/>
                </a:solidFill>
                <a:latin typeface="Verdana"/>
                <a:cs typeface="Verdana"/>
              </a:rPr>
              <a:t> </a:t>
            </a:r>
            <a:r>
              <a:rPr sz="1500" b="1" spc="-4" dirty="0">
                <a:solidFill>
                  <a:srgbClr val="2E5496"/>
                </a:solidFill>
                <a:latin typeface="Verdana"/>
                <a:cs typeface="Verdana"/>
              </a:rPr>
              <a:t>should</a:t>
            </a:r>
            <a:r>
              <a:rPr sz="1500" b="1" spc="8" dirty="0">
                <a:solidFill>
                  <a:srgbClr val="2E5496"/>
                </a:solidFill>
                <a:latin typeface="Verdana"/>
                <a:cs typeface="Verdana"/>
              </a:rPr>
              <a:t> </a:t>
            </a:r>
            <a:r>
              <a:rPr sz="1500" b="1" spc="-4" dirty="0">
                <a:solidFill>
                  <a:srgbClr val="2E5496"/>
                </a:solidFill>
                <a:latin typeface="Verdana"/>
                <a:cs typeface="Verdana"/>
              </a:rPr>
              <a:t>check</a:t>
            </a:r>
            <a:r>
              <a:rPr sz="1500" b="1" spc="-11" dirty="0">
                <a:solidFill>
                  <a:srgbClr val="2E5496"/>
                </a:solidFill>
                <a:latin typeface="Verdana"/>
                <a:cs typeface="Verdana"/>
              </a:rPr>
              <a:t> </a:t>
            </a:r>
            <a:r>
              <a:rPr sz="1500" b="1" dirty="0">
                <a:solidFill>
                  <a:srgbClr val="2E5496"/>
                </a:solidFill>
                <a:latin typeface="Verdana"/>
                <a:cs typeface="Verdana"/>
              </a:rPr>
              <a:t>with</a:t>
            </a:r>
            <a:r>
              <a:rPr sz="1500" b="1" spc="-15" dirty="0">
                <a:solidFill>
                  <a:srgbClr val="2E5496"/>
                </a:solidFill>
                <a:latin typeface="Verdana"/>
                <a:cs typeface="Verdana"/>
              </a:rPr>
              <a:t> </a:t>
            </a:r>
            <a:r>
              <a:rPr sz="1500" b="1" dirty="0">
                <a:solidFill>
                  <a:srgbClr val="2E5496"/>
                </a:solidFill>
                <a:latin typeface="Verdana"/>
                <a:cs typeface="Verdana"/>
              </a:rPr>
              <a:t>your</a:t>
            </a:r>
            <a:endParaRPr sz="1500">
              <a:latin typeface="Verdana"/>
              <a:cs typeface="Verdana"/>
            </a:endParaRPr>
          </a:p>
          <a:p>
            <a:pPr marL="224314">
              <a:lnSpc>
                <a:spcPts val="1650"/>
              </a:lnSpc>
              <a:tabLst>
                <a:tab pos="1893094" algn="l"/>
              </a:tabLst>
            </a:pPr>
            <a:r>
              <a:rPr sz="1500" b="1" dirty="0">
                <a:solidFill>
                  <a:srgbClr val="2E5496"/>
                </a:solidFill>
                <a:latin typeface="Verdana"/>
                <a:cs typeface="Verdana"/>
              </a:rPr>
              <a:t>Linux package	</a:t>
            </a:r>
            <a:r>
              <a:rPr sz="1500" b="1" spc="-4" dirty="0">
                <a:solidFill>
                  <a:srgbClr val="2E5496"/>
                </a:solidFill>
                <a:latin typeface="Verdana"/>
                <a:cs typeface="Verdana"/>
              </a:rPr>
              <a:t>management</a:t>
            </a:r>
            <a:r>
              <a:rPr sz="1500" b="1" spc="-15" dirty="0">
                <a:solidFill>
                  <a:srgbClr val="2E5496"/>
                </a:solidFill>
                <a:latin typeface="Verdana"/>
                <a:cs typeface="Verdana"/>
              </a:rPr>
              <a:t> </a:t>
            </a:r>
            <a:r>
              <a:rPr sz="1500" b="1" spc="-4" dirty="0">
                <a:solidFill>
                  <a:srgbClr val="2E5496"/>
                </a:solidFill>
                <a:latin typeface="Verdana"/>
                <a:cs typeface="Verdana"/>
              </a:rPr>
              <a:t>system</a:t>
            </a:r>
            <a:r>
              <a:rPr sz="1500" b="1" spc="-30" dirty="0">
                <a:solidFill>
                  <a:srgbClr val="2E5496"/>
                </a:solidFill>
                <a:latin typeface="Verdana"/>
                <a:cs typeface="Verdana"/>
              </a:rPr>
              <a:t> </a:t>
            </a:r>
            <a:r>
              <a:rPr sz="1500" b="1" dirty="0">
                <a:solidFill>
                  <a:srgbClr val="2E5496"/>
                </a:solidFill>
                <a:latin typeface="Verdana"/>
                <a:cs typeface="Verdana"/>
              </a:rPr>
              <a:t>in</a:t>
            </a:r>
            <a:r>
              <a:rPr sz="1500" b="1" spc="-4" dirty="0">
                <a:solidFill>
                  <a:srgbClr val="2E5496"/>
                </a:solidFill>
                <a:latin typeface="Verdana"/>
                <a:cs typeface="Verdana"/>
              </a:rPr>
              <a:t> </a:t>
            </a:r>
            <a:r>
              <a:rPr sz="1500" b="1" dirty="0">
                <a:solidFill>
                  <a:srgbClr val="2E5496"/>
                </a:solidFill>
                <a:latin typeface="Verdana"/>
                <a:cs typeface="Verdana"/>
              </a:rPr>
              <a:t>addition</a:t>
            </a:r>
            <a:r>
              <a:rPr sz="1500" b="1" spc="-26" dirty="0">
                <a:solidFill>
                  <a:srgbClr val="2E5496"/>
                </a:solidFill>
                <a:latin typeface="Verdana"/>
                <a:cs typeface="Verdana"/>
              </a:rPr>
              <a:t> </a:t>
            </a:r>
            <a:r>
              <a:rPr sz="1500" b="1" dirty="0">
                <a:solidFill>
                  <a:srgbClr val="2E5496"/>
                </a:solidFill>
                <a:latin typeface="Verdana"/>
                <a:cs typeface="Verdana"/>
              </a:rPr>
              <a:t>to</a:t>
            </a:r>
            <a:r>
              <a:rPr sz="1500" b="1" spc="-15"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dirty="0">
                <a:solidFill>
                  <a:srgbClr val="2E5496"/>
                </a:solidFill>
                <a:latin typeface="Verdana"/>
                <a:cs typeface="Verdana"/>
              </a:rPr>
              <a:t>link</a:t>
            </a:r>
            <a:r>
              <a:rPr sz="1500" b="1" spc="4" dirty="0">
                <a:solidFill>
                  <a:srgbClr val="2E5496"/>
                </a:solidFill>
                <a:latin typeface="Verdana"/>
                <a:cs typeface="Verdana"/>
              </a:rPr>
              <a:t> </a:t>
            </a:r>
            <a:r>
              <a:rPr sz="1500" b="1" dirty="0">
                <a:solidFill>
                  <a:srgbClr val="2E5496"/>
                </a:solidFill>
                <a:latin typeface="Verdana"/>
                <a:cs typeface="Verdana"/>
              </a:rPr>
              <a:t>above.</a:t>
            </a:r>
            <a:endParaRPr sz="15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8984" y="627390"/>
            <a:ext cx="3559016"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tabLst>
                <a:tab pos="351949" algn="l"/>
              </a:tabLst>
            </a:pPr>
            <a:r>
              <a:rPr dirty="0"/>
              <a:t>R	</a:t>
            </a:r>
            <a:r>
              <a:rPr lang="en-IN" dirty="0"/>
              <a:t> </a:t>
            </a:r>
            <a:r>
              <a:rPr spc="-4" dirty="0"/>
              <a:t>for</a:t>
            </a:r>
            <a:r>
              <a:rPr spc="-116" dirty="0"/>
              <a:t> </a:t>
            </a:r>
            <a:r>
              <a:rPr spc="-8" dirty="0"/>
              <a:t>Windows</a:t>
            </a:r>
          </a:p>
        </p:txBody>
      </p:sp>
      <p:sp>
        <p:nvSpPr>
          <p:cNvPr id="4" name="object 4"/>
          <p:cNvSpPr txBox="1"/>
          <p:nvPr/>
        </p:nvSpPr>
        <p:spPr>
          <a:xfrm>
            <a:off x="558088" y="4840532"/>
            <a:ext cx="8024813" cy="983058"/>
          </a:xfrm>
          <a:prstGeom prst="rect">
            <a:avLst/>
          </a:prstGeom>
        </p:spPr>
        <p:txBody>
          <a:bodyPr vert="horz" wrap="square" lIns="0" tIns="10954" rIns="0" bIns="0" rtlCol="0">
            <a:spAutoFit/>
          </a:bodyPr>
          <a:lstStyle/>
          <a:p>
            <a:pPr marL="9525">
              <a:spcBef>
                <a:spcPts val="86"/>
              </a:spcBef>
            </a:pPr>
            <a:r>
              <a:rPr sz="1500" b="1" u="heavy" dirty="0">
                <a:solidFill>
                  <a:srgbClr val="767070"/>
                </a:solidFill>
                <a:uFill>
                  <a:solidFill>
                    <a:srgbClr val="CCCCFF"/>
                  </a:solidFill>
                </a:uFill>
                <a:latin typeface="Verdana"/>
                <a:cs typeface="Verdana"/>
              </a:rPr>
              <a:t>Rtools</a:t>
            </a:r>
            <a:endParaRPr sz="1500">
              <a:latin typeface="Verdana"/>
              <a:cs typeface="Verdana"/>
            </a:endParaRPr>
          </a:p>
          <a:p>
            <a:pPr>
              <a:spcBef>
                <a:spcPts val="23"/>
              </a:spcBef>
            </a:pPr>
            <a:endParaRPr sz="1463">
              <a:latin typeface="Verdana"/>
              <a:cs typeface="Verdana"/>
            </a:endParaRPr>
          </a:p>
          <a:p>
            <a:pPr marL="9525" marR="32385">
              <a:lnSpc>
                <a:spcPct val="79000"/>
              </a:lnSpc>
              <a:tabLst>
                <a:tab pos="2574608" algn="l"/>
              </a:tabLst>
            </a:pPr>
            <a:r>
              <a:rPr sz="1500" b="1" spc="-15" dirty="0">
                <a:solidFill>
                  <a:srgbClr val="2E5496"/>
                </a:solidFill>
                <a:latin typeface="Verdana"/>
                <a:cs typeface="Verdana"/>
              </a:rPr>
              <a:t>Tools</a:t>
            </a:r>
            <a:r>
              <a:rPr sz="1500" b="1" spc="60" dirty="0">
                <a:solidFill>
                  <a:srgbClr val="2E5496"/>
                </a:solidFill>
                <a:latin typeface="Verdana"/>
                <a:cs typeface="Verdana"/>
              </a:rPr>
              <a:t> </a:t>
            </a:r>
            <a:r>
              <a:rPr sz="1500" b="1" spc="-4" dirty="0">
                <a:solidFill>
                  <a:srgbClr val="2E5496"/>
                </a:solidFill>
                <a:latin typeface="Verdana"/>
                <a:cs typeface="Verdana"/>
              </a:rPr>
              <a:t>to</a:t>
            </a:r>
            <a:r>
              <a:rPr sz="1500" b="1" spc="83" dirty="0">
                <a:solidFill>
                  <a:srgbClr val="2E5496"/>
                </a:solidFill>
                <a:latin typeface="Verdana"/>
                <a:cs typeface="Verdana"/>
              </a:rPr>
              <a:t> </a:t>
            </a:r>
            <a:r>
              <a:rPr sz="1500" b="1" spc="-4" dirty="0">
                <a:solidFill>
                  <a:srgbClr val="2E5496"/>
                </a:solidFill>
                <a:latin typeface="Verdana"/>
                <a:cs typeface="Verdana"/>
              </a:rPr>
              <a:t>build</a:t>
            </a:r>
            <a:r>
              <a:rPr sz="1500" b="1" spc="83" dirty="0">
                <a:solidFill>
                  <a:srgbClr val="2E5496"/>
                </a:solidFill>
                <a:latin typeface="Verdana"/>
                <a:cs typeface="Verdana"/>
              </a:rPr>
              <a:t> </a:t>
            </a:r>
            <a:r>
              <a:rPr sz="1500" b="1" dirty="0">
                <a:solidFill>
                  <a:srgbClr val="2E5496"/>
                </a:solidFill>
                <a:latin typeface="Verdana"/>
                <a:cs typeface="Verdana"/>
              </a:rPr>
              <a:t>R</a:t>
            </a:r>
            <a:r>
              <a:rPr sz="1500" b="1" spc="86" dirty="0">
                <a:solidFill>
                  <a:srgbClr val="2E5496"/>
                </a:solidFill>
                <a:latin typeface="Verdana"/>
                <a:cs typeface="Verdana"/>
              </a:rPr>
              <a:t> </a:t>
            </a:r>
            <a:r>
              <a:rPr sz="1500" b="1" spc="-8" dirty="0">
                <a:solidFill>
                  <a:srgbClr val="2E5496"/>
                </a:solidFill>
                <a:latin typeface="Verdana"/>
                <a:cs typeface="Verdana"/>
              </a:rPr>
              <a:t>and</a:t>
            </a:r>
            <a:r>
              <a:rPr sz="1500" b="1" spc="83" dirty="0">
                <a:solidFill>
                  <a:srgbClr val="2E5496"/>
                </a:solidFill>
                <a:latin typeface="Verdana"/>
                <a:cs typeface="Verdana"/>
              </a:rPr>
              <a:t> </a:t>
            </a:r>
            <a:r>
              <a:rPr sz="1500" b="1" dirty="0">
                <a:solidFill>
                  <a:srgbClr val="2E5496"/>
                </a:solidFill>
                <a:latin typeface="Verdana"/>
                <a:cs typeface="Verdana"/>
              </a:rPr>
              <a:t>R</a:t>
            </a:r>
            <a:r>
              <a:rPr sz="1500" b="1" spc="83" dirty="0">
                <a:solidFill>
                  <a:srgbClr val="2E5496"/>
                </a:solidFill>
                <a:latin typeface="Verdana"/>
                <a:cs typeface="Verdana"/>
              </a:rPr>
              <a:t> </a:t>
            </a:r>
            <a:r>
              <a:rPr sz="1500" b="1" spc="-4" dirty="0">
                <a:solidFill>
                  <a:srgbClr val="2E5496"/>
                </a:solidFill>
                <a:latin typeface="Verdana"/>
                <a:cs typeface="Verdana"/>
              </a:rPr>
              <a:t>packages.</a:t>
            </a:r>
            <a:r>
              <a:rPr sz="1500" b="1" spc="68" dirty="0">
                <a:solidFill>
                  <a:srgbClr val="2E5496"/>
                </a:solidFill>
                <a:latin typeface="Verdana"/>
                <a:cs typeface="Verdana"/>
              </a:rPr>
              <a:t> </a:t>
            </a:r>
            <a:r>
              <a:rPr sz="1500" b="1" spc="-4" dirty="0">
                <a:solidFill>
                  <a:srgbClr val="2E5496"/>
                </a:solidFill>
                <a:latin typeface="Verdana"/>
                <a:cs typeface="Verdana"/>
              </a:rPr>
              <a:t>This</a:t>
            </a:r>
            <a:r>
              <a:rPr sz="1500" b="1" spc="90" dirty="0">
                <a:solidFill>
                  <a:srgbClr val="2E5496"/>
                </a:solidFill>
                <a:latin typeface="Verdana"/>
                <a:cs typeface="Verdana"/>
              </a:rPr>
              <a:t> </a:t>
            </a:r>
            <a:r>
              <a:rPr sz="1500" b="1" spc="-8" dirty="0">
                <a:solidFill>
                  <a:srgbClr val="2E5496"/>
                </a:solidFill>
                <a:latin typeface="Verdana"/>
                <a:cs typeface="Verdana"/>
              </a:rPr>
              <a:t>is</a:t>
            </a:r>
            <a:r>
              <a:rPr sz="1500" b="1" spc="79" dirty="0">
                <a:solidFill>
                  <a:srgbClr val="2E5496"/>
                </a:solidFill>
                <a:latin typeface="Verdana"/>
                <a:cs typeface="Verdana"/>
              </a:rPr>
              <a:t> </a:t>
            </a:r>
            <a:r>
              <a:rPr sz="1500" b="1" spc="-4" dirty="0">
                <a:solidFill>
                  <a:srgbClr val="2E5496"/>
                </a:solidFill>
                <a:latin typeface="Verdana"/>
                <a:cs typeface="Verdana"/>
              </a:rPr>
              <a:t>what</a:t>
            </a:r>
            <a:r>
              <a:rPr sz="1500" b="1" spc="83" dirty="0">
                <a:solidFill>
                  <a:srgbClr val="2E5496"/>
                </a:solidFill>
                <a:latin typeface="Verdana"/>
                <a:cs typeface="Verdana"/>
              </a:rPr>
              <a:t> </a:t>
            </a:r>
            <a:r>
              <a:rPr sz="1500" b="1" dirty="0">
                <a:solidFill>
                  <a:srgbClr val="2E5496"/>
                </a:solidFill>
                <a:latin typeface="Verdana"/>
                <a:cs typeface="Verdana"/>
              </a:rPr>
              <a:t>you</a:t>
            </a:r>
            <a:r>
              <a:rPr sz="1500" b="1" spc="75" dirty="0">
                <a:solidFill>
                  <a:srgbClr val="2E5496"/>
                </a:solidFill>
                <a:latin typeface="Verdana"/>
                <a:cs typeface="Verdana"/>
              </a:rPr>
              <a:t> </a:t>
            </a:r>
            <a:r>
              <a:rPr sz="1500" b="1" spc="-4" dirty="0">
                <a:solidFill>
                  <a:srgbClr val="2E5496"/>
                </a:solidFill>
                <a:latin typeface="Verdana"/>
                <a:cs typeface="Verdana"/>
              </a:rPr>
              <a:t>want</a:t>
            </a:r>
            <a:r>
              <a:rPr sz="1500" b="1" spc="83" dirty="0">
                <a:solidFill>
                  <a:srgbClr val="2E5496"/>
                </a:solidFill>
                <a:latin typeface="Verdana"/>
                <a:cs typeface="Verdana"/>
              </a:rPr>
              <a:t> </a:t>
            </a:r>
            <a:r>
              <a:rPr sz="1500" b="1" spc="-4" dirty="0">
                <a:solidFill>
                  <a:srgbClr val="2E5496"/>
                </a:solidFill>
                <a:latin typeface="Verdana"/>
                <a:cs typeface="Verdana"/>
              </a:rPr>
              <a:t>to</a:t>
            </a:r>
            <a:r>
              <a:rPr sz="1500" b="1" spc="86" dirty="0">
                <a:solidFill>
                  <a:srgbClr val="2E5496"/>
                </a:solidFill>
                <a:latin typeface="Verdana"/>
                <a:cs typeface="Verdana"/>
              </a:rPr>
              <a:t> </a:t>
            </a:r>
            <a:r>
              <a:rPr sz="1500" b="1" spc="-4" dirty="0">
                <a:solidFill>
                  <a:srgbClr val="2E5496"/>
                </a:solidFill>
                <a:latin typeface="Verdana"/>
                <a:cs typeface="Verdana"/>
              </a:rPr>
              <a:t>build</a:t>
            </a:r>
            <a:r>
              <a:rPr sz="1500" b="1" spc="83" dirty="0">
                <a:solidFill>
                  <a:srgbClr val="2E5496"/>
                </a:solidFill>
                <a:latin typeface="Verdana"/>
                <a:cs typeface="Verdana"/>
              </a:rPr>
              <a:t> </a:t>
            </a:r>
            <a:r>
              <a:rPr sz="1500" b="1" dirty="0">
                <a:solidFill>
                  <a:srgbClr val="2E5496"/>
                </a:solidFill>
                <a:latin typeface="Verdana"/>
                <a:cs typeface="Verdana"/>
              </a:rPr>
              <a:t>your</a:t>
            </a:r>
            <a:r>
              <a:rPr sz="1500" b="1" spc="83" dirty="0">
                <a:solidFill>
                  <a:srgbClr val="2E5496"/>
                </a:solidFill>
                <a:latin typeface="Verdana"/>
                <a:cs typeface="Verdana"/>
              </a:rPr>
              <a:t> </a:t>
            </a:r>
            <a:r>
              <a:rPr sz="1500" b="1" spc="-4" dirty="0">
                <a:solidFill>
                  <a:srgbClr val="2E5496"/>
                </a:solidFill>
                <a:latin typeface="Verdana"/>
                <a:cs typeface="Verdana"/>
              </a:rPr>
              <a:t>own </a:t>
            </a:r>
            <a:r>
              <a:rPr sz="1500" b="1" spc="-499" dirty="0">
                <a:solidFill>
                  <a:srgbClr val="2E5496"/>
                </a:solidFill>
                <a:latin typeface="Verdana"/>
                <a:cs typeface="Verdana"/>
              </a:rPr>
              <a:t> </a:t>
            </a:r>
            <a:r>
              <a:rPr sz="1500" b="1" spc="-4" dirty="0">
                <a:solidFill>
                  <a:srgbClr val="2E5496"/>
                </a:solidFill>
                <a:latin typeface="Verdana"/>
                <a:cs typeface="Verdana"/>
              </a:rPr>
              <a:t>packages</a:t>
            </a:r>
            <a:r>
              <a:rPr sz="1500" b="1" spc="-19" dirty="0">
                <a:solidFill>
                  <a:srgbClr val="2E5496"/>
                </a:solidFill>
                <a:latin typeface="Verdana"/>
                <a:cs typeface="Verdana"/>
              </a:rPr>
              <a:t> </a:t>
            </a:r>
            <a:r>
              <a:rPr sz="1500" b="1" dirty="0">
                <a:solidFill>
                  <a:srgbClr val="2E5496"/>
                </a:solidFill>
                <a:latin typeface="Verdana"/>
                <a:cs typeface="Verdana"/>
              </a:rPr>
              <a:t>on</a:t>
            </a:r>
            <a:r>
              <a:rPr sz="1500" b="1" spc="-8" dirty="0">
                <a:solidFill>
                  <a:srgbClr val="2E5496"/>
                </a:solidFill>
                <a:latin typeface="Verdana"/>
                <a:cs typeface="Verdana"/>
              </a:rPr>
              <a:t> Windows,	</a:t>
            </a:r>
            <a:r>
              <a:rPr sz="1500" b="1" dirty="0">
                <a:solidFill>
                  <a:srgbClr val="2E5496"/>
                </a:solidFill>
                <a:latin typeface="Verdana"/>
                <a:cs typeface="Verdana"/>
              </a:rPr>
              <a:t>or </a:t>
            </a:r>
            <a:r>
              <a:rPr sz="1500" b="1" spc="-4" dirty="0">
                <a:solidFill>
                  <a:srgbClr val="2E5496"/>
                </a:solidFill>
                <a:latin typeface="Verdana"/>
                <a:cs typeface="Verdana"/>
              </a:rPr>
              <a:t>to</a:t>
            </a:r>
            <a:r>
              <a:rPr sz="1500" b="1" spc="-8" dirty="0">
                <a:solidFill>
                  <a:srgbClr val="2E5496"/>
                </a:solidFill>
                <a:latin typeface="Verdana"/>
                <a:cs typeface="Verdana"/>
              </a:rPr>
              <a:t> </a:t>
            </a:r>
            <a:r>
              <a:rPr sz="1500" b="1" spc="-4" dirty="0">
                <a:solidFill>
                  <a:srgbClr val="2E5496"/>
                </a:solidFill>
                <a:latin typeface="Verdana"/>
                <a:cs typeface="Verdana"/>
              </a:rPr>
              <a:t>build</a:t>
            </a:r>
            <a:r>
              <a:rPr sz="1500" b="1" spc="-19" dirty="0">
                <a:solidFill>
                  <a:srgbClr val="2E5496"/>
                </a:solidFill>
                <a:latin typeface="Verdana"/>
                <a:cs typeface="Verdana"/>
              </a:rPr>
              <a:t> </a:t>
            </a:r>
            <a:r>
              <a:rPr sz="1500" b="1" dirty="0">
                <a:solidFill>
                  <a:srgbClr val="2E5496"/>
                </a:solidFill>
                <a:latin typeface="Verdana"/>
                <a:cs typeface="Verdana"/>
              </a:rPr>
              <a:t>R</a:t>
            </a:r>
            <a:r>
              <a:rPr sz="1500" b="1" spc="-8" dirty="0">
                <a:solidFill>
                  <a:srgbClr val="2E5496"/>
                </a:solidFill>
                <a:latin typeface="Verdana"/>
                <a:cs typeface="Verdana"/>
              </a:rPr>
              <a:t> </a:t>
            </a:r>
            <a:r>
              <a:rPr sz="1500" b="1" dirty="0">
                <a:solidFill>
                  <a:srgbClr val="2E5496"/>
                </a:solidFill>
                <a:latin typeface="Verdana"/>
                <a:cs typeface="Verdana"/>
              </a:rPr>
              <a:t>itself.</a:t>
            </a:r>
            <a:endParaRPr sz="1500">
              <a:latin typeface="Verdana"/>
              <a:cs typeface="Verdana"/>
            </a:endParaRPr>
          </a:p>
          <a:p>
            <a:pPr marR="129540" algn="r">
              <a:spcBef>
                <a:spcPts val="131"/>
              </a:spcBef>
            </a:pPr>
            <a:fld id="{81D60167-4931-47E6-BA6A-407CBD079E47}" type="slidenum">
              <a:rPr sz="900" dirty="0">
                <a:solidFill>
                  <a:srgbClr val="888888"/>
                </a:solidFill>
                <a:latin typeface="Calibri"/>
                <a:cs typeface="Calibri"/>
              </a:rPr>
              <a:pPr marR="129540" algn="r">
                <a:spcBef>
                  <a:spcPts val="131"/>
                </a:spcBef>
              </a:pPr>
              <a:t>28</a:t>
            </a:fld>
            <a:endParaRPr sz="900">
              <a:latin typeface="Calibri"/>
              <a:cs typeface="Calibri"/>
            </a:endParaRPr>
          </a:p>
        </p:txBody>
      </p:sp>
      <p:sp>
        <p:nvSpPr>
          <p:cNvPr id="3" name="object 3"/>
          <p:cNvSpPr txBox="1"/>
          <p:nvPr/>
        </p:nvSpPr>
        <p:spPr>
          <a:xfrm>
            <a:off x="558089" y="1688497"/>
            <a:ext cx="8038624" cy="2946865"/>
          </a:xfrm>
          <a:prstGeom prst="rect">
            <a:avLst/>
          </a:prstGeom>
        </p:spPr>
        <p:txBody>
          <a:bodyPr vert="horz" wrap="square" lIns="0" tIns="9049" rIns="0" bIns="0" rtlCol="0">
            <a:spAutoFit/>
          </a:bodyPr>
          <a:lstStyle/>
          <a:p>
            <a:pPr marL="9525">
              <a:spcBef>
                <a:spcPts val="71"/>
              </a:spcBef>
            </a:pPr>
            <a:r>
              <a:rPr sz="2100" b="1" spc="-8" dirty="0">
                <a:solidFill>
                  <a:srgbClr val="C55A11"/>
                </a:solidFill>
                <a:latin typeface="Verdana"/>
                <a:cs typeface="Verdana"/>
              </a:rPr>
              <a:t>Subdirectories:</a:t>
            </a:r>
            <a:endParaRPr sz="2100">
              <a:latin typeface="Verdana"/>
              <a:cs typeface="Verdana"/>
            </a:endParaRPr>
          </a:p>
          <a:p>
            <a:pPr marL="9525">
              <a:lnSpc>
                <a:spcPts val="1613"/>
              </a:lnSpc>
              <a:spcBef>
                <a:spcPts val="1069"/>
              </a:spcBef>
            </a:pPr>
            <a:r>
              <a:rPr sz="1500" b="1" u="heavy" dirty="0">
                <a:solidFill>
                  <a:srgbClr val="7B7B7B"/>
                </a:solidFill>
                <a:uFill>
                  <a:solidFill>
                    <a:srgbClr val="CCCCFF"/>
                  </a:solidFill>
                </a:uFill>
                <a:latin typeface="Verdana"/>
                <a:cs typeface="Verdana"/>
              </a:rPr>
              <a:t>base</a:t>
            </a:r>
            <a:endParaRPr sz="1500">
              <a:latin typeface="Verdana"/>
              <a:cs typeface="Verdana"/>
            </a:endParaRPr>
          </a:p>
          <a:p>
            <a:pPr marL="9525">
              <a:lnSpc>
                <a:spcPts val="1421"/>
              </a:lnSpc>
              <a:tabLst>
                <a:tab pos="978694" algn="l"/>
                <a:tab pos="3929063" algn="l"/>
                <a:tab pos="6273641" algn="l"/>
                <a:tab pos="7678579" algn="l"/>
              </a:tabLst>
            </a:pPr>
            <a:r>
              <a:rPr sz="1500" b="1" dirty="0">
                <a:latin typeface="Verdana"/>
                <a:cs typeface="Verdana"/>
              </a:rPr>
              <a:t>Bi</a:t>
            </a:r>
            <a:r>
              <a:rPr sz="1500" b="1" spc="-15" dirty="0">
                <a:latin typeface="Verdana"/>
                <a:cs typeface="Verdana"/>
              </a:rPr>
              <a:t>n</a:t>
            </a:r>
            <a:r>
              <a:rPr sz="1500" b="1" dirty="0">
                <a:latin typeface="Verdana"/>
                <a:cs typeface="Verdana"/>
              </a:rPr>
              <a:t>ar</a:t>
            </a:r>
            <a:r>
              <a:rPr sz="1500" b="1" spc="-8" dirty="0">
                <a:latin typeface="Verdana"/>
                <a:cs typeface="Verdana"/>
              </a:rPr>
              <a:t>i</a:t>
            </a:r>
            <a:r>
              <a:rPr sz="1500" b="1" spc="-11" dirty="0">
                <a:latin typeface="Verdana"/>
                <a:cs typeface="Verdana"/>
              </a:rPr>
              <a:t>e</a:t>
            </a:r>
            <a:r>
              <a:rPr sz="1500" b="1" dirty="0">
                <a:latin typeface="Verdana"/>
                <a:cs typeface="Verdana"/>
              </a:rPr>
              <a:t>s	</a:t>
            </a:r>
            <a:r>
              <a:rPr sz="1500" b="1" spc="-4" dirty="0">
                <a:latin typeface="Verdana"/>
                <a:cs typeface="Verdana"/>
              </a:rPr>
              <a:t>fo</a:t>
            </a:r>
            <a:r>
              <a:rPr sz="1500" b="1" dirty="0">
                <a:latin typeface="Verdana"/>
                <a:cs typeface="Verdana"/>
              </a:rPr>
              <a:t>r</a:t>
            </a:r>
            <a:r>
              <a:rPr sz="1500" b="1" spc="251" dirty="0">
                <a:latin typeface="Verdana"/>
                <a:cs typeface="Verdana"/>
              </a:rPr>
              <a:t> </a:t>
            </a:r>
            <a:r>
              <a:rPr sz="1500" b="1" spc="-4" dirty="0">
                <a:latin typeface="Verdana"/>
                <a:cs typeface="Verdana"/>
              </a:rPr>
              <a:t>ba</a:t>
            </a:r>
            <a:r>
              <a:rPr sz="1500" b="1" spc="-15" dirty="0">
                <a:latin typeface="Verdana"/>
                <a:cs typeface="Verdana"/>
              </a:rPr>
              <a:t>s</a:t>
            </a:r>
            <a:r>
              <a:rPr sz="1500" b="1" dirty="0">
                <a:latin typeface="Verdana"/>
                <a:cs typeface="Verdana"/>
              </a:rPr>
              <a:t>e</a:t>
            </a:r>
            <a:r>
              <a:rPr sz="1500" b="1" spc="251" dirty="0">
                <a:latin typeface="Verdana"/>
                <a:cs typeface="Verdana"/>
              </a:rPr>
              <a:t> </a:t>
            </a:r>
            <a:r>
              <a:rPr sz="1500" b="1" spc="-4" dirty="0">
                <a:latin typeface="Verdana"/>
                <a:cs typeface="Verdana"/>
              </a:rPr>
              <a:t>d</a:t>
            </a:r>
            <a:r>
              <a:rPr sz="1500" b="1" spc="-11" dirty="0">
                <a:latin typeface="Verdana"/>
                <a:cs typeface="Verdana"/>
              </a:rPr>
              <a:t>i</a:t>
            </a:r>
            <a:r>
              <a:rPr sz="1500" b="1" spc="-4" dirty="0">
                <a:latin typeface="Verdana"/>
                <a:cs typeface="Verdana"/>
              </a:rPr>
              <a:t>str</a:t>
            </a:r>
            <a:r>
              <a:rPr sz="1500" b="1" spc="-15" dirty="0">
                <a:latin typeface="Verdana"/>
                <a:cs typeface="Verdana"/>
              </a:rPr>
              <a:t>i</a:t>
            </a:r>
            <a:r>
              <a:rPr sz="1500" b="1" spc="-4" dirty="0">
                <a:latin typeface="Verdana"/>
                <a:cs typeface="Verdana"/>
              </a:rPr>
              <a:t>b</a:t>
            </a:r>
            <a:r>
              <a:rPr sz="1500" b="1" spc="-8" dirty="0">
                <a:latin typeface="Verdana"/>
                <a:cs typeface="Verdana"/>
              </a:rPr>
              <a:t>u</a:t>
            </a:r>
            <a:r>
              <a:rPr sz="1500" b="1" dirty="0">
                <a:latin typeface="Verdana"/>
                <a:cs typeface="Verdana"/>
              </a:rPr>
              <a:t>t</a:t>
            </a:r>
            <a:r>
              <a:rPr sz="1500" b="1" spc="-15" dirty="0">
                <a:latin typeface="Verdana"/>
                <a:cs typeface="Verdana"/>
              </a:rPr>
              <a:t>i</a:t>
            </a:r>
            <a:r>
              <a:rPr sz="1500" b="1" dirty="0">
                <a:latin typeface="Verdana"/>
                <a:cs typeface="Verdana"/>
              </a:rPr>
              <a:t>o</a:t>
            </a:r>
            <a:r>
              <a:rPr sz="1500" b="1" spc="4" dirty="0">
                <a:latin typeface="Verdana"/>
                <a:cs typeface="Verdana"/>
              </a:rPr>
              <a:t>n</a:t>
            </a:r>
            <a:r>
              <a:rPr sz="1500" b="1" dirty="0">
                <a:latin typeface="Verdana"/>
                <a:cs typeface="Verdana"/>
              </a:rPr>
              <a:t>.</a:t>
            </a:r>
            <a:r>
              <a:rPr sz="1500" b="1" spc="248" dirty="0">
                <a:latin typeface="Verdana"/>
                <a:cs typeface="Verdana"/>
              </a:rPr>
              <a:t> </a:t>
            </a:r>
            <a:r>
              <a:rPr sz="1500" b="1" spc="-8" dirty="0">
                <a:latin typeface="Verdana"/>
                <a:cs typeface="Verdana"/>
              </a:rPr>
              <a:t>T</a:t>
            </a:r>
            <a:r>
              <a:rPr sz="1500" b="1" spc="-4" dirty="0">
                <a:latin typeface="Verdana"/>
                <a:cs typeface="Verdana"/>
              </a:rPr>
              <a:t>h</a:t>
            </a:r>
            <a:r>
              <a:rPr sz="1500" b="1" spc="-11" dirty="0">
                <a:latin typeface="Verdana"/>
                <a:cs typeface="Verdana"/>
              </a:rPr>
              <a:t>i</a:t>
            </a:r>
            <a:r>
              <a:rPr sz="1500" b="1" dirty="0">
                <a:latin typeface="Verdana"/>
                <a:cs typeface="Verdana"/>
              </a:rPr>
              <a:t>s	</a:t>
            </a:r>
            <a:r>
              <a:rPr sz="1500" b="1" spc="-11" dirty="0">
                <a:latin typeface="Verdana"/>
                <a:cs typeface="Verdana"/>
              </a:rPr>
              <a:t>i</a:t>
            </a:r>
            <a:r>
              <a:rPr sz="1500" b="1" dirty="0">
                <a:latin typeface="Verdana"/>
                <a:cs typeface="Verdana"/>
              </a:rPr>
              <a:t>s</a:t>
            </a:r>
            <a:r>
              <a:rPr sz="1500" b="1" spc="251" dirty="0">
                <a:latin typeface="Verdana"/>
                <a:cs typeface="Verdana"/>
              </a:rPr>
              <a:t> </a:t>
            </a:r>
            <a:r>
              <a:rPr sz="1500" b="1" spc="-8" dirty="0">
                <a:latin typeface="Verdana"/>
                <a:cs typeface="Verdana"/>
              </a:rPr>
              <a:t>w</a:t>
            </a:r>
            <a:r>
              <a:rPr sz="1500" b="1" spc="-11" dirty="0">
                <a:latin typeface="Verdana"/>
                <a:cs typeface="Verdana"/>
              </a:rPr>
              <a:t>h</a:t>
            </a:r>
            <a:r>
              <a:rPr sz="1500" b="1" dirty="0">
                <a:latin typeface="Verdana"/>
                <a:cs typeface="Verdana"/>
              </a:rPr>
              <a:t>at</a:t>
            </a:r>
            <a:r>
              <a:rPr sz="1500" b="1" spc="255" dirty="0">
                <a:latin typeface="Verdana"/>
                <a:cs typeface="Verdana"/>
              </a:rPr>
              <a:t> </a:t>
            </a:r>
            <a:r>
              <a:rPr sz="1500" b="1" spc="-8" dirty="0">
                <a:latin typeface="Verdana"/>
                <a:cs typeface="Verdana"/>
              </a:rPr>
              <a:t>y</a:t>
            </a:r>
            <a:r>
              <a:rPr sz="1500" b="1" dirty="0">
                <a:latin typeface="Verdana"/>
                <a:cs typeface="Verdana"/>
              </a:rPr>
              <a:t>ou</a:t>
            </a:r>
            <a:r>
              <a:rPr sz="1500" b="1" spc="251" dirty="0">
                <a:latin typeface="Verdana"/>
                <a:cs typeface="Verdana"/>
              </a:rPr>
              <a:t> </a:t>
            </a:r>
            <a:r>
              <a:rPr sz="1500" b="1" spc="-8" dirty="0">
                <a:latin typeface="Verdana"/>
                <a:cs typeface="Verdana"/>
              </a:rPr>
              <a:t>wa</a:t>
            </a:r>
            <a:r>
              <a:rPr sz="1500" b="1" spc="-4" dirty="0">
                <a:latin typeface="Verdana"/>
                <a:cs typeface="Verdana"/>
              </a:rPr>
              <a:t>n</a:t>
            </a:r>
            <a:r>
              <a:rPr sz="1500" b="1" dirty="0">
                <a:latin typeface="Verdana"/>
                <a:cs typeface="Verdana"/>
              </a:rPr>
              <a:t>t</a:t>
            </a:r>
            <a:r>
              <a:rPr sz="1500" b="1" spc="251" dirty="0">
                <a:latin typeface="Verdana"/>
                <a:cs typeface="Verdana"/>
              </a:rPr>
              <a:t> </a:t>
            </a:r>
            <a:r>
              <a:rPr sz="1500" b="1" spc="-11" dirty="0">
                <a:latin typeface="Verdana"/>
                <a:cs typeface="Verdana"/>
              </a:rPr>
              <a:t>t</a:t>
            </a:r>
            <a:r>
              <a:rPr sz="1500" b="1" dirty="0">
                <a:latin typeface="Verdana"/>
                <a:cs typeface="Verdana"/>
              </a:rPr>
              <a:t>o	</a:t>
            </a:r>
            <a:r>
              <a:rPr sz="1500" b="1" spc="-11" dirty="0">
                <a:solidFill>
                  <a:srgbClr val="C55A11"/>
                </a:solidFill>
                <a:latin typeface="Verdana"/>
                <a:cs typeface="Verdana"/>
              </a:rPr>
              <a:t>i</a:t>
            </a:r>
            <a:r>
              <a:rPr sz="1500" b="1" spc="-4" dirty="0">
                <a:solidFill>
                  <a:srgbClr val="C55A11"/>
                </a:solidFill>
                <a:latin typeface="Verdana"/>
                <a:cs typeface="Verdana"/>
              </a:rPr>
              <a:t>n</a:t>
            </a:r>
            <a:r>
              <a:rPr sz="1500" b="1" spc="-11" dirty="0">
                <a:solidFill>
                  <a:srgbClr val="C55A11"/>
                </a:solidFill>
                <a:latin typeface="Verdana"/>
                <a:cs typeface="Verdana"/>
              </a:rPr>
              <a:t>st</a:t>
            </a:r>
            <a:r>
              <a:rPr sz="1500" b="1" dirty="0">
                <a:solidFill>
                  <a:srgbClr val="C55A11"/>
                </a:solidFill>
                <a:latin typeface="Verdana"/>
                <a:cs typeface="Verdana"/>
              </a:rPr>
              <a:t>all</a:t>
            </a:r>
            <a:r>
              <a:rPr sz="1500" b="1" spc="255" dirty="0">
                <a:solidFill>
                  <a:srgbClr val="C55A11"/>
                </a:solidFill>
                <a:latin typeface="Verdana"/>
                <a:cs typeface="Verdana"/>
              </a:rPr>
              <a:t> </a:t>
            </a:r>
            <a:r>
              <a:rPr sz="1500" b="1" dirty="0">
                <a:solidFill>
                  <a:srgbClr val="C55A11"/>
                </a:solidFill>
                <a:latin typeface="Verdana"/>
                <a:cs typeface="Verdana"/>
              </a:rPr>
              <a:t>R</a:t>
            </a:r>
            <a:r>
              <a:rPr sz="1500" b="1" spc="255" dirty="0">
                <a:solidFill>
                  <a:srgbClr val="C55A11"/>
                </a:solidFill>
                <a:latin typeface="Verdana"/>
                <a:cs typeface="Verdana"/>
              </a:rPr>
              <a:t> </a:t>
            </a:r>
            <a:r>
              <a:rPr sz="1500" b="1" dirty="0">
                <a:solidFill>
                  <a:srgbClr val="C55A11"/>
                </a:solidFill>
                <a:latin typeface="Verdana"/>
                <a:cs typeface="Verdana"/>
              </a:rPr>
              <a:t>for	the</a:t>
            </a:r>
            <a:endParaRPr sz="1500">
              <a:latin typeface="Verdana"/>
              <a:cs typeface="Verdana"/>
            </a:endParaRPr>
          </a:p>
          <a:p>
            <a:pPr marL="9525">
              <a:lnSpc>
                <a:spcPts val="1613"/>
              </a:lnSpc>
            </a:pPr>
            <a:r>
              <a:rPr sz="1500" b="1" spc="-15" dirty="0">
                <a:solidFill>
                  <a:srgbClr val="C55A11"/>
                </a:solidFill>
                <a:latin typeface="Verdana"/>
                <a:cs typeface="Verdana"/>
              </a:rPr>
              <a:t>first</a:t>
            </a:r>
            <a:r>
              <a:rPr sz="1500" b="1" spc="-45" dirty="0">
                <a:solidFill>
                  <a:srgbClr val="C55A11"/>
                </a:solidFill>
                <a:latin typeface="Verdana"/>
                <a:cs typeface="Verdana"/>
              </a:rPr>
              <a:t> </a:t>
            </a:r>
            <a:r>
              <a:rPr sz="1500" b="1" dirty="0">
                <a:solidFill>
                  <a:srgbClr val="C55A11"/>
                </a:solidFill>
                <a:latin typeface="Verdana"/>
                <a:cs typeface="Verdana"/>
              </a:rPr>
              <a:t>time.</a:t>
            </a:r>
            <a:endParaRPr sz="1500">
              <a:latin typeface="Verdana"/>
              <a:cs typeface="Verdana"/>
            </a:endParaRPr>
          </a:p>
          <a:p>
            <a:pPr marL="9525">
              <a:lnSpc>
                <a:spcPts val="1646"/>
              </a:lnSpc>
              <a:spcBef>
                <a:spcPts val="1073"/>
              </a:spcBef>
            </a:pPr>
            <a:r>
              <a:rPr sz="1500" b="1" u="heavy" spc="-4" dirty="0">
                <a:solidFill>
                  <a:srgbClr val="7B7B7B"/>
                </a:solidFill>
                <a:uFill>
                  <a:solidFill>
                    <a:srgbClr val="CCCCFF"/>
                  </a:solidFill>
                </a:uFill>
                <a:latin typeface="Verdana"/>
                <a:cs typeface="Verdana"/>
              </a:rPr>
              <a:t>contrib</a:t>
            </a:r>
            <a:endParaRPr sz="1500">
              <a:latin typeface="Verdana"/>
              <a:cs typeface="Verdana"/>
            </a:endParaRPr>
          </a:p>
          <a:p>
            <a:pPr marL="9525" marR="9049" algn="just">
              <a:lnSpc>
                <a:spcPct val="79200"/>
              </a:lnSpc>
              <a:spcBef>
                <a:spcPts val="221"/>
              </a:spcBef>
            </a:pPr>
            <a:r>
              <a:rPr sz="1500" b="1" spc="-4" dirty="0">
                <a:solidFill>
                  <a:srgbClr val="2E5496"/>
                </a:solidFill>
                <a:latin typeface="Verdana"/>
                <a:cs typeface="Verdana"/>
              </a:rPr>
              <a:t>Binaries </a:t>
            </a:r>
            <a:r>
              <a:rPr sz="1500" b="1" dirty="0">
                <a:solidFill>
                  <a:srgbClr val="2E5496"/>
                </a:solidFill>
                <a:latin typeface="Verdana"/>
                <a:cs typeface="Verdana"/>
              </a:rPr>
              <a:t>of </a:t>
            </a:r>
            <a:r>
              <a:rPr sz="1500" b="1" spc="-8" dirty="0">
                <a:solidFill>
                  <a:srgbClr val="2E5496"/>
                </a:solidFill>
                <a:latin typeface="Verdana"/>
                <a:cs typeface="Verdana"/>
              </a:rPr>
              <a:t>contributed </a:t>
            </a:r>
            <a:r>
              <a:rPr sz="1500" b="1" spc="-4" dirty="0">
                <a:solidFill>
                  <a:srgbClr val="2E5496"/>
                </a:solidFill>
                <a:latin typeface="Verdana"/>
                <a:cs typeface="Verdana"/>
              </a:rPr>
              <a:t>CRAN </a:t>
            </a:r>
            <a:r>
              <a:rPr sz="1500" b="1" spc="-8" dirty="0">
                <a:solidFill>
                  <a:srgbClr val="2E5496"/>
                </a:solidFill>
                <a:latin typeface="Verdana"/>
                <a:cs typeface="Verdana"/>
              </a:rPr>
              <a:t>packages </a:t>
            </a:r>
            <a:r>
              <a:rPr sz="1500" b="1" spc="-4" dirty="0">
                <a:solidFill>
                  <a:srgbClr val="2E5496"/>
                </a:solidFill>
                <a:latin typeface="Verdana"/>
                <a:cs typeface="Verdana"/>
              </a:rPr>
              <a:t>(for </a:t>
            </a:r>
            <a:r>
              <a:rPr sz="1500" b="1" dirty="0">
                <a:solidFill>
                  <a:srgbClr val="2E5496"/>
                </a:solidFill>
                <a:latin typeface="Verdana"/>
                <a:cs typeface="Verdana"/>
              </a:rPr>
              <a:t>R &gt;= </a:t>
            </a:r>
            <a:r>
              <a:rPr sz="1500" b="1" spc="-4" dirty="0">
                <a:solidFill>
                  <a:srgbClr val="2E5496"/>
                </a:solidFill>
                <a:latin typeface="Verdana"/>
                <a:cs typeface="Verdana"/>
              </a:rPr>
              <a:t>2.13.x; </a:t>
            </a:r>
            <a:r>
              <a:rPr sz="1500" b="1" spc="-8" dirty="0">
                <a:solidFill>
                  <a:srgbClr val="2E5496"/>
                </a:solidFill>
                <a:latin typeface="Verdana"/>
                <a:cs typeface="Verdana"/>
              </a:rPr>
              <a:t>managed </a:t>
            </a:r>
            <a:r>
              <a:rPr sz="1500" b="1" dirty="0">
                <a:solidFill>
                  <a:srgbClr val="2E5496"/>
                </a:solidFill>
                <a:latin typeface="Verdana"/>
                <a:cs typeface="Verdana"/>
              </a:rPr>
              <a:t>by </a:t>
            </a:r>
            <a:r>
              <a:rPr sz="1500" b="1" spc="-4" dirty="0">
                <a:solidFill>
                  <a:srgbClr val="2E5496"/>
                </a:solidFill>
                <a:latin typeface="Verdana"/>
                <a:cs typeface="Verdana"/>
              </a:rPr>
              <a:t>Uwe </a:t>
            </a:r>
            <a:r>
              <a:rPr sz="1500" b="1" spc="-503" dirty="0">
                <a:solidFill>
                  <a:srgbClr val="2E5496"/>
                </a:solidFill>
                <a:latin typeface="Verdana"/>
                <a:cs typeface="Verdana"/>
              </a:rPr>
              <a:t> </a:t>
            </a:r>
            <a:r>
              <a:rPr sz="1500" b="1" spc="-4" dirty="0">
                <a:solidFill>
                  <a:srgbClr val="2E5496"/>
                </a:solidFill>
                <a:latin typeface="Verdana"/>
                <a:cs typeface="Verdana"/>
              </a:rPr>
              <a:t>Ligges). </a:t>
            </a:r>
            <a:r>
              <a:rPr sz="1500" b="1" spc="-8" dirty="0">
                <a:solidFill>
                  <a:srgbClr val="2E5496"/>
                </a:solidFill>
                <a:latin typeface="Verdana"/>
                <a:cs typeface="Verdana"/>
              </a:rPr>
              <a:t>There </a:t>
            </a:r>
            <a:r>
              <a:rPr sz="1500" b="1" spc="-4" dirty="0">
                <a:solidFill>
                  <a:srgbClr val="2E5496"/>
                </a:solidFill>
                <a:latin typeface="Verdana"/>
                <a:cs typeface="Verdana"/>
              </a:rPr>
              <a:t>is also</a:t>
            </a:r>
            <a:r>
              <a:rPr sz="1500" b="1" dirty="0">
                <a:solidFill>
                  <a:srgbClr val="2E5496"/>
                </a:solidFill>
                <a:latin typeface="Verdana"/>
                <a:cs typeface="Verdana"/>
              </a:rPr>
              <a:t> </a:t>
            </a:r>
            <a:r>
              <a:rPr sz="1500" b="1" spc="-4" dirty="0">
                <a:solidFill>
                  <a:srgbClr val="2E5496"/>
                </a:solidFill>
                <a:latin typeface="Verdana"/>
                <a:cs typeface="Verdana"/>
              </a:rPr>
              <a:t>information </a:t>
            </a:r>
            <a:r>
              <a:rPr sz="1500" b="1" dirty="0">
                <a:solidFill>
                  <a:srgbClr val="2E5496"/>
                </a:solidFill>
                <a:latin typeface="Verdana"/>
                <a:cs typeface="Verdana"/>
              </a:rPr>
              <a:t>on </a:t>
            </a:r>
            <a:r>
              <a:rPr sz="1500" b="1" spc="-4" dirty="0">
                <a:solidFill>
                  <a:srgbClr val="C55A11"/>
                </a:solidFill>
                <a:latin typeface="Verdana"/>
                <a:cs typeface="Verdana"/>
              </a:rPr>
              <a:t>third </a:t>
            </a:r>
            <a:r>
              <a:rPr sz="1500" b="1" spc="-8" dirty="0">
                <a:solidFill>
                  <a:srgbClr val="C55A11"/>
                </a:solidFill>
                <a:latin typeface="Verdana"/>
                <a:cs typeface="Verdana"/>
              </a:rPr>
              <a:t>party </a:t>
            </a:r>
            <a:r>
              <a:rPr sz="1500" b="1" spc="-4" dirty="0">
                <a:solidFill>
                  <a:srgbClr val="C55A11"/>
                </a:solidFill>
                <a:latin typeface="Verdana"/>
                <a:cs typeface="Verdana"/>
              </a:rPr>
              <a:t>software </a:t>
            </a:r>
            <a:r>
              <a:rPr sz="1500" b="1" spc="-4" dirty="0">
                <a:solidFill>
                  <a:srgbClr val="2E5496"/>
                </a:solidFill>
                <a:latin typeface="Verdana"/>
                <a:cs typeface="Verdana"/>
              </a:rPr>
              <a:t>available for </a:t>
            </a:r>
            <a:r>
              <a:rPr sz="1500" b="1" dirty="0">
                <a:solidFill>
                  <a:srgbClr val="2E5496"/>
                </a:solidFill>
                <a:latin typeface="Verdana"/>
                <a:cs typeface="Verdana"/>
              </a:rPr>
              <a:t> </a:t>
            </a:r>
            <a:r>
              <a:rPr sz="1500" b="1" spc="-4" dirty="0">
                <a:solidFill>
                  <a:srgbClr val="2E5496"/>
                </a:solidFill>
                <a:latin typeface="Verdana"/>
                <a:cs typeface="Verdana"/>
              </a:rPr>
              <a:t>CRAN</a:t>
            </a:r>
            <a:r>
              <a:rPr sz="1500" b="1" dirty="0">
                <a:solidFill>
                  <a:srgbClr val="2E5496"/>
                </a:solidFill>
                <a:latin typeface="Verdana"/>
                <a:cs typeface="Verdana"/>
              </a:rPr>
              <a:t> </a:t>
            </a:r>
            <a:r>
              <a:rPr sz="1500" b="1" spc="-8" dirty="0">
                <a:solidFill>
                  <a:srgbClr val="2E5496"/>
                </a:solidFill>
                <a:latin typeface="Verdana"/>
                <a:cs typeface="Verdana"/>
              </a:rPr>
              <a:t>Windows</a:t>
            </a:r>
            <a:r>
              <a:rPr sz="1500" b="1" spc="-4" dirty="0">
                <a:solidFill>
                  <a:srgbClr val="2E5496"/>
                </a:solidFill>
                <a:latin typeface="Verdana"/>
                <a:cs typeface="Verdana"/>
              </a:rPr>
              <a:t> </a:t>
            </a:r>
            <a:r>
              <a:rPr sz="1500" b="1" spc="-8" dirty="0">
                <a:solidFill>
                  <a:srgbClr val="2E5496"/>
                </a:solidFill>
                <a:latin typeface="Verdana"/>
                <a:cs typeface="Verdana"/>
              </a:rPr>
              <a:t>services</a:t>
            </a:r>
            <a:r>
              <a:rPr sz="1500" b="1" spc="-4" dirty="0">
                <a:solidFill>
                  <a:srgbClr val="2E5496"/>
                </a:solidFill>
                <a:latin typeface="Verdana"/>
                <a:cs typeface="Verdana"/>
              </a:rPr>
              <a:t> </a:t>
            </a:r>
            <a:r>
              <a:rPr sz="1500" b="1" spc="-8" dirty="0">
                <a:solidFill>
                  <a:srgbClr val="2E5496"/>
                </a:solidFill>
                <a:latin typeface="Verdana"/>
                <a:cs typeface="Verdana"/>
              </a:rPr>
              <a:t>and</a:t>
            </a:r>
            <a:r>
              <a:rPr sz="1500" b="1" spc="-4" dirty="0">
                <a:solidFill>
                  <a:srgbClr val="2E5496"/>
                </a:solidFill>
                <a:latin typeface="Verdana"/>
                <a:cs typeface="Verdana"/>
              </a:rPr>
              <a:t> </a:t>
            </a:r>
            <a:r>
              <a:rPr sz="1500" b="1" spc="-8" dirty="0">
                <a:solidFill>
                  <a:srgbClr val="2E5496"/>
                </a:solidFill>
                <a:latin typeface="Verdana"/>
                <a:cs typeface="Verdana"/>
              </a:rPr>
              <a:t>corresponding</a:t>
            </a:r>
            <a:r>
              <a:rPr sz="1500" b="1" spc="-4" dirty="0">
                <a:solidFill>
                  <a:srgbClr val="2E5496"/>
                </a:solidFill>
                <a:latin typeface="Verdana"/>
                <a:cs typeface="Verdana"/>
              </a:rPr>
              <a:t> </a:t>
            </a:r>
            <a:r>
              <a:rPr sz="1500" b="1" spc="-8" dirty="0">
                <a:solidFill>
                  <a:srgbClr val="2E5496"/>
                </a:solidFill>
                <a:latin typeface="Verdana"/>
                <a:cs typeface="Verdana"/>
              </a:rPr>
              <a:t>environment</a:t>
            </a:r>
            <a:r>
              <a:rPr sz="1500" b="1" spc="-4" dirty="0">
                <a:solidFill>
                  <a:srgbClr val="2E5496"/>
                </a:solidFill>
                <a:latin typeface="Verdana"/>
                <a:cs typeface="Verdana"/>
              </a:rPr>
              <a:t> and</a:t>
            </a:r>
            <a:r>
              <a:rPr sz="1500" b="1" dirty="0">
                <a:solidFill>
                  <a:srgbClr val="2E5496"/>
                </a:solidFill>
                <a:latin typeface="Verdana"/>
                <a:cs typeface="Verdana"/>
              </a:rPr>
              <a:t> </a:t>
            </a:r>
            <a:r>
              <a:rPr sz="1500" b="1" spc="-8" dirty="0">
                <a:solidFill>
                  <a:srgbClr val="2E5496"/>
                </a:solidFill>
                <a:latin typeface="Verdana"/>
                <a:cs typeface="Verdana"/>
              </a:rPr>
              <a:t>make </a:t>
            </a:r>
            <a:r>
              <a:rPr sz="1500" b="1" spc="-4" dirty="0">
                <a:solidFill>
                  <a:srgbClr val="2E5496"/>
                </a:solidFill>
                <a:latin typeface="Verdana"/>
                <a:cs typeface="Verdana"/>
              </a:rPr>
              <a:t> variables.</a:t>
            </a:r>
            <a:endParaRPr sz="1500">
              <a:latin typeface="Verdana"/>
              <a:cs typeface="Verdana"/>
            </a:endParaRPr>
          </a:p>
          <a:p>
            <a:pPr marL="9525">
              <a:lnSpc>
                <a:spcPts val="1646"/>
              </a:lnSpc>
              <a:spcBef>
                <a:spcPts val="1433"/>
              </a:spcBef>
            </a:pPr>
            <a:r>
              <a:rPr sz="1500" b="1" u="heavy" dirty="0">
                <a:solidFill>
                  <a:srgbClr val="767070"/>
                </a:solidFill>
                <a:uFill>
                  <a:solidFill>
                    <a:srgbClr val="CCCCFF"/>
                  </a:solidFill>
                </a:uFill>
                <a:latin typeface="Verdana"/>
                <a:cs typeface="Verdana"/>
              </a:rPr>
              <a:t>old</a:t>
            </a:r>
            <a:r>
              <a:rPr sz="1500" b="1" u="heavy" spc="-45" dirty="0">
                <a:solidFill>
                  <a:srgbClr val="767070"/>
                </a:solidFill>
                <a:uFill>
                  <a:solidFill>
                    <a:srgbClr val="CCCCFF"/>
                  </a:solidFill>
                </a:uFill>
                <a:latin typeface="Verdana"/>
                <a:cs typeface="Verdana"/>
              </a:rPr>
              <a:t> </a:t>
            </a:r>
            <a:r>
              <a:rPr sz="1500" b="1" u="heavy" spc="-4" dirty="0">
                <a:solidFill>
                  <a:srgbClr val="767070"/>
                </a:solidFill>
                <a:uFill>
                  <a:solidFill>
                    <a:srgbClr val="CCCCFF"/>
                  </a:solidFill>
                </a:uFill>
                <a:latin typeface="Verdana"/>
                <a:cs typeface="Verdana"/>
              </a:rPr>
              <a:t>contrib</a:t>
            </a:r>
            <a:endParaRPr sz="1500">
              <a:latin typeface="Verdana"/>
              <a:cs typeface="Verdana"/>
            </a:endParaRPr>
          </a:p>
          <a:p>
            <a:pPr marL="9525">
              <a:lnSpc>
                <a:spcPts val="1463"/>
              </a:lnSpc>
            </a:pPr>
            <a:r>
              <a:rPr sz="1500" b="1" spc="-4" dirty="0">
                <a:solidFill>
                  <a:srgbClr val="2E5496"/>
                </a:solidFill>
                <a:latin typeface="Verdana"/>
                <a:cs typeface="Verdana"/>
              </a:rPr>
              <a:t>Binaries</a:t>
            </a:r>
            <a:r>
              <a:rPr sz="1500" b="1" spc="120" dirty="0">
                <a:solidFill>
                  <a:srgbClr val="2E5496"/>
                </a:solidFill>
                <a:latin typeface="Verdana"/>
                <a:cs typeface="Verdana"/>
              </a:rPr>
              <a:t> </a:t>
            </a:r>
            <a:r>
              <a:rPr sz="1500" b="1" dirty="0">
                <a:solidFill>
                  <a:srgbClr val="2E5496"/>
                </a:solidFill>
                <a:latin typeface="Verdana"/>
                <a:cs typeface="Verdana"/>
              </a:rPr>
              <a:t>of</a:t>
            </a:r>
            <a:r>
              <a:rPr sz="1500" b="1" spc="116" dirty="0">
                <a:solidFill>
                  <a:srgbClr val="2E5496"/>
                </a:solidFill>
                <a:latin typeface="Verdana"/>
                <a:cs typeface="Verdana"/>
              </a:rPr>
              <a:t> </a:t>
            </a:r>
            <a:r>
              <a:rPr sz="1500" b="1" spc="-8" dirty="0">
                <a:solidFill>
                  <a:srgbClr val="2E5496"/>
                </a:solidFill>
                <a:latin typeface="Verdana"/>
                <a:cs typeface="Verdana"/>
              </a:rPr>
              <a:t>contributed</a:t>
            </a:r>
            <a:r>
              <a:rPr sz="1500" b="1" spc="127" dirty="0">
                <a:solidFill>
                  <a:srgbClr val="2E5496"/>
                </a:solidFill>
                <a:latin typeface="Verdana"/>
                <a:cs typeface="Verdana"/>
              </a:rPr>
              <a:t> </a:t>
            </a:r>
            <a:r>
              <a:rPr sz="1500" b="1" spc="-4" dirty="0">
                <a:solidFill>
                  <a:srgbClr val="2E5496"/>
                </a:solidFill>
                <a:latin typeface="Verdana"/>
                <a:cs typeface="Verdana"/>
              </a:rPr>
              <a:t>CRAN</a:t>
            </a:r>
            <a:r>
              <a:rPr sz="1500" b="1" spc="109" dirty="0">
                <a:solidFill>
                  <a:srgbClr val="2E5496"/>
                </a:solidFill>
                <a:latin typeface="Verdana"/>
                <a:cs typeface="Verdana"/>
              </a:rPr>
              <a:t> </a:t>
            </a:r>
            <a:r>
              <a:rPr sz="1500" b="1" spc="-8" dirty="0">
                <a:solidFill>
                  <a:srgbClr val="2E5496"/>
                </a:solidFill>
                <a:latin typeface="Verdana"/>
                <a:cs typeface="Verdana"/>
              </a:rPr>
              <a:t>packages</a:t>
            </a:r>
            <a:r>
              <a:rPr sz="1500" b="1" spc="116" dirty="0">
                <a:solidFill>
                  <a:srgbClr val="2E5496"/>
                </a:solidFill>
                <a:latin typeface="Verdana"/>
                <a:cs typeface="Verdana"/>
              </a:rPr>
              <a:t> </a:t>
            </a:r>
            <a:r>
              <a:rPr sz="1500" b="1" spc="-4" dirty="0">
                <a:solidFill>
                  <a:srgbClr val="2E5496"/>
                </a:solidFill>
                <a:latin typeface="Verdana"/>
                <a:cs typeface="Verdana"/>
              </a:rPr>
              <a:t>for</a:t>
            </a:r>
            <a:r>
              <a:rPr sz="1500" b="1" spc="124" dirty="0">
                <a:solidFill>
                  <a:srgbClr val="2E5496"/>
                </a:solidFill>
                <a:latin typeface="Verdana"/>
                <a:cs typeface="Verdana"/>
              </a:rPr>
              <a:t> </a:t>
            </a:r>
            <a:r>
              <a:rPr sz="1500" b="1" spc="-4" dirty="0">
                <a:solidFill>
                  <a:srgbClr val="2E5496"/>
                </a:solidFill>
                <a:latin typeface="Verdana"/>
                <a:cs typeface="Verdana"/>
              </a:rPr>
              <a:t>outdated</a:t>
            </a:r>
            <a:r>
              <a:rPr sz="1500" b="1" spc="113" dirty="0">
                <a:solidFill>
                  <a:srgbClr val="2E5496"/>
                </a:solidFill>
                <a:latin typeface="Verdana"/>
                <a:cs typeface="Verdana"/>
              </a:rPr>
              <a:t> </a:t>
            </a:r>
            <a:r>
              <a:rPr sz="1500" b="1" spc="-8" dirty="0">
                <a:solidFill>
                  <a:srgbClr val="2E5496"/>
                </a:solidFill>
                <a:latin typeface="Verdana"/>
                <a:cs typeface="Verdana"/>
              </a:rPr>
              <a:t>versions</a:t>
            </a:r>
            <a:r>
              <a:rPr sz="1500" b="1" spc="113" dirty="0">
                <a:solidFill>
                  <a:srgbClr val="2E5496"/>
                </a:solidFill>
                <a:latin typeface="Verdana"/>
                <a:cs typeface="Verdana"/>
              </a:rPr>
              <a:t> </a:t>
            </a:r>
            <a:r>
              <a:rPr sz="1500" b="1" dirty="0">
                <a:solidFill>
                  <a:srgbClr val="2E5496"/>
                </a:solidFill>
                <a:latin typeface="Verdana"/>
                <a:cs typeface="Verdana"/>
              </a:rPr>
              <a:t>of</a:t>
            </a:r>
            <a:r>
              <a:rPr sz="1500" b="1" spc="124" dirty="0">
                <a:solidFill>
                  <a:srgbClr val="2E5496"/>
                </a:solidFill>
                <a:latin typeface="Verdana"/>
                <a:cs typeface="Verdana"/>
              </a:rPr>
              <a:t> </a:t>
            </a:r>
            <a:r>
              <a:rPr sz="1500" b="1" dirty="0">
                <a:solidFill>
                  <a:srgbClr val="2E5496"/>
                </a:solidFill>
                <a:latin typeface="Verdana"/>
                <a:cs typeface="Verdana"/>
              </a:rPr>
              <a:t>R</a:t>
            </a:r>
            <a:r>
              <a:rPr sz="1500" b="1" spc="113" dirty="0">
                <a:solidFill>
                  <a:srgbClr val="2E5496"/>
                </a:solidFill>
                <a:latin typeface="Verdana"/>
                <a:cs typeface="Verdana"/>
              </a:rPr>
              <a:t> </a:t>
            </a:r>
            <a:r>
              <a:rPr sz="1500" b="1" dirty="0">
                <a:solidFill>
                  <a:srgbClr val="2E5496"/>
                </a:solidFill>
                <a:latin typeface="Verdana"/>
                <a:cs typeface="Verdana"/>
              </a:rPr>
              <a:t>(for</a:t>
            </a:r>
            <a:r>
              <a:rPr sz="1500" b="1" spc="120" dirty="0">
                <a:solidFill>
                  <a:srgbClr val="2E5496"/>
                </a:solidFill>
                <a:latin typeface="Verdana"/>
                <a:cs typeface="Verdana"/>
              </a:rPr>
              <a:t> </a:t>
            </a:r>
            <a:r>
              <a:rPr sz="1500" b="1" dirty="0">
                <a:solidFill>
                  <a:srgbClr val="2E5496"/>
                </a:solidFill>
                <a:latin typeface="Verdana"/>
                <a:cs typeface="Verdana"/>
              </a:rPr>
              <a:t>R</a:t>
            </a:r>
            <a:endParaRPr sz="1500">
              <a:latin typeface="Verdana"/>
              <a:cs typeface="Verdana"/>
            </a:endParaRPr>
          </a:p>
          <a:p>
            <a:pPr marL="9525">
              <a:lnSpc>
                <a:spcPts val="1616"/>
              </a:lnSpc>
              <a:tabLst>
                <a:tab pos="2489834" algn="l"/>
              </a:tabLst>
            </a:pPr>
            <a:r>
              <a:rPr sz="1500" b="1" dirty="0">
                <a:solidFill>
                  <a:srgbClr val="2E5496"/>
                </a:solidFill>
                <a:latin typeface="Verdana"/>
                <a:cs typeface="Verdana"/>
              </a:rPr>
              <a:t>&lt;</a:t>
            </a:r>
            <a:r>
              <a:rPr sz="1500" b="1" spc="4" dirty="0">
                <a:solidFill>
                  <a:srgbClr val="2E5496"/>
                </a:solidFill>
                <a:latin typeface="Verdana"/>
                <a:cs typeface="Verdana"/>
              </a:rPr>
              <a:t> </a:t>
            </a:r>
            <a:r>
              <a:rPr sz="1500" b="1" dirty="0">
                <a:solidFill>
                  <a:srgbClr val="2E5496"/>
                </a:solidFill>
                <a:latin typeface="Verdana"/>
                <a:cs typeface="Verdana"/>
              </a:rPr>
              <a:t>2.13.x; </a:t>
            </a:r>
            <a:r>
              <a:rPr sz="1500" b="1" spc="-4" dirty="0">
                <a:solidFill>
                  <a:srgbClr val="2E5496"/>
                </a:solidFill>
                <a:latin typeface="Verdana"/>
                <a:cs typeface="Verdana"/>
              </a:rPr>
              <a:t>managed</a:t>
            </a:r>
            <a:r>
              <a:rPr sz="1500" b="1" spc="-30" dirty="0">
                <a:solidFill>
                  <a:srgbClr val="2E5496"/>
                </a:solidFill>
                <a:latin typeface="Verdana"/>
                <a:cs typeface="Verdana"/>
              </a:rPr>
              <a:t> </a:t>
            </a:r>
            <a:r>
              <a:rPr sz="1500" b="1" spc="4" dirty="0">
                <a:solidFill>
                  <a:srgbClr val="2E5496"/>
                </a:solidFill>
                <a:latin typeface="Verdana"/>
                <a:cs typeface="Verdana"/>
              </a:rPr>
              <a:t>by	</a:t>
            </a:r>
            <a:r>
              <a:rPr sz="1500" b="1" dirty="0">
                <a:solidFill>
                  <a:srgbClr val="2E5496"/>
                </a:solidFill>
                <a:latin typeface="Verdana"/>
                <a:cs typeface="Verdana"/>
              </a:rPr>
              <a:t>Uwe</a:t>
            </a:r>
            <a:r>
              <a:rPr sz="1500" b="1" spc="-53" dirty="0">
                <a:solidFill>
                  <a:srgbClr val="2E5496"/>
                </a:solidFill>
                <a:latin typeface="Verdana"/>
                <a:cs typeface="Verdana"/>
              </a:rPr>
              <a:t> </a:t>
            </a:r>
            <a:r>
              <a:rPr sz="1500" b="1" spc="-4" dirty="0">
                <a:solidFill>
                  <a:srgbClr val="2E5496"/>
                </a:solidFill>
                <a:latin typeface="Verdana"/>
                <a:cs typeface="Verdana"/>
              </a:rPr>
              <a:t>Ligges).</a:t>
            </a:r>
            <a:endParaRPr sz="15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1648" y="559617"/>
            <a:ext cx="3576352"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tabLst>
                <a:tab pos="351949" algn="l"/>
              </a:tabLst>
            </a:pPr>
            <a:r>
              <a:rPr dirty="0"/>
              <a:t>R	</a:t>
            </a:r>
            <a:r>
              <a:rPr spc="-4" dirty="0"/>
              <a:t>for</a:t>
            </a:r>
            <a:r>
              <a:rPr spc="-113" dirty="0"/>
              <a:t> </a:t>
            </a:r>
            <a:r>
              <a:rPr spc="-8" dirty="0"/>
              <a:t>Windows</a:t>
            </a:r>
          </a:p>
        </p:txBody>
      </p:sp>
      <p:sp>
        <p:nvSpPr>
          <p:cNvPr id="4" name="object 4"/>
          <p:cNvSpPr txBox="1"/>
          <p:nvPr/>
        </p:nvSpPr>
        <p:spPr>
          <a:xfrm>
            <a:off x="558088" y="4840532"/>
            <a:ext cx="8024813" cy="983058"/>
          </a:xfrm>
          <a:prstGeom prst="rect">
            <a:avLst/>
          </a:prstGeom>
        </p:spPr>
        <p:txBody>
          <a:bodyPr vert="horz" wrap="square" lIns="0" tIns="10954" rIns="0" bIns="0" rtlCol="0">
            <a:spAutoFit/>
          </a:bodyPr>
          <a:lstStyle/>
          <a:p>
            <a:pPr marL="9525">
              <a:spcBef>
                <a:spcPts val="86"/>
              </a:spcBef>
            </a:pPr>
            <a:r>
              <a:rPr sz="1500" b="1" u="heavy" dirty="0">
                <a:solidFill>
                  <a:srgbClr val="767070"/>
                </a:solidFill>
                <a:uFill>
                  <a:solidFill>
                    <a:srgbClr val="CCCCFF"/>
                  </a:solidFill>
                </a:uFill>
                <a:latin typeface="Verdana"/>
                <a:cs typeface="Verdana"/>
              </a:rPr>
              <a:t>Rtools</a:t>
            </a:r>
            <a:endParaRPr sz="1500">
              <a:latin typeface="Verdana"/>
              <a:cs typeface="Verdana"/>
            </a:endParaRPr>
          </a:p>
          <a:p>
            <a:pPr>
              <a:spcBef>
                <a:spcPts val="23"/>
              </a:spcBef>
            </a:pPr>
            <a:endParaRPr sz="1463">
              <a:latin typeface="Verdana"/>
              <a:cs typeface="Verdana"/>
            </a:endParaRPr>
          </a:p>
          <a:p>
            <a:pPr marL="9525" marR="32385">
              <a:lnSpc>
                <a:spcPct val="79000"/>
              </a:lnSpc>
              <a:tabLst>
                <a:tab pos="2574608" algn="l"/>
              </a:tabLst>
            </a:pPr>
            <a:r>
              <a:rPr sz="1500" b="1" spc="-15" dirty="0">
                <a:solidFill>
                  <a:srgbClr val="2E5496"/>
                </a:solidFill>
                <a:latin typeface="Verdana"/>
                <a:cs typeface="Verdana"/>
              </a:rPr>
              <a:t>Tools</a:t>
            </a:r>
            <a:r>
              <a:rPr sz="1500" b="1" spc="60" dirty="0">
                <a:solidFill>
                  <a:srgbClr val="2E5496"/>
                </a:solidFill>
                <a:latin typeface="Verdana"/>
                <a:cs typeface="Verdana"/>
              </a:rPr>
              <a:t> </a:t>
            </a:r>
            <a:r>
              <a:rPr sz="1500" b="1" spc="-4" dirty="0">
                <a:solidFill>
                  <a:srgbClr val="2E5496"/>
                </a:solidFill>
                <a:latin typeface="Verdana"/>
                <a:cs typeface="Verdana"/>
              </a:rPr>
              <a:t>to</a:t>
            </a:r>
            <a:r>
              <a:rPr sz="1500" b="1" spc="83" dirty="0">
                <a:solidFill>
                  <a:srgbClr val="2E5496"/>
                </a:solidFill>
                <a:latin typeface="Verdana"/>
                <a:cs typeface="Verdana"/>
              </a:rPr>
              <a:t> </a:t>
            </a:r>
            <a:r>
              <a:rPr sz="1500" b="1" spc="-4" dirty="0">
                <a:solidFill>
                  <a:srgbClr val="2E5496"/>
                </a:solidFill>
                <a:latin typeface="Verdana"/>
                <a:cs typeface="Verdana"/>
              </a:rPr>
              <a:t>build</a:t>
            </a:r>
            <a:r>
              <a:rPr sz="1500" b="1" spc="83" dirty="0">
                <a:solidFill>
                  <a:srgbClr val="2E5496"/>
                </a:solidFill>
                <a:latin typeface="Verdana"/>
                <a:cs typeface="Verdana"/>
              </a:rPr>
              <a:t> </a:t>
            </a:r>
            <a:r>
              <a:rPr sz="1500" b="1" dirty="0">
                <a:solidFill>
                  <a:srgbClr val="2E5496"/>
                </a:solidFill>
                <a:latin typeface="Verdana"/>
                <a:cs typeface="Verdana"/>
              </a:rPr>
              <a:t>R</a:t>
            </a:r>
            <a:r>
              <a:rPr sz="1500" b="1" spc="86" dirty="0">
                <a:solidFill>
                  <a:srgbClr val="2E5496"/>
                </a:solidFill>
                <a:latin typeface="Verdana"/>
                <a:cs typeface="Verdana"/>
              </a:rPr>
              <a:t> </a:t>
            </a:r>
            <a:r>
              <a:rPr sz="1500" b="1" spc="-8" dirty="0">
                <a:solidFill>
                  <a:srgbClr val="2E5496"/>
                </a:solidFill>
                <a:latin typeface="Verdana"/>
                <a:cs typeface="Verdana"/>
              </a:rPr>
              <a:t>and</a:t>
            </a:r>
            <a:r>
              <a:rPr sz="1500" b="1" spc="83" dirty="0">
                <a:solidFill>
                  <a:srgbClr val="2E5496"/>
                </a:solidFill>
                <a:latin typeface="Verdana"/>
                <a:cs typeface="Verdana"/>
              </a:rPr>
              <a:t> </a:t>
            </a:r>
            <a:r>
              <a:rPr sz="1500" b="1" dirty="0">
                <a:solidFill>
                  <a:srgbClr val="2E5496"/>
                </a:solidFill>
                <a:latin typeface="Verdana"/>
                <a:cs typeface="Verdana"/>
              </a:rPr>
              <a:t>R</a:t>
            </a:r>
            <a:r>
              <a:rPr sz="1500" b="1" spc="83" dirty="0">
                <a:solidFill>
                  <a:srgbClr val="2E5496"/>
                </a:solidFill>
                <a:latin typeface="Verdana"/>
                <a:cs typeface="Verdana"/>
              </a:rPr>
              <a:t> </a:t>
            </a:r>
            <a:r>
              <a:rPr sz="1500" b="1" spc="-4" dirty="0">
                <a:solidFill>
                  <a:srgbClr val="2E5496"/>
                </a:solidFill>
                <a:latin typeface="Verdana"/>
                <a:cs typeface="Verdana"/>
              </a:rPr>
              <a:t>packages.</a:t>
            </a:r>
            <a:r>
              <a:rPr sz="1500" b="1" spc="68" dirty="0">
                <a:solidFill>
                  <a:srgbClr val="2E5496"/>
                </a:solidFill>
                <a:latin typeface="Verdana"/>
                <a:cs typeface="Verdana"/>
              </a:rPr>
              <a:t> </a:t>
            </a:r>
            <a:r>
              <a:rPr sz="1500" b="1" spc="-4" dirty="0">
                <a:solidFill>
                  <a:srgbClr val="2E5496"/>
                </a:solidFill>
                <a:latin typeface="Verdana"/>
                <a:cs typeface="Verdana"/>
              </a:rPr>
              <a:t>This</a:t>
            </a:r>
            <a:r>
              <a:rPr sz="1500" b="1" spc="90" dirty="0">
                <a:solidFill>
                  <a:srgbClr val="2E5496"/>
                </a:solidFill>
                <a:latin typeface="Verdana"/>
                <a:cs typeface="Verdana"/>
              </a:rPr>
              <a:t> </a:t>
            </a:r>
            <a:r>
              <a:rPr sz="1500" b="1" spc="-8" dirty="0">
                <a:solidFill>
                  <a:srgbClr val="2E5496"/>
                </a:solidFill>
                <a:latin typeface="Verdana"/>
                <a:cs typeface="Verdana"/>
              </a:rPr>
              <a:t>is</a:t>
            </a:r>
            <a:r>
              <a:rPr sz="1500" b="1" spc="79" dirty="0">
                <a:solidFill>
                  <a:srgbClr val="2E5496"/>
                </a:solidFill>
                <a:latin typeface="Verdana"/>
                <a:cs typeface="Verdana"/>
              </a:rPr>
              <a:t> </a:t>
            </a:r>
            <a:r>
              <a:rPr sz="1500" b="1" spc="-4" dirty="0">
                <a:solidFill>
                  <a:srgbClr val="2E5496"/>
                </a:solidFill>
                <a:latin typeface="Verdana"/>
                <a:cs typeface="Verdana"/>
              </a:rPr>
              <a:t>what</a:t>
            </a:r>
            <a:r>
              <a:rPr sz="1500" b="1" spc="83" dirty="0">
                <a:solidFill>
                  <a:srgbClr val="2E5496"/>
                </a:solidFill>
                <a:latin typeface="Verdana"/>
                <a:cs typeface="Verdana"/>
              </a:rPr>
              <a:t> </a:t>
            </a:r>
            <a:r>
              <a:rPr sz="1500" b="1" dirty="0">
                <a:solidFill>
                  <a:srgbClr val="2E5496"/>
                </a:solidFill>
                <a:latin typeface="Verdana"/>
                <a:cs typeface="Verdana"/>
              </a:rPr>
              <a:t>you</a:t>
            </a:r>
            <a:r>
              <a:rPr sz="1500" b="1" spc="75" dirty="0">
                <a:solidFill>
                  <a:srgbClr val="2E5496"/>
                </a:solidFill>
                <a:latin typeface="Verdana"/>
                <a:cs typeface="Verdana"/>
              </a:rPr>
              <a:t> </a:t>
            </a:r>
            <a:r>
              <a:rPr sz="1500" b="1" spc="-4" dirty="0">
                <a:solidFill>
                  <a:srgbClr val="2E5496"/>
                </a:solidFill>
                <a:latin typeface="Verdana"/>
                <a:cs typeface="Verdana"/>
              </a:rPr>
              <a:t>want</a:t>
            </a:r>
            <a:r>
              <a:rPr sz="1500" b="1" spc="83" dirty="0">
                <a:solidFill>
                  <a:srgbClr val="2E5496"/>
                </a:solidFill>
                <a:latin typeface="Verdana"/>
                <a:cs typeface="Verdana"/>
              </a:rPr>
              <a:t> </a:t>
            </a:r>
            <a:r>
              <a:rPr sz="1500" b="1" spc="-4" dirty="0">
                <a:solidFill>
                  <a:srgbClr val="2E5496"/>
                </a:solidFill>
                <a:latin typeface="Verdana"/>
                <a:cs typeface="Verdana"/>
              </a:rPr>
              <a:t>to</a:t>
            </a:r>
            <a:r>
              <a:rPr sz="1500" b="1" spc="86" dirty="0">
                <a:solidFill>
                  <a:srgbClr val="2E5496"/>
                </a:solidFill>
                <a:latin typeface="Verdana"/>
                <a:cs typeface="Verdana"/>
              </a:rPr>
              <a:t> </a:t>
            </a:r>
            <a:r>
              <a:rPr sz="1500" b="1" spc="-4" dirty="0">
                <a:solidFill>
                  <a:srgbClr val="2E5496"/>
                </a:solidFill>
                <a:latin typeface="Verdana"/>
                <a:cs typeface="Verdana"/>
              </a:rPr>
              <a:t>build</a:t>
            </a:r>
            <a:r>
              <a:rPr sz="1500" b="1" spc="83" dirty="0">
                <a:solidFill>
                  <a:srgbClr val="2E5496"/>
                </a:solidFill>
                <a:latin typeface="Verdana"/>
                <a:cs typeface="Verdana"/>
              </a:rPr>
              <a:t> </a:t>
            </a:r>
            <a:r>
              <a:rPr sz="1500" b="1" dirty="0">
                <a:solidFill>
                  <a:srgbClr val="2E5496"/>
                </a:solidFill>
                <a:latin typeface="Verdana"/>
                <a:cs typeface="Verdana"/>
              </a:rPr>
              <a:t>your</a:t>
            </a:r>
            <a:r>
              <a:rPr sz="1500" b="1" spc="83" dirty="0">
                <a:solidFill>
                  <a:srgbClr val="2E5496"/>
                </a:solidFill>
                <a:latin typeface="Verdana"/>
                <a:cs typeface="Verdana"/>
              </a:rPr>
              <a:t> </a:t>
            </a:r>
            <a:r>
              <a:rPr sz="1500" b="1" spc="-4" dirty="0">
                <a:solidFill>
                  <a:srgbClr val="2E5496"/>
                </a:solidFill>
                <a:latin typeface="Verdana"/>
                <a:cs typeface="Verdana"/>
              </a:rPr>
              <a:t>own </a:t>
            </a:r>
            <a:r>
              <a:rPr sz="1500" b="1" spc="-499" dirty="0">
                <a:solidFill>
                  <a:srgbClr val="2E5496"/>
                </a:solidFill>
                <a:latin typeface="Verdana"/>
                <a:cs typeface="Verdana"/>
              </a:rPr>
              <a:t> </a:t>
            </a:r>
            <a:r>
              <a:rPr sz="1500" b="1" spc="-4" dirty="0">
                <a:solidFill>
                  <a:srgbClr val="2E5496"/>
                </a:solidFill>
                <a:latin typeface="Verdana"/>
                <a:cs typeface="Verdana"/>
              </a:rPr>
              <a:t>packages</a:t>
            </a:r>
            <a:r>
              <a:rPr sz="1500" b="1" spc="-19" dirty="0">
                <a:solidFill>
                  <a:srgbClr val="2E5496"/>
                </a:solidFill>
                <a:latin typeface="Verdana"/>
                <a:cs typeface="Verdana"/>
              </a:rPr>
              <a:t> </a:t>
            </a:r>
            <a:r>
              <a:rPr sz="1500" b="1" dirty="0">
                <a:solidFill>
                  <a:srgbClr val="2E5496"/>
                </a:solidFill>
                <a:latin typeface="Verdana"/>
                <a:cs typeface="Verdana"/>
              </a:rPr>
              <a:t>on</a:t>
            </a:r>
            <a:r>
              <a:rPr sz="1500" b="1" spc="-8" dirty="0">
                <a:solidFill>
                  <a:srgbClr val="2E5496"/>
                </a:solidFill>
                <a:latin typeface="Verdana"/>
                <a:cs typeface="Verdana"/>
              </a:rPr>
              <a:t> Windows,	</a:t>
            </a:r>
            <a:r>
              <a:rPr sz="1500" b="1" dirty="0">
                <a:solidFill>
                  <a:srgbClr val="2E5496"/>
                </a:solidFill>
                <a:latin typeface="Verdana"/>
                <a:cs typeface="Verdana"/>
              </a:rPr>
              <a:t>or </a:t>
            </a:r>
            <a:r>
              <a:rPr sz="1500" b="1" spc="-4" dirty="0">
                <a:solidFill>
                  <a:srgbClr val="2E5496"/>
                </a:solidFill>
                <a:latin typeface="Verdana"/>
                <a:cs typeface="Verdana"/>
              </a:rPr>
              <a:t>to</a:t>
            </a:r>
            <a:r>
              <a:rPr sz="1500" b="1" spc="-8" dirty="0">
                <a:solidFill>
                  <a:srgbClr val="2E5496"/>
                </a:solidFill>
                <a:latin typeface="Verdana"/>
                <a:cs typeface="Verdana"/>
              </a:rPr>
              <a:t> </a:t>
            </a:r>
            <a:r>
              <a:rPr sz="1500" b="1" spc="-4" dirty="0">
                <a:solidFill>
                  <a:srgbClr val="2E5496"/>
                </a:solidFill>
                <a:latin typeface="Verdana"/>
                <a:cs typeface="Verdana"/>
              </a:rPr>
              <a:t>build</a:t>
            </a:r>
            <a:r>
              <a:rPr sz="1500" b="1" spc="-19" dirty="0">
                <a:solidFill>
                  <a:srgbClr val="2E5496"/>
                </a:solidFill>
                <a:latin typeface="Verdana"/>
                <a:cs typeface="Verdana"/>
              </a:rPr>
              <a:t> </a:t>
            </a:r>
            <a:r>
              <a:rPr sz="1500" b="1" dirty="0">
                <a:solidFill>
                  <a:srgbClr val="2E5496"/>
                </a:solidFill>
                <a:latin typeface="Verdana"/>
                <a:cs typeface="Verdana"/>
              </a:rPr>
              <a:t>R</a:t>
            </a:r>
            <a:r>
              <a:rPr sz="1500" b="1" spc="-8" dirty="0">
                <a:solidFill>
                  <a:srgbClr val="2E5496"/>
                </a:solidFill>
                <a:latin typeface="Verdana"/>
                <a:cs typeface="Verdana"/>
              </a:rPr>
              <a:t> </a:t>
            </a:r>
            <a:r>
              <a:rPr sz="1500" b="1" dirty="0">
                <a:solidFill>
                  <a:srgbClr val="2E5496"/>
                </a:solidFill>
                <a:latin typeface="Verdana"/>
                <a:cs typeface="Verdana"/>
              </a:rPr>
              <a:t>itself.</a:t>
            </a:r>
            <a:endParaRPr sz="1500">
              <a:latin typeface="Verdana"/>
              <a:cs typeface="Verdana"/>
            </a:endParaRPr>
          </a:p>
          <a:p>
            <a:pPr marR="129540" algn="r">
              <a:spcBef>
                <a:spcPts val="131"/>
              </a:spcBef>
            </a:pPr>
            <a:fld id="{81D60167-4931-47E6-BA6A-407CBD079E47}" type="slidenum">
              <a:rPr sz="900" dirty="0">
                <a:solidFill>
                  <a:srgbClr val="888888"/>
                </a:solidFill>
                <a:latin typeface="Calibri"/>
                <a:cs typeface="Calibri"/>
              </a:rPr>
              <a:pPr marR="129540" algn="r">
                <a:spcBef>
                  <a:spcPts val="131"/>
                </a:spcBef>
              </a:pPr>
              <a:t>29</a:t>
            </a:fld>
            <a:endParaRPr sz="900">
              <a:latin typeface="Calibri"/>
              <a:cs typeface="Calibri"/>
            </a:endParaRPr>
          </a:p>
        </p:txBody>
      </p:sp>
      <p:sp>
        <p:nvSpPr>
          <p:cNvPr id="3" name="object 3"/>
          <p:cNvSpPr txBox="1"/>
          <p:nvPr/>
        </p:nvSpPr>
        <p:spPr>
          <a:xfrm>
            <a:off x="637641" y="1539907"/>
            <a:ext cx="7878604" cy="3023809"/>
          </a:xfrm>
          <a:prstGeom prst="rect">
            <a:avLst/>
          </a:prstGeom>
        </p:spPr>
        <p:txBody>
          <a:bodyPr vert="horz" wrap="square" lIns="0" tIns="9049" rIns="0" bIns="0" rtlCol="0">
            <a:spAutoFit/>
          </a:bodyPr>
          <a:lstStyle/>
          <a:p>
            <a:pPr marL="9525">
              <a:spcBef>
                <a:spcPts val="71"/>
              </a:spcBef>
            </a:pPr>
            <a:r>
              <a:rPr sz="2100" b="1" spc="-8" dirty="0">
                <a:solidFill>
                  <a:srgbClr val="C55A11"/>
                </a:solidFill>
                <a:latin typeface="Verdana"/>
                <a:cs typeface="Verdana"/>
              </a:rPr>
              <a:t>Subdirectories:</a:t>
            </a:r>
            <a:endParaRPr sz="2100">
              <a:latin typeface="Verdana"/>
              <a:cs typeface="Verdana"/>
            </a:endParaRPr>
          </a:p>
          <a:p>
            <a:pPr marL="9525">
              <a:lnSpc>
                <a:spcPts val="1613"/>
              </a:lnSpc>
              <a:spcBef>
                <a:spcPts val="1429"/>
              </a:spcBef>
            </a:pPr>
            <a:r>
              <a:rPr sz="1500" b="1" u="heavy" dirty="0">
                <a:solidFill>
                  <a:srgbClr val="BE9000"/>
                </a:solidFill>
                <a:uFill>
                  <a:solidFill>
                    <a:srgbClr val="CCCCFF"/>
                  </a:solidFill>
                </a:uFill>
                <a:latin typeface="Verdana"/>
                <a:cs typeface="Verdana"/>
              </a:rPr>
              <a:t>base</a:t>
            </a:r>
            <a:r>
              <a:rPr sz="1500" b="1" spc="-34" dirty="0">
                <a:solidFill>
                  <a:srgbClr val="BE9000"/>
                </a:solidFill>
                <a:latin typeface="Verdana"/>
                <a:cs typeface="Verdana"/>
              </a:rPr>
              <a:t> </a:t>
            </a:r>
            <a:r>
              <a:rPr sz="1500" b="1" dirty="0">
                <a:solidFill>
                  <a:srgbClr val="BE9000"/>
                </a:solidFill>
                <a:latin typeface="Verdana"/>
                <a:cs typeface="Verdana"/>
              </a:rPr>
              <a:t>( </a:t>
            </a:r>
            <a:r>
              <a:rPr sz="1500" b="1" spc="-8" dirty="0">
                <a:solidFill>
                  <a:srgbClr val="BE9000"/>
                </a:solidFill>
                <a:latin typeface="Verdana"/>
                <a:cs typeface="Verdana"/>
              </a:rPr>
              <a:t>Recommended</a:t>
            </a:r>
            <a:r>
              <a:rPr sz="1500" b="1" spc="-38" dirty="0">
                <a:solidFill>
                  <a:srgbClr val="BE9000"/>
                </a:solidFill>
                <a:latin typeface="Verdana"/>
                <a:cs typeface="Verdana"/>
              </a:rPr>
              <a:t> </a:t>
            </a:r>
            <a:r>
              <a:rPr sz="1500" b="1" spc="-4" dirty="0">
                <a:solidFill>
                  <a:srgbClr val="BE9000"/>
                </a:solidFill>
                <a:latin typeface="Verdana"/>
                <a:cs typeface="Verdana"/>
              </a:rPr>
              <a:t>Option</a:t>
            </a:r>
            <a:r>
              <a:rPr sz="1500" b="1" spc="-34" dirty="0">
                <a:solidFill>
                  <a:srgbClr val="BE9000"/>
                </a:solidFill>
                <a:latin typeface="Verdana"/>
                <a:cs typeface="Verdana"/>
              </a:rPr>
              <a:t> </a:t>
            </a:r>
            <a:r>
              <a:rPr sz="1500" b="1" dirty="0">
                <a:solidFill>
                  <a:srgbClr val="BE9000"/>
                </a:solidFill>
                <a:latin typeface="Verdana"/>
                <a:cs typeface="Verdana"/>
              </a:rPr>
              <a:t>)</a:t>
            </a:r>
            <a:endParaRPr sz="1500">
              <a:latin typeface="Verdana"/>
              <a:cs typeface="Verdana"/>
            </a:endParaRPr>
          </a:p>
          <a:p>
            <a:pPr marL="9525">
              <a:lnSpc>
                <a:spcPts val="1425"/>
              </a:lnSpc>
            </a:pPr>
            <a:r>
              <a:rPr sz="1500" b="1" spc="-4" dirty="0">
                <a:solidFill>
                  <a:srgbClr val="2E5496"/>
                </a:solidFill>
                <a:latin typeface="Verdana"/>
                <a:cs typeface="Verdana"/>
              </a:rPr>
              <a:t>Binaries</a:t>
            </a:r>
            <a:r>
              <a:rPr sz="1500" b="1" spc="158" dirty="0">
                <a:solidFill>
                  <a:srgbClr val="2E5496"/>
                </a:solidFill>
                <a:latin typeface="Verdana"/>
                <a:cs typeface="Verdana"/>
              </a:rPr>
              <a:t> </a:t>
            </a:r>
            <a:r>
              <a:rPr sz="1500" b="1" dirty="0">
                <a:solidFill>
                  <a:srgbClr val="2E5496"/>
                </a:solidFill>
                <a:latin typeface="Verdana"/>
                <a:cs typeface="Verdana"/>
              </a:rPr>
              <a:t>for</a:t>
            </a:r>
            <a:r>
              <a:rPr sz="1500" b="1" spc="158" dirty="0">
                <a:solidFill>
                  <a:srgbClr val="2E5496"/>
                </a:solidFill>
                <a:latin typeface="Verdana"/>
                <a:cs typeface="Verdana"/>
              </a:rPr>
              <a:t> </a:t>
            </a:r>
            <a:r>
              <a:rPr sz="1500" b="1" spc="-4" dirty="0">
                <a:solidFill>
                  <a:srgbClr val="2E5496"/>
                </a:solidFill>
                <a:latin typeface="Verdana"/>
                <a:cs typeface="Verdana"/>
              </a:rPr>
              <a:t>base</a:t>
            </a:r>
            <a:r>
              <a:rPr sz="1500" b="1" spc="150" dirty="0">
                <a:solidFill>
                  <a:srgbClr val="2E5496"/>
                </a:solidFill>
                <a:latin typeface="Verdana"/>
                <a:cs typeface="Verdana"/>
              </a:rPr>
              <a:t> </a:t>
            </a:r>
            <a:r>
              <a:rPr sz="1500" b="1" spc="-4" dirty="0">
                <a:solidFill>
                  <a:srgbClr val="2E5496"/>
                </a:solidFill>
                <a:latin typeface="Verdana"/>
                <a:cs typeface="Verdana"/>
              </a:rPr>
              <a:t>distribution.</a:t>
            </a:r>
            <a:r>
              <a:rPr sz="1500" b="1" spc="146" dirty="0">
                <a:solidFill>
                  <a:srgbClr val="2E5496"/>
                </a:solidFill>
                <a:latin typeface="Verdana"/>
                <a:cs typeface="Verdana"/>
              </a:rPr>
              <a:t> </a:t>
            </a:r>
            <a:r>
              <a:rPr sz="1500" b="1" spc="-4" dirty="0">
                <a:solidFill>
                  <a:srgbClr val="2E5496"/>
                </a:solidFill>
                <a:latin typeface="Verdana"/>
                <a:cs typeface="Verdana"/>
              </a:rPr>
              <a:t>This</a:t>
            </a:r>
            <a:r>
              <a:rPr sz="1500" b="1" spc="158" dirty="0">
                <a:solidFill>
                  <a:srgbClr val="2E5496"/>
                </a:solidFill>
                <a:latin typeface="Verdana"/>
                <a:cs typeface="Verdana"/>
              </a:rPr>
              <a:t> </a:t>
            </a:r>
            <a:r>
              <a:rPr sz="1500" b="1" spc="-4" dirty="0">
                <a:solidFill>
                  <a:srgbClr val="2E5496"/>
                </a:solidFill>
                <a:latin typeface="Verdana"/>
                <a:cs typeface="Verdana"/>
              </a:rPr>
              <a:t>is</a:t>
            </a:r>
            <a:r>
              <a:rPr sz="1500" b="1" spc="150" dirty="0">
                <a:solidFill>
                  <a:srgbClr val="2E5496"/>
                </a:solidFill>
                <a:latin typeface="Verdana"/>
                <a:cs typeface="Verdana"/>
              </a:rPr>
              <a:t> </a:t>
            </a:r>
            <a:r>
              <a:rPr sz="1500" b="1" spc="-4" dirty="0">
                <a:solidFill>
                  <a:srgbClr val="2E5496"/>
                </a:solidFill>
                <a:latin typeface="Verdana"/>
                <a:cs typeface="Verdana"/>
              </a:rPr>
              <a:t>what</a:t>
            </a:r>
            <a:r>
              <a:rPr sz="1500" b="1" spc="150" dirty="0">
                <a:solidFill>
                  <a:srgbClr val="2E5496"/>
                </a:solidFill>
                <a:latin typeface="Verdana"/>
                <a:cs typeface="Verdana"/>
              </a:rPr>
              <a:t> </a:t>
            </a:r>
            <a:r>
              <a:rPr sz="1500" b="1" dirty="0">
                <a:solidFill>
                  <a:srgbClr val="2E5496"/>
                </a:solidFill>
                <a:latin typeface="Verdana"/>
                <a:cs typeface="Verdana"/>
              </a:rPr>
              <a:t>you</a:t>
            </a:r>
            <a:r>
              <a:rPr sz="1500" b="1" spc="150" dirty="0">
                <a:solidFill>
                  <a:srgbClr val="2E5496"/>
                </a:solidFill>
                <a:latin typeface="Verdana"/>
                <a:cs typeface="Verdana"/>
              </a:rPr>
              <a:t> </a:t>
            </a:r>
            <a:r>
              <a:rPr sz="1500" b="1" spc="-4" dirty="0">
                <a:solidFill>
                  <a:srgbClr val="2E5496"/>
                </a:solidFill>
                <a:latin typeface="Verdana"/>
                <a:cs typeface="Verdana"/>
              </a:rPr>
              <a:t>want</a:t>
            </a:r>
            <a:r>
              <a:rPr sz="1500" b="1" spc="153" dirty="0">
                <a:solidFill>
                  <a:srgbClr val="2E5496"/>
                </a:solidFill>
                <a:latin typeface="Verdana"/>
                <a:cs typeface="Verdana"/>
              </a:rPr>
              <a:t> </a:t>
            </a:r>
            <a:r>
              <a:rPr sz="1500" b="1" spc="-4" dirty="0">
                <a:solidFill>
                  <a:srgbClr val="2E5496"/>
                </a:solidFill>
                <a:latin typeface="Verdana"/>
                <a:cs typeface="Verdana"/>
              </a:rPr>
              <a:t>to</a:t>
            </a:r>
            <a:r>
              <a:rPr sz="1500" b="1" spc="165" dirty="0">
                <a:solidFill>
                  <a:srgbClr val="2E5496"/>
                </a:solidFill>
                <a:latin typeface="Verdana"/>
                <a:cs typeface="Verdana"/>
              </a:rPr>
              <a:t> </a:t>
            </a:r>
            <a:r>
              <a:rPr sz="1500" b="1" spc="-4" dirty="0">
                <a:solidFill>
                  <a:srgbClr val="C55A11"/>
                </a:solidFill>
                <a:latin typeface="Verdana"/>
                <a:cs typeface="Verdana"/>
              </a:rPr>
              <a:t>install</a:t>
            </a:r>
            <a:r>
              <a:rPr sz="1500" b="1" spc="150" dirty="0">
                <a:solidFill>
                  <a:srgbClr val="C55A11"/>
                </a:solidFill>
                <a:latin typeface="Verdana"/>
                <a:cs typeface="Verdana"/>
              </a:rPr>
              <a:t> </a:t>
            </a:r>
            <a:r>
              <a:rPr sz="1500" b="1" spc="4" dirty="0">
                <a:solidFill>
                  <a:srgbClr val="C55A11"/>
                </a:solidFill>
                <a:latin typeface="Verdana"/>
                <a:cs typeface="Verdana"/>
              </a:rPr>
              <a:t>R</a:t>
            </a:r>
            <a:r>
              <a:rPr sz="1500" b="1" spc="161" dirty="0">
                <a:solidFill>
                  <a:srgbClr val="C55A11"/>
                </a:solidFill>
                <a:latin typeface="Verdana"/>
                <a:cs typeface="Verdana"/>
              </a:rPr>
              <a:t> </a:t>
            </a:r>
            <a:r>
              <a:rPr sz="1500" b="1" dirty="0">
                <a:solidFill>
                  <a:srgbClr val="C55A11"/>
                </a:solidFill>
                <a:latin typeface="Verdana"/>
                <a:cs typeface="Verdana"/>
              </a:rPr>
              <a:t>for</a:t>
            </a:r>
            <a:r>
              <a:rPr sz="1500" b="1" spc="161" dirty="0">
                <a:solidFill>
                  <a:srgbClr val="C55A11"/>
                </a:solidFill>
                <a:latin typeface="Verdana"/>
                <a:cs typeface="Verdana"/>
              </a:rPr>
              <a:t> </a:t>
            </a:r>
            <a:r>
              <a:rPr sz="1500" b="1" spc="-4" dirty="0">
                <a:solidFill>
                  <a:srgbClr val="C55A11"/>
                </a:solidFill>
                <a:latin typeface="Verdana"/>
                <a:cs typeface="Verdana"/>
              </a:rPr>
              <a:t>the</a:t>
            </a:r>
            <a:endParaRPr sz="1500">
              <a:latin typeface="Verdana"/>
              <a:cs typeface="Verdana"/>
            </a:endParaRPr>
          </a:p>
          <a:p>
            <a:pPr marL="9525">
              <a:lnSpc>
                <a:spcPts val="1613"/>
              </a:lnSpc>
            </a:pPr>
            <a:r>
              <a:rPr sz="1500" b="1" spc="-15" dirty="0">
                <a:solidFill>
                  <a:srgbClr val="C55A11"/>
                </a:solidFill>
                <a:latin typeface="Verdana"/>
                <a:cs typeface="Verdana"/>
              </a:rPr>
              <a:t>first</a:t>
            </a:r>
            <a:r>
              <a:rPr sz="1500" b="1" spc="-41" dirty="0">
                <a:solidFill>
                  <a:srgbClr val="C55A11"/>
                </a:solidFill>
                <a:latin typeface="Verdana"/>
                <a:cs typeface="Verdana"/>
              </a:rPr>
              <a:t> </a:t>
            </a:r>
            <a:r>
              <a:rPr sz="1500" b="1" dirty="0">
                <a:solidFill>
                  <a:srgbClr val="C55A11"/>
                </a:solidFill>
                <a:latin typeface="Verdana"/>
                <a:cs typeface="Verdana"/>
              </a:rPr>
              <a:t>time.</a:t>
            </a:r>
            <a:endParaRPr sz="1500">
              <a:latin typeface="Verdana"/>
              <a:cs typeface="Verdana"/>
            </a:endParaRPr>
          </a:p>
          <a:p>
            <a:pPr marL="9525">
              <a:lnSpc>
                <a:spcPts val="1646"/>
              </a:lnSpc>
              <a:spcBef>
                <a:spcPts val="1429"/>
              </a:spcBef>
            </a:pPr>
            <a:r>
              <a:rPr sz="1500" b="1" u="heavy" spc="-4" dirty="0">
                <a:solidFill>
                  <a:srgbClr val="767070"/>
                </a:solidFill>
                <a:uFill>
                  <a:solidFill>
                    <a:srgbClr val="CCCCFF"/>
                  </a:solidFill>
                </a:uFill>
                <a:latin typeface="Verdana"/>
                <a:cs typeface="Verdana"/>
              </a:rPr>
              <a:t>contrib</a:t>
            </a:r>
            <a:endParaRPr sz="1500">
              <a:latin typeface="Verdana"/>
              <a:cs typeface="Verdana"/>
            </a:endParaRPr>
          </a:p>
          <a:p>
            <a:pPr marL="9525" marR="7144" algn="just">
              <a:lnSpc>
                <a:spcPct val="79200"/>
              </a:lnSpc>
              <a:spcBef>
                <a:spcPts val="221"/>
              </a:spcBef>
            </a:pPr>
            <a:r>
              <a:rPr sz="1500" b="1" spc="-4" dirty="0">
                <a:solidFill>
                  <a:srgbClr val="2E5496"/>
                </a:solidFill>
                <a:latin typeface="Verdana"/>
                <a:cs typeface="Verdana"/>
              </a:rPr>
              <a:t>Binaries of </a:t>
            </a:r>
            <a:r>
              <a:rPr sz="1500" b="1" spc="-8" dirty="0">
                <a:solidFill>
                  <a:srgbClr val="2E5496"/>
                </a:solidFill>
                <a:latin typeface="Verdana"/>
                <a:cs typeface="Verdana"/>
              </a:rPr>
              <a:t>contributed </a:t>
            </a:r>
            <a:r>
              <a:rPr sz="1500" b="1" spc="-4" dirty="0">
                <a:solidFill>
                  <a:srgbClr val="2E5496"/>
                </a:solidFill>
                <a:latin typeface="Verdana"/>
                <a:cs typeface="Verdana"/>
              </a:rPr>
              <a:t>CRAN packages </a:t>
            </a:r>
            <a:r>
              <a:rPr sz="1500" b="1" dirty="0">
                <a:solidFill>
                  <a:srgbClr val="2E5496"/>
                </a:solidFill>
                <a:latin typeface="Verdana"/>
                <a:cs typeface="Verdana"/>
              </a:rPr>
              <a:t>(for R &gt;= 2.13.x; </a:t>
            </a:r>
            <a:r>
              <a:rPr sz="1500" b="1" spc="-4" dirty="0">
                <a:solidFill>
                  <a:srgbClr val="2E5496"/>
                </a:solidFill>
                <a:latin typeface="Verdana"/>
                <a:cs typeface="Verdana"/>
              </a:rPr>
              <a:t>managed </a:t>
            </a:r>
            <a:r>
              <a:rPr sz="1500" b="1" spc="-8" dirty="0">
                <a:solidFill>
                  <a:srgbClr val="2E5496"/>
                </a:solidFill>
                <a:latin typeface="Verdana"/>
                <a:cs typeface="Verdana"/>
              </a:rPr>
              <a:t>by </a:t>
            </a:r>
            <a:r>
              <a:rPr sz="1500" b="1" spc="-4" dirty="0">
                <a:solidFill>
                  <a:srgbClr val="2E5496"/>
                </a:solidFill>
                <a:latin typeface="Verdana"/>
                <a:cs typeface="Verdana"/>
              </a:rPr>
              <a:t> </a:t>
            </a:r>
            <a:r>
              <a:rPr sz="1500" b="1" dirty="0">
                <a:solidFill>
                  <a:srgbClr val="2E5496"/>
                </a:solidFill>
                <a:latin typeface="Verdana"/>
                <a:cs typeface="Verdana"/>
              </a:rPr>
              <a:t>Uwe </a:t>
            </a:r>
            <a:r>
              <a:rPr sz="1500" b="1" spc="-8" dirty="0">
                <a:solidFill>
                  <a:srgbClr val="2E5496"/>
                </a:solidFill>
                <a:latin typeface="Verdana"/>
                <a:cs typeface="Verdana"/>
              </a:rPr>
              <a:t>Ligges). There is </a:t>
            </a:r>
            <a:r>
              <a:rPr sz="1500" b="1" spc="-4" dirty="0">
                <a:solidFill>
                  <a:srgbClr val="2E5496"/>
                </a:solidFill>
                <a:latin typeface="Verdana"/>
                <a:cs typeface="Verdana"/>
              </a:rPr>
              <a:t>also</a:t>
            </a:r>
            <a:r>
              <a:rPr sz="1500" b="1" dirty="0">
                <a:solidFill>
                  <a:srgbClr val="2E5496"/>
                </a:solidFill>
                <a:latin typeface="Verdana"/>
                <a:cs typeface="Verdana"/>
              </a:rPr>
              <a:t> </a:t>
            </a:r>
            <a:r>
              <a:rPr sz="1500" b="1" spc="-8" dirty="0">
                <a:solidFill>
                  <a:srgbClr val="2E5496"/>
                </a:solidFill>
                <a:latin typeface="Verdana"/>
                <a:cs typeface="Verdana"/>
              </a:rPr>
              <a:t>information </a:t>
            </a:r>
            <a:r>
              <a:rPr sz="1500" b="1" dirty="0">
                <a:solidFill>
                  <a:srgbClr val="2E5496"/>
                </a:solidFill>
                <a:latin typeface="Verdana"/>
                <a:cs typeface="Verdana"/>
              </a:rPr>
              <a:t>on </a:t>
            </a:r>
            <a:r>
              <a:rPr sz="1500" b="1" spc="-8" dirty="0">
                <a:solidFill>
                  <a:srgbClr val="C55A11"/>
                </a:solidFill>
                <a:latin typeface="Verdana"/>
                <a:cs typeface="Verdana"/>
              </a:rPr>
              <a:t>third </a:t>
            </a:r>
            <a:r>
              <a:rPr sz="1500" b="1" spc="-4" dirty="0">
                <a:solidFill>
                  <a:srgbClr val="C55A11"/>
                </a:solidFill>
                <a:latin typeface="Verdana"/>
                <a:cs typeface="Verdana"/>
              </a:rPr>
              <a:t>party software </a:t>
            </a:r>
            <a:r>
              <a:rPr sz="1500" b="1" spc="-4" dirty="0">
                <a:solidFill>
                  <a:srgbClr val="2E5496"/>
                </a:solidFill>
                <a:latin typeface="Verdana"/>
                <a:cs typeface="Verdana"/>
              </a:rPr>
              <a:t>available </a:t>
            </a:r>
            <a:r>
              <a:rPr sz="1500" b="1" dirty="0">
                <a:solidFill>
                  <a:srgbClr val="2E5496"/>
                </a:solidFill>
                <a:latin typeface="Verdana"/>
                <a:cs typeface="Verdana"/>
              </a:rPr>
              <a:t> for CRAN </a:t>
            </a:r>
            <a:r>
              <a:rPr sz="1500" b="1" spc="-8" dirty="0">
                <a:solidFill>
                  <a:srgbClr val="2E5496"/>
                </a:solidFill>
                <a:latin typeface="Verdana"/>
                <a:cs typeface="Verdana"/>
              </a:rPr>
              <a:t>Windows </a:t>
            </a:r>
            <a:r>
              <a:rPr sz="1500" b="1" spc="-4" dirty="0">
                <a:solidFill>
                  <a:srgbClr val="2E5496"/>
                </a:solidFill>
                <a:latin typeface="Verdana"/>
                <a:cs typeface="Verdana"/>
              </a:rPr>
              <a:t>services and </a:t>
            </a:r>
            <a:r>
              <a:rPr sz="1500" b="1" spc="-8" dirty="0">
                <a:solidFill>
                  <a:srgbClr val="2E5496"/>
                </a:solidFill>
                <a:latin typeface="Verdana"/>
                <a:cs typeface="Verdana"/>
              </a:rPr>
              <a:t>corresponding</a:t>
            </a:r>
            <a:r>
              <a:rPr sz="1500" b="1" spc="-4" dirty="0">
                <a:solidFill>
                  <a:srgbClr val="2E5496"/>
                </a:solidFill>
                <a:latin typeface="Verdana"/>
                <a:cs typeface="Verdana"/>
              </a:rPr>
              <a:t> </a:t>
            </a:r>
            <a:r>
              <a:rPr sz="1500" b="1" spc="-8" dirty="0">
                <a:solidFill>
                  <a:srgbClr val="2E5496"/>
                </a:solidFill>
                <a:latin typeface="Verdana"/>
                <a:cs typeface="Verdana"/>
              </a:rPr>
              <a:t>environment </a:t>
            </a:r>
            <a:r>
              <a:rPr sz="1500" b="1" spc="-4" dirty="0">
                <a:solidFill>
                  <a:srgbClr val="2E5496"/>
                </a:solidFill>
                <a:latin typeface="Verdana"/>
                <a:cs typeface="Verdana"/>
              </a:rPr>
              <a:t>and </a:t>
            </a:r>
            <a:r>
              <a:rPr sz="1500" b="1" spc="-8" dirty="0">
                <a:solidFill>
                  <a:srgbClr val="2E5496"/>
                </a:solidFill>
                <a:latin typeface="Verdana"/>
                <a:cs typeface="Verdana"/>
              </a:rPr>
              <a:t>make </a:t>
            </a:r>
            <a:r>
              <a:rPr sz="1500" b="1" spc="-4" dirty="0">
                <a:solidFill>
                  <a:srgbClr val="2E5496"/>
                </a:solidFill>
                <a:latin typeface="Verdana"/>
                <a:cs typeface="Verdana"/>
              </a:rPr>
              <a:t> variables.</a:t>
            </a:r>
            <a:endParaRPr sz="1500">
              <a:latin typeface="Verdana"/>
              <a:cs typeface="Verdana"/>
            </a:endParaRPr>
          </a:p>
          <a:p>
            <a:pPr marL="9525">
              <a:lnSpc>
                <a:spcPts val="1646"/>
              </a:lnSpc>
              <a:spcBef>
                <a:spcPts val="1433"/>
              </a:spcBef>
            </a:pPr>
            <a:r>
              <a:rPr sz="1500" b="1" u="heavy" dirty="0">
                <a:solidFill>
                  <a:srgbClr val="767070"/>
                </a:solidFill>
                <a:uFill>
                  <a:solidFill>
                    <a:srgbClr val="CCCCFF"/>
                  </a:solidFill>
                </a:uFill>
                <a:latin typeface="Verdana"/>
                <a:cs typeface="Verdana"/>
              </a:rPr>
              <a:t>old</a:t>
            </a:r>
            <a:r>
              <a:rPr sz="1500" b="1" u="heavy" spc="-45" dirty="0">
                <a:solidFill>
                  <a:srgbClr val="767070"/>
                </a:solidFill>
                <a:uFill>
                  <a:solidFill>
                    <a:srgbClr val="CCCCFF"/>
                  </a:solidFill>
                </a:uFill>
                <a:latin typeface="Verdana"/>
                <a:cs typeface="Verdana"/>
              </a:rPr>
              <a:t> </a:t>
            </a:r>
            <a:r>
              <a:rPr sz="1500" b="1" u="heavy" spc="-4" dirty="0">
                <a:solidFill>
                  <a:srgbClr val="767070"/>
                </a:solidFill>
                <a:uFill>
                  <a:solidFill>
                    <a:srgbClr val="CCCCFF"/>
                  </a:solidFill>
                </a:uFill>
                <a:latin typeface="Verdana"/>
                <a:cs typeface="Verdana"/>
              </a:rPr>
              <a:t>contrib</a:t>
            </a:r>
            <a:endParaRPr sz="1500">
              <a:latin typeface="Verdana"/>
              <a:cs typeface="Verdana"/>
            </a:endParaRPr>
          </a:p>
          <a:p>
            <a:pPr marL="9525">
              <a:lnSpc>
                <a:spcPts val="1463"/>
              </a:lnSpc>
            </a:pPr>
            <a:r>
              <a:rPr sz="1500" b="1" spc="-4" dirty="0">
                <a:solidFill>
                  <a:srgbClr val="2E5496"/>
                </a:solidFill>
                <a:latin typeface="Verdana"/>
                <a:cs typeface="Verdana"/>
              </a:rPr>
              <a:t>Binaries</a:t>
            </a:r>
            <a:r>
              <a:rPr sz="1500" b="1" spc="4" dirty="0">
                <a:solidFill>
                  <a:srgbClr val="2E5496"/>
                </a:solidFill>
                <a:latin typeface="Verdana"/>
                <a:cs typeface="Verdana"/>
              </a:rPr>
              <a:t> </a:t>
            </a:r>
            <a:r>
              <a:rPr sz="1500" b="1" dirty="0">
                <a:solidFill>
                  <a:srgbClr val="2E5496"/>
                </a:solidFill>
                <a:latin typeface="Verdana"/>
                <a:cs typeface="Verdana"/>
              </a:rPr>
              <a:t>of</a:t>
            </a:r>
            <a:r>
              <a:rPr sz="1500" b="1" spc="-4" dirty="0">
                <a:solidFill>
                  <a:srgbClr val="2E5496"/>
                </a:solidFill>
                <a:latin typeface="Verdana"/>
                <a:cs typeface="Verdana"/>
              </a:rPr>
              <a:t> </a:t>
            </a:r>
            <a:r>
              <a:rPr sz="1500" b="1" spc="-8" dirty="0">
                <a:solidFill>
                  <a:srgbClr val="2E5496"/>
                </a:solidFill>
                <a:latin typeface="Verdana"/>
                <a:cs typeface="Verdana"/>
              </a:rPr>
              <a:t>contributed</a:t>
            </a:r>
            <a:r>
              <a:rPr sz="1500" b="1" spc="11" dirty="0">
                <a:solidFill>
                  <a:srgbClr val="2E5496"/>
                </a:solidFill>
                <a:latin typeface="Verdana"/>
                <a:cs typeface="Verdana"/>
              </a:rPr>
              <a:t> </a:t>
            </a:r>
            <a:r>
              <a:rPr sz="1500" b="1" spc="-4" dirty="0">
                <a:solidFill>
                  <a:srgbClr val="2E5496"/>
                </a:solidFill>
                <a:latin typeface="Verdana"/>
                <a:cs typeface="Verdana"/>
              </a:rPr>
              <a:t>CRAN</a:t>
            </a:r>
            <a:r>
              <a:rPr sz="1500" b="1" dirty="0">
                <a:solidFill>
                  <a:srgbClr val="2E5496"/>
                </a:solidFill>
                <a:latin typeface="Verdana"/>
                <a:cs typeface="Verdana"/>
              </a:rPr>
              <a:t> </a:t>
            </a:r>
            <a:r>
              <a:rPr sz="1500" b="1" spc="-8" dirty="0">
                <a:solidFill>
                  <a:srgbClr val="2E5496"/>
                </a:solidFill>
                <a:latin typeface="Verdana"/>
                <a:cs typeface="Verdana"/>
              </a:rPr>
              <a:t>packages</a:t>
            </a:r>
            <a:r>
              <a:rPr sz="1500" b="1" spc="15" dirty="0">
                <a:solidFill>
                  <a:srgbClr val="2E5496"/>
                </a:solidFill>
                <a:latin typeface="Verdana"/>
                <a:cs typeface="Verdana"/>
              </a:rPr>
              <a:t> </a:t>
            </a:r>
            <a:r>
              <a:rPr sz="1500" b="1" spc="-4" dirty="0">
                <a:solidFill>
                  <a:srgbClr val="2E5496"/>
                </a:solidFill>
                <a:latin typeface="Verdana"/>
                <a:cs typeface="Verdana"/>
              </a:rPr>
              <a:t>for</a:t>
            </a:r>
            <a:r>
              <a:rPr sz="1500" b="1" dirty="0">
                <a:solidFill>
                  <a:srgbClr val="2E5496"/>
                </a:solidFill>
                <a:latin typeface="Verdana"/>
                <a:cs typeface="Verdana"/>
              </a:rPr>
              <a:t> </a:t>
            </a:r>
            <a:r>
              <a:rPr sz="1500" b="1" spc="-4" dirty="0">
                <a:solidFill>
                  <a:srgbClr val="2E5496"/>
                </a:solidFill>
                <a:latin typeface="Verdana"/>
                <a:cs typeface="Verdana"/>
              </a:rPr>
              <a:t>outdated </a:t>
            </a:r>
            <a:r>
              <a:rPr sz="1500" b="1" spc="-8" dirty="0">
                <a:solidFill>
                  <a:srgbClr val="2E5496"/>
                </a:solidFill>
                <a:latin typeface="Verdana"/>
                <a:cs typeface="Verdana"/>
              </a:rPr>
              <a:t>versions</a:t>
            </a:r>
            <a:r>
              <a:rPr sz="1500" b="1" spc="4" dirty="0">
                <a:solidFill>
                  <a:srgbClr val="2E5496"/>
                </a:solidFill>
                <a:latin typeface="Verdana"/>
                <a:cs typeface="Verdana"/>
              </a:rPr>
              <a:t> </a:t>
            </a:r>
            <a:r>
              <a:rPr sz="1500" b="1" spc="-4" dirty="0">
                <a:solidFill>
                  <a:srgbClr val="2E5496"/>
                </a:solidFill>
                <a:latin typeface="Verdana"/>
                <a:cs typeface="Verdana"/>
              </a:rPr>
              <a:t>of</a:t>
            </a:r>
            <a:r>
              <a:rPr sz="1500" b="1" spc="8" dirty="0">
                <a:solidFill>
                  <a:srgbClr val="2E5496"/>
                </a:solidFill>
                <a:latin typeface="Verdana"/>
                <a:cs typeface="Verdana"/>
              </a:rPr>
              <a:t> </a:t>
            </a:r>
            <a:r>
              <a:rPr sz="1500" b="1" dirty="0">
                <a:solidFill>
                  <a:srgbClr val="2E5496"/>
                </a:solidFill>
                <a:latin typeface="Verdana"/>
                <a:cs typeface="Verdana"/>
              </a:rPr>
              <a:t>R</a:t>
            </a:r>
            <a:r>
              <a:rPr sz="1500" b="1" spc="8" dirty="0">
                <a:solidFill>
                  <a:srgbClr val="2E5496"/>
                </a:solidFill>
                <a:latin typeface="Verdana"/>
                <a:cs typeface="Verdana"/>
              </a:rPr>
              <a:t> </a:t>
            </a:r>
            <a:r>
              <a:rPr sz="1500" b="1" dirty="0">
                <a:solidFill>
                  <a:srgbClr val="2E5496"/>
                </a:solidFill>
                <a:latin typeface="Verdana"/>
                <a:cs typeface="Verdana"/>
              </a:rPr>
              <a:t>(for</a:t>
            </a:r>
            <a:r>
              <a:rPr sz="1500" b="1" spc="8" dirty="0">
                <a:solidFill>
                  <a:srgbClr val="2E5496"/>
                </a:solidFill>
                <a:latin typeface="Verdana"/>
                <a:cs typeface="Verdana"/>
              </a:rPr>
              <a:t> </a:t>
            </a:r>
            <a:r>
              <a:rPr sz="1500" b="1" dirty="0">
                <a:solidFill>
                  <a:srgbClr val="2E5496"/>
                </a:solidFill>
                <a:latin typeface="Verdana"/>
                <a:cs typeface="Verdana"/>
              </a:rPr>
              <a:t>R</a:t>
            </a:r>
            <a:endParaRPr sz="1500">
              <a:latin typeface="Verdana"/>
              <a:cs typeface="Verdana"/>
            </a:endParaRPr>
          </a:p>
          <a:p>
            <a:pPr marL="9525">
              <a:lnSpc>
                <a:spcPts val="1616"/>
              </a:lnSpc>
              <a:tabLst>
                <a:tab pos="2489834" algn="l"/>
              </a:tabLst>
            </a:pPr>
            <a:r>
              <a:rPr sz="1500" b="1" dirty="0">
                <a:solidFill>
                  <a:srgbClr val="2E5496"/>
                </a:solidFill>
                <a:latin typeface="Verdana"/>
                <a:cs typeface="Verdana"/>
              </a:rPr>
              <a:t>&lt;</a:t>
            </a:r>
            <a:r>
              <a:rPr sz="1500" b="1" spc="4" dirty="0">
                <a:solidFill>
                  <a:srgbClr val="2E5496"/>
                </a:solidFill>
                <a:latin typeface="Verdana"/>
                <a:cs typeface="Verdana"/>
              </a:rPr>
              <a:t> </a:t>
            </a:r>
            <a:r>
              <a:rPr sz="1500" b="1" dirty="0">
                <a:solidFill>
                  <a:srgbClr val="2E5496"/>
                </a:solidFill>
                <a:latin typeface="Verdana"/>
                <a:cs typeface="Verdana"/>
              </a:rPr>
              <a:t>2.13.x; </a:t>
            </a:r>
            <a:r>
              <a:rPr sz="1500" b="1" spc="-4" dirty="0">
                <a:solidFill>
                  <a:srgbClr val="2E5496"/>
                </a:solidFill>
                <a:latin typeface="Verdana"/>
                <a:cs typeface="Verdana"/>
              </a:rPr>
              <a:t>managed</a:t>
            </a:r>
            <a:r>
              <a:rPr sz="1500" b="1" spc="-26" dirty="0">
                <a:solidFill>
                  <a:srgbClr val="2E5496"/>
                </a:solidFill>
                <a:latin typeface="Verdana"/>
                <a:cs typeface="Verdana"/>
              </a:rPr>
              <a:t> </a:t>
            </a:r>
            <a:r>
              <a:rPr sz="1500" b="1" dirty="0">
                <a:solidFill>
                  <a:srgbClr val="2E5496"/>
                </a:solidFill>
                <a:latin typeface="Verdana"/>
                <a:cs typeface="Verdana"/>
              </a:rPr>
              <a:t>by	Uwe</a:t>
            </a:r>
            <a:r>
              <a:rPr sz="1500" b="1" spc="-53" dirty="0">
                <a:solidFill>
                  <a:srgbClr val="2E5496"/>
                </a:solidFill>
                <a:latin typeface="Verdana"/>
                <a:cs typeface="Verdana"/>
              </a:rPr>
              <a:t> </a:t>
            </a:r>
            <a:r>
              <a:rPr sz="1500" b="1" spc="-4" dirty="0">
                <a:solidFill>
                  <a:srgbClr val="2E5496"/>
                </a:solidFill>
                <a:latin typeface="Verdana"/>
                <a:cs typeface="Verdana"/>
              </a:rPr>
              <a:t>Ligges).</a:t>
            </a:r>
            <a:endParaRPr sz="15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Data Do We have?</a:t>
            </a:r>
          </a:p>
        </p:txBody>
      </p:sp>
      <p:sp>
        <p:nvSpPr>
          <p:cNvPr id="3" name="Content Placeholder 2"/>
          <p:cNvSpPr>
            <a:spLocks noGrp="1"/>
          </p:cNvSpPr>
          <p:nvPr>
            <p:ph idx="1"/>
          </p:nvPr>
        </p:nvSpPr>
        <p:spPr/>
        <p:txBody>
          <a:bodyPr/>
          <a:lstStyle/>
          <a:p>
            <a:r>
              <a:rPr lang="en-US" dirty="0"/>
              <a:t>Google processes 20 PB a day (2008)</a:t>
            </a:r>
          </a:p>
          <a:p>
            <a:r>
              <a:rPr lang="en-US" dirty="0"/>
              <a:t>Facebook has 60 TB of daily logs</a:t>
            </a:r>
          </a:p>
          <a:p>
            <a:r>
              <a:rPr lang="en-US" dirty="0"/>
              <a:t>eBay has 6.5 PB of user data + 50 TB/day (5/2009)</a:t>
            </a:r>
          </a:p>
          <a:p>
            <a:r>
              <a:rPr lang="en-US" dirty="0"/>
              <a:t>1000 genomes project: 200 TB</a:t>
            </a:r>
          </a:p>
          <a:p>
            <a:endParaRPr lang="en-US" dirty="0"/>
          </a:p>
          <a:p>
            <a:endParaRPr lang="en-US" dirty="0"/>
          </a:p>
          <a:p>
            <a:r>
              <a:rPr lang="en-US" sz="2000" dirty="0"/>
              <a:t>Cost of 1 TB of disk: $35</a:t>
            </a:r>
          </a:p>
          <a:p>
            <a:r>
              <a:rPr lang="en-US" sz="2000" dirty="0"/>
              <a:t>Time to read 1 TB disk: 3 </a:t>
            </a:r>
            <a:r>
              <a:rPr lang="en-US" sz="2000" dirty="0" err="1"/>
              <a:t>hrs</a:t>
            </a:r>
            <a:r>
              <a:rPr lang="en-US" sz="2000" dirty="0"/>
              <a:t> </a:t>
            </a:r>
          </a:p>
          <a:p>
            <a:pPr marL="0" indent="0">
              <a:buNone/>
            </a:pPr>
            <a:r>
              <a:rPr lang="en-US" sz="2000" dirty="0"/>
              <a:t>      (100 MB/s)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233" y="4069142"/>
            <a:ext cx="4449661" cy="2790256"/>
          </a:xfrm>
          <a:prstGeom prst="rect">
            <a:avLst/>
          </a:prstGeom>
        </p:spPr>
      </p:pic>
    </p:spTree>
    <p:extLst>
      <p:ext uri="{BB962C8B-B14F-4D97-AF65-F5344CB8AC3E}">
        <p14:creationId xmlns:p14="http://schemas.microsoft.com/office/powerpoint/2010/main" val="292677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925438"/>
            <a:ext cx="4041267"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tabLst>
                <a:tab pos="351949" algn="l"/>
              </a:tabLst>
            </a:pPr>
            <a:r>
              <a:rPr dirty="0"/>
              <a:t>R	</a:t>
            </a:r>
            <a:r>
              <a:rPr spc="-4" dirty="0"/>
              <a:t>for</a:t>
            </a:r>
            <a:r>
              <a:rPr spc="-113" dirty="0"/>
              <a:t> </a:t>
            </a:r>
            <a:r>
              <a:rPr spc="-8" dirty="0"/>
              <a:t>Windows</a:t>
            </a:r>
          </a:p>
        </p:txBody>
      </p:sp>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30</a:t>
            </a:fld>
            <a:endParaRPr dirty="0"/>
          </a:p>
        </p:txBody>
      </p:sp>
      <p:sp>
        <p:nvSpPr>
          <p:cNvPr id="3" name="object 3"/>
          <p:cNvSpPr txBox="1"/>
          <p:nvPr/>
        </p:nvSpPr>
        <p:spPr>
          <a:xfrm>
            <a:off x="365379" y="1681162"/>
            <a:ext cx="8240078" cy="4055277"/>
          </a:xfrm>
          <a:prstGeom prst="rect">
            <a:avLst/>
          </a:prstGeom>
        </p:spPr>
        <p:txBody>
          <a:bodyPr vert="horz" wrap="square" lIns="0" tIns="9525" rIns="0" bIns="0" rtlCol="0">
            <a:spAutoFit/>
          </a:bodyPr>
          <a:lstStyle/>
          <a:p>
            <a:pPr marL="15240">
              <a:spcBef>
                <a:spcPts val="75"/>
              </a:spcBef>
            </a:pPr>
            <a:r>
              <a:rPr b="1" spc="-4" dirty="0">
                <a:solidFill>
                  <a:srgbClr val="767070"/>
                </a:solidFill>
                <a:latin typeface="Verdana"/>
                <a:cs typeface="Verdana"/>
              </a:rPr>
              <a:t>R-3.4.4</a:t>
            </a:r>
            <a:r>
              <a:rPr b="1" spc="-30" dirty="0">
                <a:solidFill>
                  <a:srgbClr val="767070"/>
                </a:solidFill>
                <a:latin typeface="Verdana"/>
                <a:cs typeface="Verdana"/>
              </a:rPr>
              <a:t> </a:t>
            </a:r>
            <a:r>
              <a:rPr b="1" spc="-8" dirty="0">
                <a:solidFill>
                  <a:srgbClr val="767070"/>
                </a:solidFill>
                <a:latin typeface="Verdana"/>
                <a:cs typeface="Verdana"/>
              </a:rPr>
              <a:t>for</a:t>
            </a:r>
            <a:r>
              <a:rPr b="1" spc="-19" dirty="0">
                <a:solidFill>
                  <a:srgbClr val="767070"/>
                </a:solidFill>
                <a:latin typeface="Verdana"/>
                <a:cs typeface="Verdana"/>
              </a:rPr>
              <a:t> </a:t>
            </a:r>
            <a:r>
              <a:rPr b="1" spc="-4" dirty="0">
                <a:solidFill>
                  <a:srgbClr val="767070"/>
                </a:solidFill>
                <a:latin typeface="Verdana"/>
                <a:cs typeface="Verdana"/>
              </a:rPr>
              <a:t>Windows</a:t>
            </a:r>
            <a:r>
              <a:rPr b="1" spc="-19" dirty="0">
                <a:solidFill>
                  <a:srgbClr val="767070"/>
                </a:solidFill>
                <a:latin typeface="Verdana"/>
                <a:cs typeface="Verdana"/>
              </a:rPr>
              <a:t> </a:t>
            </a:r>
            <a:r>
              <a:rPr b="1" spc="-4" dirty="0">
                <a:solidFill>
                  <a:srgbClr val="767070"/>
                </a:solidFill>
                <a:latin typeface="Verdana"/>
                <a:cs typeface="Verdana"/>
              </a:rPr>
              <a:t>(32/64</a:t>
            </a:r>
            <a:r>
              <a:rPr b="1" spc="-71" dirty="0">
                <a:solidFill>
                  <a:srgbClr val="767070"/>
                </a:solidFill>
                <a:latin typeface="Verdana"/>
                <a:cs typeface="Verdana"/>
              </a:rPr>
              <a:t> </a:t>
            </a:r>
            <a:r>
              <a:rPr b="1" spc="-4" dirty="0">
                <a:solidFill>
                  <a:srgbClr val="767070"/>
                </a:solidFill>
                <a:latin typeface="Verdana"/>
                <a:cs typeface="Verdana"/>
              </a:rPr>
              <a:t>bit)</a:t>
            </a:r>
            <a:endParaRPr dirty="0">
              <a:latin typeface="Verdana"/>
              <a:cs typeface="Verdana"/>
            </a:endParaRPr>
          </a:p>
          <a:p>
            <a:pPr marL="303371" marR="1940719" indent="-294323">
              <a:lnSpc>
                <a:spcPct val="188200"/>
              </a:lnSpc>
              <a:spcBef>
                <a:spcPts val="169"/>
              </a:spcBef>
            </a:pPr>
            <a:r>
              <a:rPr sz="1500" b="1" dirty="0">
                <a:solidFill>
                  <a:srgbClr val="C55A11"/>
                </a:solidFill>
                <a:latin typeface="Verdana"/>
                <a:cs typeface="Verdana"/>
              </a:rPr>
              <a:t>Download</a:t>
            </a:r>
            <a:r>
              <a:rPr sz="1500" b="1" spc="15" dirty="0">
                <a:solidFill>
                  <a:srgbClr val="C55A11"/>
                </a:solidFill>
                <a:latin typeface="Verdana"/>
                <a:cs typeface="Verdana"/>
              </a:rPr>
              <a:t> </a:t>
            </a:r>
            <a:r>
              <a:rPr sz="1500" b="1" dirty="0">
                <a:solidFill>
                  <a:srgbClr val="C55A11"/>
                </a:solidFill>
                <a:latin typeface="Verdana"/>
                <a:cs typeface="Verdana"/>
              </a:rPr>
              <a:t>R</a:t>
            </a:r>
            <a:r>
              <a:rPr sz="1500" b="1" spc="23" dirty="0">
                <a:solidFill>
                  <a:srgbClr val="C55A11"/>
                </a:solidFill>
                <a:latin typeface="Verdana"/>
                <a:cs typeface="Verdana"/>
              </a:rPr>
              <a:t> </a:t>
            </a:r>
            <a:r>
              <a:rPr sz="1500" b="1" dirty="0">
                <a:solidFill>
                  <a:srgbClr val="C55A11"/>
                </a:solidFill>
                <a:latin typeface="Verdana"/>
                <a:cs typeface="Verdana"/>
              </a:rPr>
              <a:t>3.4.4</a:t>
            </a:r>
            <a:r>
              <a:rPr sz="1500" b="1" spc="30" dirty="0">
                <a:solidFill>
                  <a:srgbClr val="C55A11"/>
                </a:solidFill>
                <a:latin typeface="Verdana"/>
                <a:cs typeface="Verdana"/>
              </a:rPr>
              <a:t> </a:t>
            </a:r>
            <a:r>
              <a:rPr sz="1500" b="1" dirty="0">
                <a:solidFill>
                  <a:srgbClr val="C55A11"/>
                </a:solidFill>
                <a:latin typeface="Verdana"/>
                <a:cs typeface="Verdana"/>
              </a:rPr>
              <a:t>for</a:t>
            </a:r>
            <a:r>
              <a:rPr sz="1500" b="1" spc="11" dirty="0">
                <a:solidFill>
                  <a:srgbClr val="C55A11"/>
                </a:solidFill>
                <a:latin typeface="Verdana"/>
                <a:cs typeface="Verdana"/>
              </a:rPr>
              <a:t> </a:t>
            </a:r>
            <a:r>
              <a:rPr sz="1500" b="1" spc="-4" dirty="0">
                <a:solidFill>
                  <a:srgbClr val="C55A11"/>
                </a:solidFill>
                <a:latin typeface="Verdana"/>
                <a:cs typeface="Verdana"/>
              </a:rPr>
              <a:t>Windows</a:t>
            </a:r>
            <a:r>
              <a:rPr sz="1500" b="1" spc="30" dirty="0">
                <a:solidFill>
                  <a:srgbClr val="C55A11"/>
                </a:solidFill>
                <a:latin typeface="Verdana"/>
                <a:cs typeface="Verdana"/>
              </a:rPr>
              <a:t> </a:t>
            </a:r>
            <a:r>
              <a:rPr sz="1500" b="1" dirty="0">
                <a:solidFill>
                  <a:srgbClr val="C55A11"/>
                </a:solidFill>
                <a:latin typeface="Verdana"/>
                <a:cs typeface="Verdana"/>
              </a:rPr>
              <a:t>(62</a:t>
            </a:r>
            <a:r>
              <a:rPr sz="1500" b="1" spc="30" dirty="0">
                <a:solidFill>
                  <a:srgbClr val="C55A11"/>
                </a:solidFill>
                <a:latin typeface="Verdana"/>
                <a:cs typeface="Verdana"/>
              </a:rPr>
              <a:t> </a:t>
            </a:r>
            <a:r>
              <a:rPr sz="1500" b="1" spc="4" dirty="0">
                <a:solidFill>
                  <a:srgbClr val="C55A11"/>
                </a:solidFill>
                <a:latin typeface="Verdana"/>
                <a:cs typeface="Verdana"/>
              </a:rPr>
              <a:t>megabytes,</a:t>
            </a:r>
            <a:r>
              <a:rPr sz="1500" b="1" dirty="0">
                <a:solidFill>
                  <a:srgbClr val="C55A11"/>
                </a:solidFill>
                <a:latin typeface="Verdana"/>
                <a:cs typeface="Verdana"/>
              </a:rPr>
              <a:t> 32/64</a:t>
            </a:r>
            <a:r>
              <a:rPr sz="1500" b="1" spc="8" dirty="0">
                <a:solidFill>
                  <a:srgbClr val="C55A11"/>
                </a:solidFill>
                <a:latin typeface="Verdana"/>
                <a:cs typeface="Verdana"/>
              </a:rPr>
              <a:t> </a:t>
            </a:r>
            <a:r>
              <a:rPr sz="1500" b="1" spc="-4" dirty="0">
                <a:solidFill>
                  <a:srgbClr val="C55A11"/>
                </a:solidFill>
                <a:latin typeface="Verdana"/>
                <a:cs typeface="Verdana"/>
              </a:rPr>
              <a:t>bit) </a:t>
            </a:r>
            <a:r>
              <a:rPr sz="1500" b="1" spc="-499" dirty="0">
                <a:solidFill>
                  <a:srgbClr val="C55A11"/>
                </a:solidFill>
                <a:latin typeface="Verdana"/>
                <a:cs typeface="Verdana"/>
              </a:rPr>
              <a:t> </a:t>
            </a:r>
            <a:r>
              <a:rPr sz="1500" b="1" dirty="0">
                <a:solidFill>
                  <a:srgbClr val="C55A11"/>
                </a:solidFill>
                <a:latin typeface="Verdana"/>
                <a:cs typeface="Verdana"/>
              </a:rPr>
              <a:t>Installation</a:t>
            </a:r>
            <a:r>
              <a:rPr sz="1500" b="1" spc="34" dirty="0">
                <a:solidFill>
                  <a:srgbClr val="C55A11"/>
                </a:solidFill>
                <a:latin typeface="Verdana"/>
                <a:cs typeface="Verdana"/>
              </a:rPr>
              <a:t> </a:t>
            </a:r>
            <a:r>
              <a:rPr sz="1500" b="1" spc="8" dirty="0">
                <a:solidFill>
                  <a:srgbClr val="C55A11"/>
                </a:solidFill>
                <a:latin typeface="Verdana"/>
                <a:cs typeface="Verdana"/>
              </a:rPr>
              <a:t>and</a:t>
            </a:r>
            <a:r>
              <a:rPr sz="1500" b="1" spc="11" dirty="0">
                <a:solidFill>
                  <a:srgbClr val="C55A11"/>
                </a:solidFill>
                <a:latin typeface="Verdana"/>
                <a:cs typeface="Verdana"/>
              </a:rPr>
              <a:t> </a:t>
            </a:r>
            <a:r>
              <a:rPr sz="1500" b="1" dirty="0">
                <a:solidFill>
                  <a:srgbClr val="C55A11"/>
                </a:solidFill>
                <a:latin typeface="Verdana"/>
                <a:cs typeface="Verdana"/>
              </a:rPr>
              <a:t>other</a:t>
            </a:r>
            <a:r>
              <a:rPr sz="1500" b="1" spc="-19" dirty="0">
                <a:solidFill>
                  <a:srgbClr val="C55A11"/>
                </a:solidFill>
                <a:latin typeface="Verdana"/>
                <a:cs typeface="Verdana"/>
              </a:rPr>
              <a:t> </a:t>
            </a:r>
            <a:r>
              <a:rPr sz="1500" b="1" dirty="0">
                <a:solidFill>
                  <a:srgbClr val="C55A11"/>
                </a:solidFill>
                <a:latin typeface="Verdana"/>
                <a:cs typeface="Verdana"/>
              </a:rPr>
              <a:t>instructions</a:t>
            </a:r>
            <a:endParaRPr sz="1500" dirty="0">
              <a:latin typeface="Verdana"/>
              <a:cs typeface="Verdana"/>
            </a:endParaRPr>
          </a:p>
          <a:p>
            <a:pPr marL="303371">
              <a:spcBef>
                <a:spcPts val="776"/>
              </a:spcBef>
            </a:pPr>
            <a:r>
              <a:rPr sz="1500" b="1" spc="4" dirty="0">
                <a:solidFill>
                  <a:srgbClr val="C55A11"/>
                </a:solidFill>
                <a:latin typeface="Verdana"/>
                <a:cs typeface="Verdana"/>
              </a:rPr>
              <a:t>New</a:t>
            </a:r>
            <a:r>
              <a:rPr sz="1500" b="1" spc="-4" dirty="0">
                <a:solidFill>
                  <a:srgbClr val="C55A11"/>
                </a:solidFill>
                <a:latin typeface="Verdana"/>
                <a:cs typeface="Verdana"/>
              </a:rPr>
              <a:t> </a:t>
            </a:r>
            <a:r>
              <a:rPr sz="1500" b="1" dirty="0">
                <a:solidFill>
                  <a:srgbClr val="C55A11"/>
                </a:solidFill>
                <a:latin typeface="Verdana"/>
                <a:cs typeface="Verdana"/>
              </a:rPr>
              <a:t>features</a:t>
            </a:r>
            <a:r>
              <a:rPr sz="1500" b="1" spc="8" dirty="0">
                <a:solidFill>
                  <a:srgbClr val="C55A11"/>
                </a:solidFill>
                <a:latin typeface="Verdana"/>
                <a:cs typeface="Verdana"/>
              </a:rPr>
              <a:t> </a:t>
            </a:r>
            <a:r>
              <a:rPr sz="1500" b="1" dirty="0">
                <a:solidFill>
                  <a:srgbClr val="C55A11"/>
                </a:solidFill>
                <a:latin typeface="Verdana"/>
                <a:cs typeface="Verdana"/>
              </a:rPr>
              <a:t>in</a:t>
            </a:r>
            <a:r>
              <a:rPr sz="1500" b="1" spc="8" dirty="0">
                <a:solidFill>
                  <a:srgbClr val="C55A11"/>
                </a:solidFill>
                <a:latin typeface="Verdana"/>
                <a:cs typeface="Verdana"/>
              </a:rPr>
              <a:t> </a:t>
            </a:r>
            <a:r>
              <a:rPr sz="1500" b="1" dirty="0">
                <a:solidFill>
                  <a:srgbClr val="C55A11"/>
                </a:solidFill>
                <a:latin typeface="Verdana"/>
                <a:cs typeface="Verdana"/>
              </a:rPr>
              <a:t>this</a:t>
            </a:r>
            <a:r>
              <a:rPr sz="1500" b="1" spc="-8" dirty="0">
                <a:solidFill>
                  <a:srgbClr val="C55A11"/>
                </a:solidFill>
                <a:latin typeface="Verdana"/>
                <a:cs typeface="Verdana"/>
              </a:rPr>
              <a:t> </a:t>
            </a:r>
            <a:r>
              <a:rPr sz="1500" b="1" spc="-4" dirty="0">
                <a:solidFill>
                  <a:srgbClr val="C55A11"/>
                </a:solidFill>
                <a:latin typeface="Verdana"/>
                <a:cs typeface="Verdana"/>
              </a:rPr>
              <a:t>version</a:t>
            </a:r>
            <a:endParaRPr sz="1500" dirty="0">
              <a:latin typeface="Verdana"/>
              <a:cs typeface="Verdana"/>
            </a:endParaRPr>
          </a:p>
          <a:p>
            <a:pPr>
              <a:lnSpc>
                <a:spcPct val="100000"/>
              </a:lnSpc>
            </a:pPr>
            <a:endParaRPr dirty="0">
              <a:latin typeface="Verdana"/>
              <a:cs typeface="Verdana"/>
            </a:endParaRPr>
          </a:p>
          <a:p>
            <a:pPr>
              <a:spcBef>
                <a:spcPts val="23"/>
              </a:spcBef>
            </a:pPr>
            <a:endParaRPr sz="1575" dirty="0">
              <a:latin typeface="Verdana"/>
              <a:cs typeface="Verdana"/>
            </a:endParaRPr>
          </a:p>
          <a:p>
            <a:pPr marL="12383" marR="4286" algn="just">
              <a:lnSpc>
                <a:spcPct val="150000"/>
              </a:lnSpc>
            </a:pPr>
            <a:r>
              <a:rPr sz="1500" b="1" spc="-60" dirty="0">
                <a:solidFill>
                  <a:srgbClr val="2E5496"/>
                </a:solidFill>
                <a:latin typeface="Verdana"/>
                <a:cs typeface="Verdana"/>
              </a:rPr>
              <a:t>If </a:t>
            </a:r>
            <a:r>
              <a:rPr sz="1500" b="1" spc="-79" dirty="0">
                <a:solidFill>
                  <a:srgbClr val="2E5496"/>
                </a:solidFill>
                <a:latin typeface="Verdana"/>
                <a:cs typeface="Verdana"/>
              </a:rPr>
              <a:t>you </a:t>
            </a:r>
            <a:r>
              <a:rPr sz="1500" b="1" spc="-83" dirty="0">
                <a:solidFill>
                  <a:srgbClr val="2E5496"/>
                </a:solidFill>
                <a:latin typeface="Verdana"/>
                <a:cs typeface="Verdana"/>
              </a:rPr>
              <a:t>want </a:t>
            </a:r>
            <a:r>
              <a:rPr sz="1500" b="1" spc="-60" dirty="0">
                <a:solidFill>
                  <a:srgbClr val="2E5496"/>
                </a:solidFill>
                <a:latin typeface="Verdana"/>
                <a:cs typeface="Verdana"/>
              </a:rPr>
              <a:t>to </a:t>
            </a:r>
            <a:r>
              <a:rPr sz="1500" b="1" spc="-105" dirty="0">
                <a:solidFill>
                  <a:srgbClr val="2E5496"/>
                </a:solidFill>
                <a:latin typeface="Verdana"/>
                <a:cs typeface="Verdana"/>
              </a:rPr>
              <a:t>double-check </a:t>
            </a:r>
            <a:r>
              <a:rPr sz="1500" b="1" spc="-86" dirty="0">
                <a:solidFill>
                  <a:srgbClr val="2E5496"/>
                </a:solidFill>
                <a:latin typeface="Verdana"/>
                <a:cs typeface="Verdana"/>
              </a:rPr>
              <a:t>that </a:t>
            </a:r>
            <a:r>
              <a:rPr sz="1500" b="1" spc="-79" dirty="0">
                <a:solidFill>
                  <a:srgbClr val="2E5496"/>
                </a:solidFill>
                <a:latin typeface="Verdana"/>
                <a:cs typeface="Verdana"/>
              </a:rPr>
              <a:t>the </a:t>
            </a:r>
            <a:r>
              <a:rPr sz="1500" b="1" spc="-98" dirty="0">
                <a:solidFill>
                  <a:srgbClr val="2E5496"/>
                </a:solidFill>
                <a:latin typeface="Verdana"/>
                <a:cs typeface="Verdana"/>
              </a:rPr>
              <a:t>package </a:t>
            </a:r>
            <a:r>
              <a:rPr sz="1500" b="1" spc="-75" dirty="0">
                <a:solidFill>
                  <a:srgbClr val="2E5496"/>
                </a:solidFill>
                <a:latin typeface="Verdana"/>
                <a:cs typeface="Verdana"/>
              </a:rPr>
              <a:t>you </a:t>
            </a:r>
            <a:r>
              <a:rPr sz="1500" b="1" spc="-86" dirty="0">
                <a:solidFill>
                  <a:srgbClr val="2E5496"/>
                </a:solidFill>
                <a:latin typeface="Verdana"/>
                <a:cs typeface="Verdana"/>
              </a:rPr>
              <a:t>have </a:t>
            </a:r>
            <a:r>
              <a:rPr sz="1500" b="1" spc="-101" dirty="0">
                <a:solidFill>
                  <a:srgbClr val="2E5496"/>
                </a:solidFill>
                <a:latin typeface="Verdana"/>
                <a:cs typeface="Verdana"/>
              </a:rPr>
              <a:t>downloaded matches </a:t>
            </a:r>
            <a:r>
              <a:rPr sz="1500" b="1" spc="-79" dirty="0">
                <a:solidFill>
                  <a:srgbClr val="2E5496"/>
                </a:solidFill>
                <a:latin typeface="Verdana"/>
                <a:cs typeface="Verdana"/>
              </a:rPr>
              <a:t>the </a:t>
            </a:r>
            <a:r>
              <a:rPr sz="1500" b="1" spc="-75" dirty="0">
                <a:solidFill>
                  <a:srgbClr val="2E5496"/>
                </a:solidFill>
                <a:latin typeface="Verdana"/>
                <a:cs typeface="Verdana"/>
              </a:rPr>
              <a:t> </a:t>
            </a:r>
            <a:r>
              <a:rPr sz="1500" b="1" spc="-101" dirty="0">
                <a:solidFill>
                  <a:srgbClr val="2E5496"/>
                </a:solidFill>
                <a:latin typeface="Verdana"/>
                <a:cs typeface="Verdana"/>
              </a:rPr>
              <a:t>package</a:t>
            </a:r>
            <a:r>
              <a:rPr sz="1500" b="1" spc="-98" dirty="0">
                <a:solidFill>
                  <a:srgbClr val="2E5496"/>
                </a:solidFill>
                <a:latin typeface="Verdana"/>
                <a:cs typeface="Verdana"/>
              </a:rPr>
              <a:t> </a:t>
            </a:r>
            <a:r>
              <a:rPr sz="1500" b="1" spc="-105" dirty="0">
                <a:solidFill>
                  <a:srgbClr val="2E5496"/>
                </a:solidFill>
                <a:latin typeface="Verdana"/>
                <a:cs typeface="Verdana"/>
              </a:rPr>
              <a:t>distributed </a:t>
            </a:r>
            <a:r>
              <a:rPr sz="1500" b="1" spc="-53" dirty="0">
                <a:solidFill>
                  <a:srgbClr val="2E5496"/>
                </a:solidFill>
                <a:latin typeface="Verdana"/>
                <a:cs typeface="Verdana"/>
              </a:rPr>
              <a:t>by </a:t>
            </a:r>
            <a:r>
              <a:rPr sz="1500" b="1" spc="-90" dirty="0">
                <a:solidFill>
                  <a:srgbClr val="2E5496"/>
                </a:solidFill>
                <a:latin typeface="Verdana"/>
                <a:cs typeface="Verdana"/>
              </a:rPr>
              <a:t>CRAN, </a:t>
            </a:r>
            <a:r>
              <a:rPr sz="1500" b="1" spc="-75" dirty="0">
                <a:solidFill>
                  <a:srgbClr val="2E5496"/>
                </a:solidFill>
                <a:latin typeface="Verdana"/>
                <a:cs typeface="Verdana"/>
              </a:rPr>
              <a:t>you </a:t>
            </a:r>
            <a:r>
              <a:rPr sz="1500" b="1" spc="-79" dirty="0">
                <a:solidFill>
                  <a:srgbClr val="2E5496"/>
                </a:solidFill>
                <a:latin typeface="Verdana"/>
                <a:cs typeface="Verdana"/>
              </a:rPr>
              <a:t>can </a:t>
            </a:r>
            <a:r>
              <a:rPr sz="1500" b="1" spc="-98" dirty="0">
                <a:solidFill>
                  <a:srgbClr val="2E5496"/>
                </a:solidFill>
                <a:latin typeface="Verdana"/>
                <a:cs typeface="Verdana"/>
              </a:rPr>
              <a:t>compare </a:t>
            </a:r>
            <a:r>
              <a:rPr sz="1500" b="1" spc="-75" dirty="0">
                <a:solidFill>
                  <a:srgbClr val="2E5496"/>
                </a:solidFill>
                <a:latin typeface="Verdana"/>
                <a:cs typeface="Verdana"/>
              </a:rPr>
              <a:t>the </a:t>
            </a:r>
            <a:r>
              <a:rPr sz="1500" b="1" spc="-98" dirty="0">
                <a:solidFill>
                  <a:srgbClr val="C55A11"/>
                </a:solidFill>
                <a:latin typeface="Verdana"/>
                <a:cs typeface="Verdana"/>
              </a:rPr>
              <a:t>md5sum </a:t>
            </a:r>
            <a:r>
              <a:rPr sz="1500" b="1" spc="-56" dirty="0">
                <a:solidFill>
                  <a:srgbClr val="2E5496"/>
                </a:solidFill>
                <a:latin typeface="Verdana"/>
                <a:cs typeface="Verdana"/>
              </a:rPr>
              <a:t>of </a:t>
            </a:r>
            <a:r>
              <a:rPr sz="1500" b="1" spc="-75" dirty="0">
                <a:solidFill>
                  <a:srgbClr val="2E5496"/>
                </a:solidFill>
                <a:latin typeface="Verdana"/>
                <a:cs typeface="Verdana"/>
              </a:rPr>
              <a:t>the </a:t>
            </a:r>
            <a:r>
              <a:rPr sz="1500" b="1" spc="-90" dirty="0">
                <a:solidFill>
                  <a:srgbClr val="2E5496"/>
                </a:solidFill>
                <a:latin typeface="Verdana"/>
                <a:cs typeface="Verdana"/>
              </a:rPr>
              <a:t>.exe </a:t>
            </a:r>
            <a:r>
              <a:rPr sz="1500" b="1" spc="-60" dirty="0">
                <a:solidFill>
                  <a:srgbClr val="2E5496"/>
                </a:solidFill>
                <a:latin typeface="Verdana"/>
                <a:cs typeface="Verdana"/>
              </a:rPr>
              <a:t>to </a:t>
            </a:r>
            <a:r>
              <a:rPr sz="1500" b="1" spc="-79" dirty="0">
                <a:solidFill>
                  <a:srgbClr val="2E5496"/>
                </a:solidFill>
                <a:latin typeface="Verdana"/>
                <a:cs typeface="Verdana"/>
              </a:rPr>
              <a:t>the </a:t>
            </a:r>
            <a:r>
              <a:rPr sz="1500" b="1" spc="-75" dirty="0">
                <a:solidFill>
                  <a:srgbClr val="2E5496"/>
                </a:solidFill>
                <a:latin typeface="Verdana"/>
                <a:cs typeface="Verdana"/>
              </a:rPr>
              <a:t> </a:t>
            </a:r>
            <a:r>
              <a:rPr sz="1500" b="1" spc="-109" dirty="0">
                <a:solidFill>
                  <a:srgbClr val="C55A11"/>
                </a:solidFill>
                <a:latin typeface="Verdana"/>
                <a:cs typeface="Verdana"/>
              </a:rPr>
              <a:t>fingerprint</a:t>
            </a:r>
            <a:r>
              <a:rPr sz="1500" b="1" spc="-184" dirty="0">
                <a:solidFill>
                  <a:srgbClr val="C55A11"/>
                </a:solidFill>
                <a:latin typeface="Verdana"/>
                <a:cs typeface="Verdana"/>
              </a:rPr>
              <a:t> </a:t>
            </a:r>
            <a:r>
              <a:rPr sz="1500" b="1" spc="-56" dirty="0">
                <a:solidFill>
                  <a:srgbClr val="2E5496"/>
                </a:solidFill>
                <a:latin typeface="Verdana"/>
                <a:cs typeface="Verdana"/>
              </a:rPr>
              <a:t>on</a:t>
            </a:r>
            <a:r>
              <a:rPr sz="1500" b="1" spc="-225" dirty="0">
                <a:solidFill>
                  <a:srgbClr val="2E5496"/>
                </a:solidFill>
                <a:latin typeface="Verdana"/>
                <a:cs typeface="Verdana"/>
              </a:rPr>
              <a:t> </a:t>
            </a:r>
            <a:r>
              <a:rPr sz="1500" b="1" spc="-79" dirty="0">
                <a:solidFill>
                  <a:srgbClr val="2E5496"/>
                </a:solidFill>
                <a:latin typeface="Verdana"/>
                <a:cs typeface="Verdana"/>
              </a:rPr>
              <a:t>the</a:t>
            </a:r>
            <a:r>
              <a:rPr sz="1500" b="1" spc="-225" dirty="0">
                <a:solidFill>
                  <a:srgbClr val="2E5496"/>
                </a:solidFill>
                <a:latin typeface="Verdana"/>
                <a:cs typeface="Verdana"/>
              </a:rPr>
              <a:t> </a:t>
            </a:r>
            <a:r>
              <a:rPr sz="1500" b="1" spc="-98" dirty="0">
                <a:solidFill>
                  <a:srgbClr val="2E5496"/>
                </a:solidFill>
                <a:latin typeface="Verdana"/>
                <a:cs typeface="Verdana"/>
              </a:rPr>
              <a:t>master</a:t>
            </a:r>
            <a:r>
              <a:rPr sz="1500" b="1" spc="188" dirty="0">
                <a:solidFill>
                  <a:srgbClr val="2E5496"/>
                </a:solidFill>
                <a:latin typeface="Verdana"/>
                <a:cs typeface="Verdana"/>
              </a:rPr>
              <a:t> </a:t>
            </a:r>
            <a:r>
              <a:rPr sz="1500" b="1" spc="-101" dirty="0">
                <a:solidFill>
                  <a:srgbClr val="2E5496"/>
                </a:solidFill>
                <a:latin typeface="Verdana"/>
                <a:cs typeface="Verdana"/>
              </a:rPr>
              <a:t>server.</a:t>
            </a:r>
            <a:endParaRPr sz="1500" dirty="0">
              <a:latin typeface="Verdana"/>
              <a:cs typeface="Verdana"/>
            </a:endParaRPr>
          </a:p>
          <a:p>
            <a:pPr>
              <a:lnSpc>
                <a:spcPct val="150000"/>
              </a:lnSpc>
              <a:spcBef>
                <a:spcPts val="30"/>
              </a:spcBef>
            </a:pPr>
            <a:endParaRPr sz="1463" dirty="0">
              <a:latin typeface="Verdana"/>
              <a:cs typeface="Verdana"/>
            </a:endParaRPr>
          </a:p>
          <a:p>
            <a:pPr marL="12383" marR="3810" algn="just">
              <a:lnSpc>
                <a:spcPct val="150000"/>
              </a:lnSpc>
            </a:pPr>
            <a:r>
              <a:rPr sz="1500" b="1" spc="-79" dirty="0">
                <a:solidFill>
                  <a:srgbClr val="2E5496"/>
                </a:solidFill>
                <a:latin typeface="Verdana"/>
                <a:cs typeface="Verdana"/>
              </a:rPr>
              <a:t>You </a:t>
            </a:r>
            <a:r>
              <a:rPr sz="1500" b="1" spc="-86" dirty="0">
                <a:solidFill>
                  <a:srgbClr val="2E5496"/>
                </a:solidFill>
                <a:latin typeface="Verdana"/>
                <a:cs typeface="Verdana"/>
              </a:rPr>
              <a:t>will need </a:t>
            </a:r>
            <a:r>
              <a:rPr sz="1500" b="1" dirty="0">
                <a:solidFill>
                  <a:srgbClr val="2E5496"/>
                </a:solidFill>
                <a:latin typeface="Verdana"/>
                <a:cs typeface="Verdana"/>
              </a:rPr>
              <a:t>a </a:t>
            </a:r>
            <a:r>
              <a:rPr sz="1500" b="1" spc="-98" dirty="0">
                <a:solidFill>
                  <a:srgbClr val="2E5496"/>
                </a:solidFill>
                <a:latin typeface="Verdana"/>
                <a:cs typeface="Verdana"/>
              </a:rPr>
              <a:t>version </a:t>
            </a:r>
            <a:r>
              <a:rPr sz="1500" b="1" spc="-60" dirty="0">
                <a:solidFill>
                  <a:srgbClr val="2E5496"/>
                </a:solidFill>
                <a:latin typeface="Verdana"/>
                <a:cs typeface="Verdana"/>
              </a:rPr>
              <a:t>of </a:t>
            </a:r>
            <a:r>
              <a:rPr sz="1500" b="1" spc="-94" dirty="0">
                <a:solidFill>
                  <a:srgbClr val="2E5496"/>
                </a:solidFill>
                <a:latin typeface="Verdana"/>
                <a:cs typeface="Verdana"/>
              </a:rPr>
              <a:t>md5sum </a:t>
            </a:r>
            <a:r>
              <a:rPr sz="1500" b="1" spc="-75" dirty="0">
                <a:solidFill>
                  <a:srgbClr val="2E5496"/>
                </a:solidFill>
                <a:latin typeface="Verdana"/>
                <a:cs typeface="Verdana"/>
              </a:rPr>
              <a:t>for </a:t>
            </a:r>
            <a:r>
              <a:rPr sz="1500" b="1" spc="-98" dirty="0">
                <a:solidFill>
                  <a:srgbClr val="2E5496"/>
                </a:solidFill>
                <a:latin typeface="Verdana"/>
                <a:cs typeface="Verdana"/>
              </a:rPr>
              <a:t>windows: </a:t>
            </a:r>
            <a:r>
              <a:rPr sz="1500" b="1" spc="-86" dirty="0">
                <a:solidFill>
                  <a:srgbClr val="2E5496"/>
                </a:solidFill>
                <a:latin typeface="Verdana"/>
                <a:cs typeface="Verdana"/>
              </a:rPr>
              <a:t>both </a:t>
            </a:r>
            <a:r>
              <a:rPr sz="1500" b="1" spc="-101" dirty="0">
                <a:solidFill>
                  <a:srgbClr val="C55A11"/>
                </a:solidFill>
                <a:latin typeface="Verdana"/>
                <a:cs typeface="Verdana"/>
              </a:rPr>
              <a:t>graphical </a:t>
            </a:r>
            <a:r>
              <a:rPr sz="1500" b="1" spc="-75" dirty="0">
                <a:solidFill>
                  <a:srgbClr val="2E5496"/>
                </a:solidFill>
                <a:latin typeface="Verdana"/>
                <a:cs typeface="Verdana"/>
              </a:rPr>
              <a:t>and </a:t>
            </a:r>
            <a:r>
              <a:rPr sz="1500" b="1" spc="-98" dirty="0">
                <a:solidFill>
                  <a:srgbClr val="C55A11"/>
                </a:solidFill>
                <a:latin typeface="Verdana"/>
                <a:cs typeface="Verdana"/>
              </a:rPr>
              <a:t>command </a:t>
            </a:r>
            <a:r>
              <a:rPr sz="1500" b="1" spc="-90" dirty="0">
                <a:solidFill>
                  <a:srgbClr val="C55A11"/>
                </a:solidFill>
                <a:latin typeface="Verdana"/>
                <a:cs typeface="Verdana"/>
              </a:rPr>
              <a:t>line </a:t>
            </a:r>
            <a:r>
              <a:rPr sz="1500" b="1" spc="-86" dirty="0">
                <a:solidFill>
                  <a:srgbClr val="C55A11"/>
                </a:solidFill>
                <a:latin typeface="Verdana"/>
                <a:cs typeface="Verdana"/>
              </a:rPr>
              <a:t> </a:t>
            </a:r>
            <a:r>
              <a:rPr sz="1500" b="1" spc="-105" dirty="0">
                <a:solidFill>
                  <a:srgbClr val="C55A11"/>
                </a:solidFill>
                <a:latin typeface="Verdana"/>
                <a:cs typeface="Verdana"/>
              </a:rPr>
              <a:t>versions</a:t>
            </a:r>
            <a:r>
              <a:rPr sz="1500" b="1" spc="-214" dirty="0">
                <a:solidFill>
                  <a:srgbClr val="C55A11"/>
                </a:solidFill>
                <a:latin typeface="Verdana"/>
                <a:cs typeface="Verdana"/>
              </a:rPr>
              <a:t> </a:t>
            </a:r>
            <a:r>
              <a:rPr sz="1500" b="1" spc="-79" dirty="0">
                <a:solidFill>
                  <a:srgbClr val="2E5496"/>
                </a:solidFill>
                <a:latin typeface="Verdana"/>
                <a:cs typeface="Verdana"/>
              </a:rPr>
              <a:t>are</a:t>
            </a:r>
            <a:r>
              <a:rPr sz="1500" b="1" spc="188" dirty="0">
                <a:solidFill>
                  <a:srgbClr val="2E5496"/>
                </a:solidFill>
                <a:latin typeface="Verdana"/>
                <a:cs typeface="Verdana"/>
              </a:rPr>
              <a:t> </a:t>
            </a:r>
            <a:r>
              <a:rPr sz="1500" b="1" spc="-105" dirty="0">
                <a:solidFill>
                  <a:srgbClr val="2E5496"/>
                </a:solidFill>
                <a:latin typeface="Verdana"/>
                <a:cs typeface="Verdana"/>
              </a:rPr>
              <a:t>available.</a:t>
            </a:r>
            <a:endParaRPr sz="1500" dirty="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985541"/>
            <a:ext cx="2790254"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Benefits</a:t>
            </a:r>
            <a:r>
              <a:rPr spc="-49" dirty="0"/>
              <a:t> </a:t>
            </a:r>
            <a:r>
              <a:rPr dirty="0"/>
              <a:t>of</a:t>
            </a:r>
          </a:p>
        </p:txBody>
      </p:sp>
      <p:pic>
        <p:nvPicPr>
          <p:cNvPr id="3" name="object 3"/>
          <p:cNvPicPr/>
          <p:nvPr/>
        </p:nvPicPr>
        <p:blipFill>
          <a:blip r:embed="rId2" cstate="print"/>
          <a:stretch>
            <a:fillRect/>
          </a:stretch>
        </p:blipFill>
        <p:spPr>
          <a:xfrm>
            <a:off x="5167503" y="912114"/>
            <a:ext cx="809244" cy="705231"/>
          </a:xfrm>
          <a:prstGeom prst="rect">
            <a:avLst/>
          </a:prstGeom>
        </p:spPr>
      </p:pic>
      <p:sp>
        <p:nvSpPr>
          <p:cNvPr id="4" name="object 4"/>
          <p:cNvSpPr txBox="1"/>
          <p:nvPr/>
        </p:nvSpPr>
        <p:spPr>
          <a:xfrm>
            <a:off x="647014" y="2160613"/>
            <a:ext cx="8029575" cy="2935964"/>
          </a:xfrm>
          <a:prstGeom prst="rect">
            <a:avLst/>
          </a:prstGeom>
        </p:spPr>
        <p:txBody>
          <a:bodyPr vert="horz" wrap="square" lIns="0" tIns="10001" rIns="0" bIns="0" rtlCol="0">
            <a:spAutoFit/>
          </a:bodyPr>
          <a:lstStyle/>
          <a:p>
            <a:pPr marL="9525">
              <a:spcBef>
                <a:spcPts val="79"/>
              </a:spcBef>
            </a:pPr>
            <a:r>
              <a:rPr sz="1500" b="1" spc="8" dirty="0">
                <a:solidFill>
                  <a:srgbClr val="2E5496"/>
                </a:solidFill>
                <a:latin typeface="Verdana"/>
                <a:cs typeface="Verdana"/>
              </a:rPr>
              <a:t>Data</a:t>
            </a:r>
            <a:r>
              <a:rPr sz="1500" b="1" spc="30" dirty="0">
                <a:solidFill>
                  <a:srgbClr val="2E5496"/>
                </a:solidFill>
                <a:latin typeface="Verdana"/>
                <a:cs typeface="Verdana"/>
              </a:rPr>
              <a:t> </a:t>
            </a:r>
            <a:r>
              <a:rPr sz="1500" b="1" spc="4" dirty="0">
                <a:solidFill>
                  <a:srgbClr val="2E5496"/>
                </a:solidFill>
                <a:latin typeface="Verdana"/>
                <a:cs typeface="Verdana"/>
              </a:rPr>
              <a:t>Scientists,</a:t>
            </a:r>
            <a:r>
              <a:rPr sz="1500" b="1" spc="15" dirty="0">
                <a:solidFill>
                  <a:srgbClr val="2E5496"/>
                </a:solidFill>
                <a:latin typeface="Verdana"/>
                <a:cs typeface="Verdana"/>
              </a:rPr>
              <a:t> </a:t>
            </a:r>
            <a:r>
              <a:rPr sz="1500" b="1" spc="4" dirty="0">
                <a:solidFill>
                  <a:srgbClr val="2E5496"/>
                </a:solidFill>
                <a:latin typeface="Verdana"/>
                <a:cs typeface="Verdana"/>
              </a:rPr>
              <a:t>analysts,</a:t>
            </a:r>
            <a:r>
              <a:rPr sz="1500" b="1" spc="53" dirty="0">
                <a:solidFill>
                  <a:srgbClr val="2E5496"/>
                </a:solidFill>
                <a:latin typeface="Verdana"/>
                <a:cs typeface="Verdana"/>
              </a:rPr>
              <a:t> </a:t>
            </a:r>
            <a:r>
              <a:rPr sz="1500" b="1" spc="4" dirty="0">
                <a:solidFill>
                  <a:srgbClr val="2E5496"/>
                </a:solidFill>
                <a:latin typeface="Verdana"/>
                <a:cs typeface="Verdana"/>
              </a:rPr>
              <a:t>statisticians,</a:t>
            </a:r>
            <a:r>
              <a:rPr sz="1500" b="1" dirty="0">
                <a:solidFill>
                  <a:srgbClr val="2E5496"/>
                </a:solidFill>
                <a:latin typeface="Verdana"/>
                <a:cs typeface="Verdana"/>
              </a:rPr>
              <a:t> </a:t>
            </a:r>
            <a:r>
              <a:rPr sz="1500" b="1" spc="4" dirty="0">
                <a:solidFill>
                  <a:srgbClr val="2E5496"/>
                </a:solidFill>
                <a:latin typeface="Verdana"/>
                <a:cs typeface="Verdana"/>
              </a:rPr>
              <a:t>quants</a:t>
            </a:r>
            <a:r>
              <a:rPr sz="1500" b="1" spc="41" dirty="0">
                <a:solidFill>
                  <a:srgbClr val="2E5496"/>
                </a:solidFill>
                <a:latin typeface="Verdana"/>
                <a:cs typeface="Verdana"/>
              </a:rPr>
              <a:t> </a:t>
            </a:r>
            <a:r>
              <a:rPr sz="1500" b="1" spc="11" dirty="0">
                <a:solidFill>
                  <a:srgbClr val="2E5496"/>
                </a:solidFill>
                <a:latin typeface="Verdana"/>
                <a:cs typeface="Verdana"/>
              </a:rPr>
              <a:t>and</a:t>
            </a:r>
            <a:r>
              <a:rPr sz="1500" b="1" spc="26" dirty="0">
                <a:solidFill>
                  <a:srgbClr val="2E5496"/>
                </a:solidFill>
                <a:latin typeface="Verdana"/>
                <a:cs typeface="Verdana"/>
              </a:rPr>
              <a:t> </a:t>
            </a:r>
            <a:r>
              <a:rPr sz="1500" b="1" spc="4" dirty="0">
                <a:solidFill>
                  <a:srgbClr val="2E5496"/>
                </a:solidFill>
                <a:latin typeface="Verdana"/>
                <a:cs typeface="Verdana"/>
              </a:rPr>
              <a:t>all</a:t>
            </a:r>
            <a:r>
              <a:rPr sz="1500" b="1" spc="15" dirty="0">
                <a:solidFill>
                  <a:srgbClr val="2E5496"/>
                </a:solidFill>
                <a:latin typeface="Verdana"/>
                <a:cs typeface="Verdana"/>
              </a:rPr>
              <a:t> </a:t>
            </a:r>
            <a:r>
              <a:rPr sz="1500" b="1" spc="4" dirty="0">
                <a:solidFill>
                  <a:srgbClr val="2E5496"/>
                </a:solidFill>
                <a:latin typeface="Verdana"/>
                <a:cs typeface="Verdana"/>
              </a:rPr>
              <a:t>other</a:t>
            </a:r>
            <a:r>
              <a:rPr sz="1500" b="1" spc="41" dirty="0">
                <a:solidFill>
                  <a:srgbClr val="2E5496"/>
                </a:solidFill>
                <a:latin typeface="Verdana"/>
                <a:cs typeface="Verdana"/>
              </a:rPr>
              <a:t> </a:t>
            </a:r>
            <a:r>
              <a:rPr sz="1500" b="1" spc="15" dirty="0">
                <a:solidFill>
                  <a:srgbClr val="2E5496"/>
                </a:solidFill>
                <a:latin typeface="Verdana"/>
                <a:cs typeface="Verdana"/>
              </a:rPr>
              <a:t>make</a:t>
            </a:r>
            <a:r>
              <a:rPr sz="1500" b="1" spc="4" dirty="0">
                <a:solidFill>
                  <a:srgbClr val="2E5496"/>
                </a:solidFill>
                <a:latin typeface="Verdana"/>
                <a:cs typeface="Verdana"/>
              </a:rPr>
              <a:t> </a:t>
            </a:r>
            <a:r>
              <a:rPr sz="1500" b="1" spc="11" dirty="0">
                <a:solidFill>
                  <a:srgbClr val="2E5496"/>
                </a:solidFill>
                <a:latin typeface="Verdana"/>
                <a:cs typeface="Verdana"/>
              </a:rPr>
              <a:t>use</a:t>
            </a:r>
            <a:r>
              <a:rPr sz="1500" b="1" spc="34" dirty="0">
                <a:solidFill>
                  <a:srgbClr val="2E5496"/>
                </a:solidFill>
                <a:latin typeface="Verdana"/>
                <a:cs typeface="Verdana"/>
              </a:rPr>
              <a:t> </a:t>
            </a:r>
            <a:r>
              <a:rPr sz="1500" b="1" spc="4" dirty="0">
                <a:solidFill>
                  <a:srgbClr val="2E5496"/>
                </a:solidFill>
                <a:latin typeface="Verdana"/>
                <a:cs typeface="Verdana"/>
              </a:rPr>
              <a:t>of</a:t>
            </a:r>
            <a:endParaRPr sz="1500">
              <a:latin typeface="Verdana"/>
              <a:cs typeface="Verdana"/>
            </a:endParaRPr>
          </a:p>
          <a:p>
            <a:pPr marL="9525">
              <a:tabLst>
                <a:tab pos="670560" algn="l"/>
              </a:tabLst>
            </a:pPr>
            <a:r>
              <a:rPr sz="1500" b="1" dirty="0">
                <a:solidFill>
                  <a:srgbClr val="2E5496"/>
                </a:solidFill>
                <a:latin typeface="Verdana"/>
                <a:cs typeface="Verdana"/>
              </a:rPr>
              <a:t>R</a:t>
            </a:r>
            <a:r>
              <a:rPr sz="1500" b="1" spc="38" dirty="0">
                <a:solidFill>
                  <a:srgbClr val="2E5496"/>
                </a:solidFill>
                <a:latin typeface="Verdana"/>
                <a:cs typeface="Verdana"/>
              </a:rPr>
              <a:t> </a:t>
            </a:r>
            <a:r>
              <a:rPr sz="1500" b="1" spc="8" dirty="0">
                <a:solidFill>
                  <a:srgbClr val="2E5496"/>
                </a:solidFill>
                <a:latin typeface="Verdana"/>
                <a:cs typeface="Verdana"/>
              </a:rPr>
              <a:t>for	</a:t>
            </a:r>
            <a:r>
              <a:rPr sz="1500" b="1" spc="4" dirty="0">
                <a:solidFill>
                  <a:srgbClr val="2E5496"/>
                </a:solidFill>
                <a:latin typeface="Verdana"/>
                <a:cs typeface="Verdana"/>
              </a:rPr>
              <a:t>statistical</a:t>
            </a:r>
            <a:r>
              <a:rPr sz="1500" b="1" spc="19" dirty="0">
                <a:solidFill>
                  <a:srgbClr val="2E5496"/>
                </a:solidFill>
                <a:latin typeface="Verdana"/>
                <a:cs typeface="Verdana"/>
              </a:rPr>
              <a:t> </a:t>
            </a:r>
            <a:r>
              <a:rPr sz="1500" b="1" spc="8" dirty="0">
                <a:solidFill>
                  <a:srgbClr val="2E5496"/>
                </a:solidFill>
                <a:latin typeface="Verdana"/>
                <a:cs typeface="Verdana"/>
              </a:rPr>
              <a:t>analysis,</a:t>
            </a:r>
            <a:r>
              <a:rPr sz="1500" b="1" spc="26" dirty="0">
                <a:solidFill>
                  <a:srgbClr val="2E5496"/>
                </a:solidFill>
                <a:latin typeface="Verdana"/>
                <a:cs typeface="Verdana"/>
              </a:rPr>
              <a:t> </a:t>
            </a:r>
            <a:r>
              <a:rPr sz="1500" b="1" spc="4" dirty="0">
                <a:solidFill>
                  <a:srgbClr val="2E5496"/>
                </a:solidFill>
                <a:latin typeface="Verdana"/>
                <a:cs typeface="Verdana"/>
              </a:rPr>
              <a:t>predictive</a:t>
            </a:r>
            <a:r>
              <a:rPr sz="1500" b="1" spc="23" dirty="0">
                <a:solidFill>
                  <a:srgbClr val="2E5496"/>
                </a:solidFill>
                <a:latin typeface="Verdana"/>
                <a:cs typeface="Verdana"/>
              </a:rPr>
              <a:t> </a:t>
            </a:r>
            <a:r>
              <a:rPr sz="1500" b="1" spc="8" dirty="0">
                <a:solidFill>
                  <a:srgbClr val="2E5496"/>
                </a:solidFill>
                <a:latin typeface="Verdana"/>
                <a:cs typeface="Verdana"/>
              </a:rPr>
              <a:t>modeling</a:t>
            </a:r>
            <a:r>
              <a:rPr sz="1500" b="1" spc="68" dirty="0">
                <a:solidFill>
                  <a:srgbClr val="2E5496"/>
                </a:solidFill>
                <a:latin typeface="Verdana"/>
                <a:cs typeface="Verdana"/>
              </a:rPr>
              <a:t> </a:t>
            </a:r>
            <a:r>
              <a:rPr sz="1500" b="1" spc="11" dirty="0">
                <a:solidFill>
                  <a:srgbClr val="2E5496"/>
                </a:solidFill>
                <a:latin typeface="Verdana"/>
                <a:cs typeface="Verdana"/>
              </a:rPr>
              <a:t>and </a:t>
            </a:r>
            <a:r>
              <a:rPr sz="1500" b="1" spc="8" dirty="0">
                <a:solidFill>
                  <a:srgbClr val="2E5496"/>
                </a:solidFill>
                <a:latin typeface="Verdana"/>
                <a:cs typeface="Verdana"/>
              </a:rPr>
              <a:t>data visualisation.</a:t>
            </a:r>
            <a:endParaRPr sz="1500">
              <a:latin typeface="Verdana"/>
              <a:cs typeface="Verdana"/>
            </a:endParaRPr>
          </a:p>
          <a:p>
            <a:pPr>
              <a:spcBef>
                <a:spcPts val="4"/>
              </a:spcBef>
            </a:pPr>
            <a:endParaRPr sz="1988">
              <a:latin typeface="Verdana"/>
              <a:cs typeface="Verdana"/>
            </a:endParaRPr>
          </a:p>
          <a:p>
            <a:pPr marL="9525" marR="3810" algn="just"/>
            <a:r>
              <a:rPr sz="1500" b="1" dirty="0">
                <a:solidFill>
                  <a:srgbClr val="2E5496"/>
                </a:solidFill>
                <a:latin typeface="Verdana"/>
                <a:cs typeface="Verdana"/>
              </a:rPr>
              <a:t>In the R </a:t>
            </a:r>
            <a:r>
              <a:rPr sz="1500" b="1" spc="-4" dirty="0">
                <a:solidFill>
                  <a:srgbClr val="2E5496"/>
                </a:solidFill>
                <a:latin typeface="Verdana"/>
                <a:cs typeface="Verdana"/>
              </a:rPr>
              <a:t>language, some of the </a:t>
            </a:r>
            <a:r>
              <a:rPr sz="1500" b="1" dirty="0">
                <a:solidFill>
                  <a:srgbClr val="2E5496"/>
                </a:solidFill>
                <a:latin typeface="Verdana"/>
                <a:cs typeface="Verdana"/>
              </a:rPr>
              <a:t>main </a:t>
            </a:r>
            <a:r>
              <a:rPr sz="1500" b="1" spc="-4" dirty="0">
                <a:solidFill>
                  <a:srgbClr val="2E5496"/>
                </a:solidFill>
                <a:latin typeface="Verdana"/>
                <a:cs typeface="Verdana"/>
              </a:rPr>
              <a:t>functions available are </a:t>
            </a:r>
            <a:r>
              <a:rPr sz="1500" b="1" dirty="0">
                <a:solidFill>
                  <a:srgbClr val="2E5496"/>
                </a:solidFill>
                <a:latin typeface="Verdana"/>
                <a:cs typeface="Verdana"/>
              </a:rPr>
              <a:t>for </a:t>
            </a:r>
            <a:r>
              <a:rPr sz="1500" b="1" spc="-4" dirty="0">
                <a:solidFill>
                  <a:srgbClr val="2E5496"/>
                </a:solidFill>
                <a:latin typeface="Verdana"/>
                <a:cs typeface="Verdana"/>
              </a:rPr>
              <a:t>data </a:t>
            </a:r>
            <a:r>
              <a:rPr sz="1500" b="1" dirty="0">
                <a:solidFill>
                  <a:srgbClr val="2E5496"/>
                </a:solidFill>
                <a:latin typeface="Verdana"/>
                <a:cs typeface="Verdana"/>
              </a:rPr>
              <a:t> manipulation, </a:t>
            </a:r>
            <a:r>
              <a:rPr sz="1500" b="1" spc="-4" dirty="0">
                <a:solidFill>
                  <a:srgbClr val="2E5496"/>
                </a:solidFill>
                <a:latin typeface="Verdana"/>
                <a:cs typeface="Verdana"/>
              </a:rPr>
              <a:t>charts </a:t>
            </a:r>
            <a:r>
              <a:rPr sz="1500" b="1" dirty="0">
                <a:solidFill>
                  <a:srgbClr val="2E5496"/>
                </a:solidFill>
                <a:latin typeface="Verdana"/>
                <a:cs typeface="Verdana"/>
              </a:rPr>
              <a:t>which the </a:t>
            </a:r>
            <a:r>
              <a:rPr sz="1500" b="1" spc="-4" dirty="0">
                <a:solidFill>
                  <a:srgbClr val="2E5496"/>
                </a:solidFill>
                <a:latin typeface="Verdana"/>
                <a:cs typeface="Verdana"/>
              </a:rPr>
              <a:t>data </a:t>
            </a:r>
            <a:r>
              <a:rPr sz="1500" b="1" dirty="0">
                <a:solidFill>
                  <a:srgbClr val="2E5496"/>
                </a:solidFill>
                <a:latin typeface="Verdana"/>
                <a:cs typeface="Verdana"/>
              </a:rPr>
              <a:t>analyst </a:t>
            </a:r>
            <a:r>
              <a:rPr sz="1500" b="1" spc="-4" dirty="0">
                <a:solidFill>
                  <a:srgbClr val="2E5496"/>
                </a:solidFill>
                <a:latin typeface="Verdana"/>
                <a:cs typeface="Verdana"/>
              </a:rPr>
              <a:t>could need </a:t>
            </a:r>
            <a:r>
              <a:rPr sz="1500" b="1" dirty="0">
                <a:solidFill>
                  <a:srgbClr val="2E5496"/>
                </a:solidFill>
                <a:latin typeface="Verdana"/>
                <a:cs typeface="Verdana"/>
              </a:rPr>
              <a:t>and </a:t>
            </a:r>
            <a:r>
              <a:rPr sz="1500" b="1" spc="-4" dirty="0">
                <a:solidFill>
                  <a:srgbClr val="2E5496"/>
                </a:solidFill>
                <a:latin typeface="Verdana"/>
                <a:cs typeface="Verdana"/>
              </a:rPr>
              <a:t>statistical </a:t>
            </a:r>
            <a:r>
              <a:rPr sz="1500" b="1" dirty="0">
                <a:solidFill>
                  <a:srgbClr val="2E5496"/>
                </a:solidFill>
                <a:latin typeface="Verdana"/>
                <a:cs typeface="Verdana"/>
              </a:rPr>
              <a:t> </a:t>
            </a:r>
            <a:r>
              <a:rPr sz="1500" b="1" spc="-4" dirty="0">
                <a:solidFill>
                  <a:srgbClr val="2E5496"/>
                </a:solidFill>
                <a:latin typeface="Verdana"/>
                <a:cs typeface="Verdana"/>
              </a:rPr>
              <a:t>model.</a:t>
            </a:r>
            <a:r>
              <a:rPr sz="1500" b="1" dirty="0">
                <a:solidFill>
                  <a:srgbClr val="2E5496"/>
                </a:solidFill>
                <a:latin typeface="Verdana"/>
                <a:cs typeface="Verdana"/>
              </a:rPr>
              <a:t> The </a:t>
            </a:r>
            <a:r>
              <a:rPr sz="1500" b="1" spc="4" dirty="0">
                <a:solidFill>
                  <a:srgbClr val="2E5496"/>
                </a:solidFill>
                <a:latin typeface="Verdana"/>
                <a:cs typeface="Verdana"/>
              </a:rPr>
              <a:t>R </a:t>
            </a:r>
            <a:r>
              <a:rPr sz="1500" b="1" dirty="0">
                <a:solidFill>
                  <a:srgbClr val="2E5496"/>
                </a:solidFill>
                <a:latin typeface="Verdana"/>
                <a:cs typeface="Verdana"/>
              </a:rPr>
              <a:t>is also famous </a:t>
            </a:r>
            <a:r>
              <a:rPr sz="1500" b="1" spc="-4" dirty="0">
                <a:solidFill>
                  <a:srgbClr val="2E5496"/>
                </a:solidFill>
                <a:latin typeface="Verdana"/>
                <a:cs typeface="Verdana"/>
              </a:rPr>
              <a:t>as </a:t>
            </a:r>
            <a:r>
              <a:rPr sz="1500" b="1" dirty="0">
                <a:solidFill>
                  <a:srgbClr val="2E5496"/>
                </a:solidFill>
                <a:latin typeface="Verdana"/>
                <a:cs typeface="Verdana"/>
              </a:rPr>
              <a:t>in this most cutting edge </a:t>
            </a:r>
            <a:r>
              <a:rPr sz="1500" b="1" spc="-4" dirty="0">
                <a:solidFill>
                  <a:srgbClr val="2E5496"/>
                </a:solidFill>
                <a:latin typeface="Verdana"/>
                <a:cs typeface="Verdana"/>
              </a:rPr>
              <a:t>research </a:t>
            </a:r>
            <a:r>
              <a:rPr sz="1500" b="1" dirty="0">
                <a:solidFill>
                  <a:srgbClr val="2E5496"/>
                </a:solidFill>
                <a:latin typeface="Verdana"/>
                <a:cs typeface="Verdana"/>
              </a:rPr>
              <a:t>can </a:t>
            </a:r>
            <a:r>
              <a:rPr sz="1500" b="1" spc="-11" dirty="0">
                <a:solidFill>
                  <a:srgbClr val="2E5496"/>
                </a:solidFill>
                <a:latin typeface="Verdana"/>
                <a:cs typeface="Verdana"/>
              </a:rPr>
              <a:t>be </a:t>
            </a:r>
            <a:r>
              <a:rPr sz="1500" b="1" spc="-8" dirty="0">
                <a:solidFill>
                  <a:srgbClr val="2E5496"/>
                </a:solidFill>
                <a:latin typeface="Verdana"/>
                <a:cs typeface="Verdana"/>
              </a:rPr>
              <a:t> </a:t>
            </a:r>
            <a:r>
              <a:rPr sz="1500" b="1" dirty="0">
                <a:solidFill>
                  <a:srgbClr val="2E5496"/>
                </a:solidFill>
                <a:latin typeface="Verdana"/>
                <a:cs typeface="Verdana"/>
              </a:rPr>
              <a:t>done</a:t>
            </a:r>
            <a:r>
              <a:rPr sz="1500" b="1" spc="-11" dirty="0">
                <a:solidFill>
                  <a:srgbClr val="2E5496"/>
                </a:solidFill>
                <a:latin typeface="Verdana"/>
                <a:cs typeface="Verdana"/>
              </a:rPr>
              <a:t> </a:t>
            </a:r>
            <a:r>
              <a:rPr sz="1500" b="1" spc="-4" dirty="0">
                <a:solidFill>
                  <a:srgbClr val="2E5496"/>
                </a:solidFill>
                <a:latin typeface="Verdana"/>
                <a:cs typeface="Verdana"/>
              </a:rPr>
              <a:t>in</a:t>
            </a:r>
            <a:r>
              <a:rPr sz="1500" b="1" spc="4" dirty="0">
                <a:solidFill>
                  <a:srgbClr val="2E5496"/>
                </a:solidFill>
                <a:latin typeface="Verdana"/>
                <a:cs typeface="Verdana"/>
              </a:rPr>
              <a:t> </a:t>
            </a:r>
            <a:r>
              <a:rPr sz="1500" b="1" dirty="0">
                <a:solidFill>
                  <a:srgbClr val="2E5496"/>
                </a:solidFill>
                <a:latin typeface="Verdana"/>
                <a:cs typeface="Verdana"/>
              </a:rPr>
              <a:t>statistics</a:t>
            </a:r>
            <a:r>
              <a:rPr sz="1500" b="1" spc="-4"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dirty="0">
                <a:solidFill>
                  <a:srgbClr val="2E5496"/>
                </a:solidFill>
                <a:latin typeface="Verdana"/>
                <a:cs typeface="Verdana"/>
              </a:rPr>
              <a:t>predictive</a:t>
            </a:r>
            <a:r>
              <a:rPr sz="1500" b="1" spc="-11" dirty="0">
                <a:solidFill>
                  <a:srgbClr val="2E5496"/>
                </a:solidFill>
                <a:latin typeface="Verdana"/>
                <a:cs typeface="Verdana"/>
              </a:rPr>
              <a:t> </a:t>
            </a:r>
            <a:r>
              <a:rPr sz="1500" b="1" dirty="0">
                <a:solidFill>
                  <a:srgbClr val="2E5496"/>
                </a:solidFill>
                <a:latin typeface="Verdana"/>
                <a:cs typeface="Verdana"/>
              </a:rPr>
              <a:t>modeling.</a:t>
            </a:r>
            <a:endParaRPr sz="1500">
              <a:latin typeface="Verdana"/>
              <a:cs typeface="Verdana"/>
            </a:endParaRPr>
          </a:p>
          <a:p>
            <a:pPr>
              <a:spcBef>
                <a:spcPts val="4"/>
              </a:spcBef>
            </a:pPr>
            <a:endParaRPr sz="2025">
              <a:latin typeface="Verdana"/>
              <a:cs typeface="Verdana"/>
            </a:endParaRPr>
          </a:p>
          <a:p>
            <a:pPr marL="9525" marR="7144" algn="just"/>
            <a:r>
              <a:rPr sz="1500" b="1" dirty="0">
                <a:solidFill>
                  <a:srgbClr val="2E5496"/>
                </a:solidFill>
                <a:latin typeface="Verdana"/>
                <a:cs typeface="Verdana"/>
              </a:rPr>
              <a:t>R </a:t>
            </a:r>
            <a:r>
              <a:rPr sz="1500" b="1" spc="4" dirty="0">
                <a:solidFill>
                  <a:srgbClr val="2E5496"/>
                </a:solidFill>
                <a:latin typeface="Verdana"/>
                <a:cs typeface="Verdana"/>
              </a:rPr>
              <a:t>is also </a:t>
            </a:r>
            <a:r>
              <a:rPr sz="1500" b="1" spc="11" dirty="0">
                <a:solidFill>
                  <a:srgbClr val="2E5496"/>
                </a:solidFill>
                <a:latin typeface="Verdana"/>
                <a:cs typeface="Verdana"/>
              </a:rPr>
              <a:t>an </a:t>
            </a:r>
            <a:r>
              <a:rPr sz="1500" b="1" spc="8" dirty="0">
                <a:solidFill>
                  <a:srgbClr val="2E5496"/>
                </a:solidFill>
                <a:latin typeface="Verdana"/>
                <a:cs typeface="Verdana"/>
              </a:rPr>
              <a:t>open </a:t>
            </a:r>
            <a:r>
              <a:rPr sz="1500" b="1" spc="4" dirty="0">
                <a:solidFill>
                  <a:srgbClr val="2E5496"/>
                </a:solidFill>
                <a:latin typeface="Verdana"/>
                <a:cs typeface="Verdana"/>
              </a:rPr>
              <a:t>source </a:t>
            </a:r>
            <a:r>
              <a:rPr sz="1500" b="1" spc="8" dirty="0">
                <a:solidFill>
                  <a:srgbClr val="2E5496"/>
                </a:solidFill>
                <a:latin typeface="Verdana"/>
                <a:cs typeface="Verdana"/>
              </a:rPr>
              <a:t>software </a:t>
            </a:r>
            <a:r>
              <a:rPr sz="1500" b="1" spc="4" dirty="0">
                <a:solidFill>
                  <a:srgbClr val="2E5496"/>
                </a:solidFill>
                <a:latin typeface="Verdana"/>
                <a:cs typeface="Verdana"/>
              </a:rPr>
              <a:t>project, this </a:t>
            </a:r>
            <a:r>
              <a:rPr sz="1500" b="1" spc="8" dirty="0">
                <a:solidFill>
                  <a:srgbClr val="2E5496"/>
                </a:solidFill>
                <a:latin typeface="Verdana"/>
                <a:cs typeface="Verdana"/>
              </a:rPr>
              <a:t>not </a:t>
            </a:r>
            <a:r>
              <a:rPr sz="1500" b="1" spc="4" dirty="0">
                <a:solidFill>
                  <a:srgbClr val="2E5496"/>
                </a:solidFill>
                <a:latin typeface="Verdana"/>
                <a:cs typeface="Verdana"/>
              </a:rPr>
              <a:t>only </a:t>
            </a:r>
            <a:r>
              <a:rPr sz="1500" b="1" spc="11" dirty="0">
                <a:solidFill>
                  <a:srgbClr val="2E5496"/>
                </a:solidFill>
                <a:latin typeface="Verdana"/>
                <a:cs typeface="Verdana"/>
              </a:rPr>
              <a:t>means </a:t>
            </a:r>
            <a:r>
              <a:rPr sz="1500" b="1" dirty="0">
                <a:solidFill>
                  <a:srgbClr val="2E5496"/>
                </a:solidFill>
                <a:latin typeface="Verdana"/>
                <a:cs typeface="Verdana"/>
              </a:rPr>
              <a:t>that </a:t>
            </a:r>
            <a:r>
              <a:rPr sz="1500" b="1" spc="11" dirty="0">
                <a:solidFill>
                  <a:srgbClr val="2E5496"/>
                </a:solidFill>
                <a:latin typeface="Verdana"/>
                <a:cs typeface="Verdana"/>
              </a:rPr>
              <a:t>you </a:t>
            </a:r>
            <a:r>
              <a:rPr sz="1500" b="1" spc="15" dirty="0">
                <a:solidFill>
                  <a:srgbClr val="2E5496"/>
                </a:solidFill>
                <a:latin typeface="Verdana"/>
                <a:cs typeface="Verdana"/>
              </a:rPr>
              <a:t> </a:t>
            </a:r>
            <a:r>
              <a:rPr sz="1500" b="1" spc="8" dirty="0">
                <a:solidFill>
                  <a:srgbClr val="2E5496"/>
                </a:solidFill>
                <a:latin typeface="Verdana"/>
                <a:cs typeface="Verdana"/>
              </a:rPr>
              <a:t>can </a:t>
            </a:r>
            <a:r>
              <a:rPr sz="1500" b="1" spc="11" dirty="0">
                <a:solidFill>
                  <a:srgbClr val="2E5496"/>
                </a:solidFill>
                <a:latin typeface="Verdana"/>
                <a:cs typeface="Verdana"/>
              </a:rPr>
              <a:t>download </a:t>
            </a:r>
            <a:r>
              <a:rPr sz="1500" b="1" spc="4" dirty="0">
                <a:solidFill>
                  <a:srgbClr val="2E5496"/>
                </a:solidFill>
                <a:latin typeface="Verdana"/>
                <a:cs typeface="Verdana"/>
              </a:rPr>
              <a:t>and </a:t>
            </a:r>
            <a:r>
              <a:rPr sz="1500" b="1" spc="8" dirty="0">
                <a:solidFill>
                  <a:srgbClr val="2E5496"/>
                </a:solidFill>
                <a:latin typeface="Verdana"/>
                <a:cs typeface="Verdana"/>
              </a:rPr>
              <a:t>use </a:t>
            </a:r>
            <a:r>
              <a:rPr sz="1500" b="1" spc="4" dirty="0">
                <a:solidFill>
                  <a:srgbClr val="2E5496"/>
                </a:solidFill>
                <a:latin typeface="Verdana"/>
                <a:cs typeface="Verdana"/>
              </a:rPr>
              <a:t>the R </a:t>
            </a:r>
            <a:r>
              <a:rPr sz="1500" b="1" spc="8" dirty="0">
                <a:solidFill>
                  <a:srgbClr val="2E5496"/>
                </a:solidFill>
                <a:latin typeface="Verdana"/>
                <a:cs typeface="Verdana"/>
              </a:rPr>
              <a:t>language </a:t>
            </a:r>
            <a:r>
              <a:rPr sz="1500" b="1" spc="4" dirty="0">
                <a:solidFill>
                  <a:srgbClr val="2E5496"/>
                </a:solidFill>
                <a:latin typeface="Verdana"/>
                <a:cs typeface="Verdana"/>
              </a:rPr>
              <a:t>for free but its source </a:t>
            </a:r>
            <a:r>
              <a:rPr sz="1500" b="1" spc="8" dirty="0">
                <a:solidFill>
                  <a:srgbClr val="2E5496"/>
                </a:solidFill>
                <a:latin typeface="Verdana"/>
                <a:cs typeface="Verdana"/>
              </a:rPr>
              <a:t>code </a:t>
            </a:r>
            <a:r>
              <a:rPr sz="1500" b="1" spc="4" dirty="0">
                <a:solidFill>
                  <a:srgbClr val="2E5496"/>
                </a:solidFill>
                <a:latin typeface="Verdana"/>
                <a:cs typeface="Verdana"/>
              </a:rPr>
              <a:t>is also </a:t>
            </a:r>
            <a:r>
              <a:rPr sz="1500" b="1" spc="8" dirty="0">
                <a:solidFill>
                  <a:srgbClr val="2E5496"/>
                </a:solidFill>
                <a:latin typeface="Verdana"/>
                <a:cs typeface="Verdana"/>
              </a:rPr>
              <a:t> open </a:t>
            </a:r>
            <a:r>
              <a:rPr sz="1500" b="1" spc="4" dirty="0">
                <a:solidFill>
                  <a:srgbClr val="2E5496"/>
                </a:solidFill>
                <a:latin typeface="Verdana"/>
                <a:cs typeface="Verdana"/>
              </a:rPr>
              <a:t>for</a:t>
            </a:r>
            <a:r>
              <a:rPr sz="1500" b="1" spc="8" dirty="0">
                <a:solidFill>
                  <a:srgbClr val="2E5496"/>
                </a:solidFill>
                <a:latin typeface="Verdana"/>
                <a:cs typeface="Verdana"/>
              </a:rPr>
              <a:t> </a:t>
            </a:r>
            <a:r>
              <a:rPr sz="1500" b="1" spc="4" dirty="0">
                <a:solidFill>
                  <a:srgbClr val="2E5496"/>
                </a:solidFill>
                <a:latin typeface="Verdana"/>
                <a:cs typeface="Verdana"/>
              </a:rPr>
              <a:t>the </a:t>
            </a:r>
            <a:r>
              <a:rPr sz="1500" b="1" spc="8" dirty="0">
                <a:solidFill>
                  <a:srgbClr val="2E5496"/>
                </a:solidFill>
                <a:latin typeface="Verdana"/>
                <a:cs typeface="Verdana"/>
              </a:rPr>
              <a:t>modification </a:t>
            </a:r>
            <a:r>
              <a:rPr sz="1500" b="1" spc="11" dirty="0">
                <a:solidFill>
                  <a:srgbClr val="2E5496"/>
                </a:solidFill>
                <a:latin typeface="Verdana"/>
                <a:cs typeface="Verdana"/>
              </a:rPr>
              <a:t>and </a:t>
            </a:r>
            <a:r>
              <a:rPr sz="1500" b="1" spc="4" dirty="0">
                <a:solidFill>
                  <a:srgbClr val="2E5496"/>
                </a:solidFill>
                <a:latin typeface="Verdana"/>
                <a:cs typeface="Verdana"/>
              </a:rPr>
              <a:t>inspection to </a:t>
            </a:r>
            <a:r>
              <a:rPr sz="1500" b="1" spc="11" dirty="0">
                <a:solidFill>
                  <a:srgbClr val="2E5496"/>
                </a:solidFill>
                <a:latin typeface="Verdana"/>
                <a:cs typeface="Verdana"/>
              </a:rPr>
              <a:t>anyone whoever want </a:t>
            </a:r>
            <a:r>
              <a:rPr sz="1500" b="1" spc="4" dirty="0">
                <a:solidFill>
                  <a:srgbClr val="2E5496"/>
                </a:solidFill>
                <a:latin typeface="Verdana"/>
                <a:cs typeface="Verdana"/>
              </a:rPr>
              <a:t>to see </a:t>
            </a:r>
            <a:r>
              <a:rPr sz="1500" b="1" spc="8" dirty="0">
                <a:solidFill>
                  <a:srgbClr val="2E5496"/>
                </a:solidFill>
                <a:latin typeface="Verdana"/>
                <a:cs typeface="Verdana"/>
              </a:rPr>
              <a:t> </a:t>
            </a:r>
            <a:r>
              <a:rPr sz="1500" b="1" spc="4" dirty="0">
                <a:solidFill>
                  <a:srgbClr val="2E5496"/>
                </a:solidFill>
                <a:latin typeface="Verdana"/>
                <a:cs typeface="Verdana"/>
              </a:rPr>
              <a:t>the</a:t>
            </a:r>
            <a:r>
              <a:rPr sz="1500" b="1" spc="15" dirty="0">
                <a:solidFill>
                  <a:srgbClr val="2E5496"/>
                </a:solidFill>
                <a:latin typeface="Verdana"/>
                <a:cs typeface="Verdana"/>
              </a:rPr>
              <a:t> </a:t>
            </a:r>
            <a:r>
              <a:rPr sz="1500" b="1" spc="8" dirty="0">
                <a:solidFill>
                  <a:srgbClr val="2E5496"/>
                </a:solidFill>
                <a:latin typeface="Verdana"/>
                <a:cs typeface="Verdana"/>
              </a:rPr>
              <a:t>algorithms</a:t>
            </a:r>
            <a:r>
              <a:rPr sz="1500" b="1" spc="60" dirty="0">
                <a:solidFill>
                  <a:srgbClr val="2E5496"/>
                </a:solidFill>
                <a:latin typeface="Verdana"/>
                <a:cs typeface="Verdana"/>
              </a:rPr>
              <a:t> </a:t>
            </a:r>
            <a:r>
              <a:rPr sz="1500" b="1" spc="11" dirty="0">
                <a:solidFill>
                  <a:srgbClr val="2E5496"/>
                </a:solidFill>
                <a:latin typeface="Verdana"/>
                <a:cs typeface="Verdana"/>
              </a:rPr>
              <a:t>and</a:t>
            </a:r>
            <a:r>
              <a:rPr sz="1500" b="1" spc="4" dirty="0">
                <a:solidFill>
                  <a:srgbClr val="2E5496"/>
                </a:solidFill>
                <a:latin typeface="Verdana"/>
                <a:cs typeface="Verdana"/>
              </a:rPr>
              <a:t> </a:t>
            </a:r>
            <a:r>
              <a:rPr sz="1500" b="1" spc="8" dirty="0">
                <a:solidFill>
                  <a:srgbClr val="2E5496"/>
                </a:solidFill>
                <a:latin typeface="Verdana"/>
                <a:cs typeface="Verdana"/>
              </a:rPr>
              <a:t>methods.</a:t>
            </a:r>
            <a:endParaRPr sz="150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0162" y="878545"/>
            <a:ext cx="4968716" cy="483305"/>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z="3075" spc="-4" dirty="0"/>
              <a:t>Installation</a:t>
            </a:r>
            <a:r>
              <a:rPr sz="3075" spc="-64" dirty="0"/>
              <a:t> </a:t>
            </a:r>
            <a:r>
              <a:rPr sz="3075" dirty="0"/>
              <a:t>of</a:t>
            </a:r>
            <a:r>
              <a:rPr sz="3075" spc="-68" dirty="0"/>
              <a:t> </a:t>
            </a:r>
            <a:r>
              <a:rPr sz="3075" spc="-4" dirty="0"/>
              <a:t>RStudio</a:t>
            </a:r>
            <a:endParaRPr sz="3075"/>
          </a:p>
        </p:txBody>
      </p:sp>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32</a:t>
            </a:fld>
            <a:endParaRPr dirty="0"/>
          </a:p>
        </p:txBody>
      </p:sp>
      <p:sp>
        <p:nvSpPr>
          <p:cNvPr id="3" name="object 3"/>
          <p:cNvSpPr txBox="1"/>
          <p:nvPr/>
        </p:nvSpPr>
        <p:spPr>
          <a:xfrm>
            <a:off x="403784" y="1930108"/>
            <a:ext cx="8577739" cy="3248293"/>
          </a:xfrm>
          <a:prstGeom prst="rect">
            <a:avLst/>
          </a:prstGeom>
        </p:spPr>
        <p:txBody>
          <a:bodyPr vert="horz" wrap="square" lIns="0" tIns="10001" rIns="0" bIns="0" rtlCol="0">
            <a:spAutoFit/>
          </a:bodyPr>
          <a:lstStyle/>
          <a:p>
            <a:pPr marL="9525">
              <a:spcBef>
                <a:spcPts val="79"/>
              </a:spcBef>
              <a:tabLst>
                <a:tab pos="880586" algn="l"/>
                <a:tab pos="1920716" algn="l"/>
                <a:tab pos="2260283" algn="l"/>
                <a:tab pos="2727959" algn="l"/>
                <a:tab pos="3328035" algn="l"/>
                <a:tab pos="4004786" algn="l"/>
                <a:tab pos="4440079" algn="l"/>
                <a:tab pos="4944428" algn="l"/>
                <a:tab pos="5604986" algn="l"/>
                <a:tab pos="5941219" algn="l"/>
                <a:tab pos="6327458" algn="l"/>
                <a:tab pos="6626066" algn="l"/>
                <a:tab pos="7406640" algn="l"/>
                <a:tab pos="8440103" algn="l"/>
              </a:tabLst>
            </a:pPr>
            <a:r>
              <a:rPr sz="1500" b="1" spc="8" dirty="0">
                <a:solidFill>
                  <a:srgbClr val="2E5496"/>
                </a:solidFill>
                <a:latin typeface="Verdana"/>
                <a:cs typeface="Verdana"/>
              </a:rPr>
              <a:t>H</a:t>
            </a:r>
            <a:r>
              <a:rPr sz="1500" b="1" dirty="0">
                <a:solidFill>
                  <a:srgbClr val="2E5496"/>
                </a:solidFill>
                <a:latin typeface="Verdana"/>
                <a:cs typeface="Verdana"/>
              </a:rPr>
              <a:t>a</a:t>
            </a:r>
            <a:r>
              <a:rPr sz="1500" b="1" spc="11" dirty="0">
                <a:solidFill>
                  <a:srgbClr val="2E5496"/>
                </a:solidFill>
                <a:latin typeface="Verdana"/>
                <a:cs typeface="Verdana"/>
              </a:rPr>
              <a:t>v</a:t>
            </a:r>
            <a:r>
              <a:rPr sz="1500" b="1" spc="4" dirty="0">
                <a:solidFill>
                  <a:srgbClr val="2E5496"/>
                </a:solidFill>
                <a:latin typeface="Verdana"/>
                <a:cs typeface="Verdana"/>
              </a:rPr>
              <a:t>i</a:t>
            </a:r>
            <a:r>
              <a:rPr sz="1500" b="1" spc="-4" dirty="0">
                <a:solidFill>
                  <a:srgbClr val="2E5496"/>
                </a:solidFill>
                <a:latin typeface="Verdana"/>
                <a:cs typeface="Verdana"/>
              </a:rPr>
              <a:t>n</a:t>
            </a:r>
            <a:r>
              <a:rPr sz="1500" b="1" dirty="0">
                <a:solidFill>
                  <a:srgbClr val="2E5496"/>
                </a:solidFill>
                <a:latin typeface="Verdana"/>
                <a:cs typeface="Verdana"/>
              </a:rPr>
              <a:t>g	ins</a:t>
            </a:r>
            <a:r>
              <a:rPr sz="1500" b="1" spc="-8" dirty="0">
                <a:solidFill>
                  <a:srgbClr val="2E5496"/>
                </a:solidFill>
                <a:latin typeface="Verdana"/>
                <a:cs typeface="Verdana"/>
              </a:rPr>
              <a:t>t</a:t>
            </a:r>
            <a:r>
              <a:rPr sz="1500" b="1" dirty="0">
                <a:solidFill>
                  <a:srgbClr val="2E5496"/>
                </a:solidFill>
                <a:latin typeface="Verdana"/>
                <a:cs typeface="Verdana"/>
              </a:rPr>
              <a:t>a</a:t>
            </a:r>
            <a:r>
              <a:rPr sz="1500" b="1" spc="8" dirty="0">
                <a:solidFill>
                  <a:srgbClr val="2E5496"/>
                </a:solidFill>
                <a:latin typeface="Verdana"/>
                <a:cs typeface="Verdana"/>
              </a:rPr>
              <a:t>l</a:t>
            </a:r>
            <a:r>
              <a:rPr sz="1500" b="1" dirty="0">
                <a:solidFill>
                  <a:srgbClr val="2E5496"/>
                </a:solidFill>
                <a:latin typeface="Verdana"/>
                <a:cs typeface="Verdana"/>
              </a:rPr>
              <a:t>led	</a:t>
            </a:r>
            <a:r>
              <a:rPr sz="1500" b="1" spc="15" dirty="0">
                <a:solidFill>
                  <a:srgbClr val="2E5496"/>
                </a:solidFill>
                <a:latin typeface="Verdana"/>
                <a:cs typeface="Verdana"/>
              </a:rPr>
              <a:t>R</a:t>
            </a:r>
            <a:r>
              <a:rPr sz="1500" b="1" dirty="0">
                <a:solidFill>
                  <a:srgbClr val="2E5496"/>
                </a:solidFill>
                <a:latin typeface="Verdana"/>
                <a:cs typeface="Verdana"/>
              </a:rPr>
              <a:t>,	the	</a:t>
            </a:r>
            <a:r>
              <a:rPr sz="1500" b="1" spc="4" dirty="0">
                <a:solidFill>
                  <a:srgbClr val="2E5496"/>
                </a:solidFill>
                <a:latin typeface="Verdana"/>
                <a:cs typeface="Verdana"/>
              </a:rPr>
              <a:t>ne</a:t>
            </a:r>
            <a:r>
              <a:rPr sz="1500" b="1" spc="8" dirty="0">
                <a:solidFill>
                  <a:srgbClr val="2E5496"/>
                </a:solidFill>
                <a:latin typeface="Verdana"/>
                <a:cs typeface="Verdana"/>
              </a:rPr>
              <a:t>x</a:t>
            </a:r>
            <a:r>
              <a:rPr sz="1500" b="1" dirty="0">
                <a:solidFill>
                  <a:srgbClr val="2E5496"/>
                </a:solidFill>
                <a:latin typeface="Verdana"/>
                <a:cs typeface="Verdana"/>
              </a:rPr>
              <a:t>t	thi</a:t>
            </a:r>
            <a:r>
              <a:rPr sz="1500" b="1" spc="-8" dirty="0">
                <a:solidFill>
                  <a:srgbClr val="2E5496"/>
                </a:solidFill>
                <a:latin typeface="Verdana"/>
                <a:cs typeface="Verdana"/>
              </a:rPr>
              <a:t>n</a:t>
            </a:r>
            <a:r>
              <a:rPr sz="1500" b="1" dirty="0">
                <a:solidFill>
                  <a:srgbClr val="2E5496"/>
                </a:solidFill>
                <a:latin typeface="Verdana"/>
                <a:cs typeface="Verdana"/>
              </a:rPr>
              <a:t>g	</a:t>
            </a:r>
            <a:r>
              <a:rPr sz="1500" b="1" spc="11" dirty="0">
                <a:solidFill>
                  <a:srgbClr val="2E5496"/>
                </a:solidFill>
                <a:latin typeface="Verdana"/>
                <a:cs typeface="Verdana"/>
              </a:rPr>
              <a:t>w</a:t>
            </a:r>
            <a:r>
              <a:rPr sz="1500" b="1" dirty="0">
                <a:solidFill>
                  <a:srgbClr val="2E5496"/>
                </a:solidFill>
                <a:latin typeface="Verdana"/>
                <a:cs typeface="Verdana"/>
              </a:rPr>
              <a:t>e	</a:t>
            </a:r>
            <a:r>
              <a:rPr sz="1500" b="1" spc="4" dirty="0">
                <a:solidFill>
                  <a:srgbClr val="2E5496"/>
                </a:solidFill>
                <a:latin typeface="Verdana"/>
                <a:cs typeface="Verdana"/>
              </a:rPr>
              <a:t>w</a:t>
            </a:r>
            <a:r>
              <a:rPr sz="1500" b="1" spc="8" dirty="0">
                <a:solidFill>
                  <a:srgbClr val="2E5496"/>
                </a:solidFill>
                <a:latin typeface="Verdana"/>
                <a:cs typeface="Verdana"/>
              </a:rPr>
              <a:t>i</a:t>
            </a:r>
            <a:r>
              <a:rPr sz="1500" b="1" spc="4" dirty="0">
                <a:solidFill>
                  <a:srgbClr val="2E5496"/>
                </a:solidFill>
                <a:latin typeface="Verdana"/>
                <a:cs typeface="Verdana"/>
              </a:rPr>
              <a:t>l</a:t>
            </a:r>
            <a:r>
              <a:rPr sz="1500" b="1" dirty="0">
                <a:solidFill>
                  <a:srgbClr val="2E5496"/>
                </a:solidFill>
                <a:latin typeface="Verdana"/>
                <a:cs typeface="Verdana"/>
              </a:rPr>
              <a:t>l	</a:t>
            </a:r>
            <a:r>
              <a:rPr sz="1500" b="1" spc="11" dirty="0">
                <a:solidFill>
                  <a:srgbClr val="2E5496"/>
                </a:solidFill>
                <a:latin typeface="Verdana"/>
                <a:cs typeface="Verdana"/>
              </a:rPr>
              <a:t>wa</a:t>
            </a:r>
            <a:r>
              <a:rPr sz="1500" b="1" spc="4" dirty="0">
                <a:solidFill>
                  <a:srgbClr val="2E5496"/>
                </a:solidFill>
                <a:latin typeface="Verdana"/>
                <a:cs typeface="Verdana"/>
              </a:rPr>
              <a:t>n</a:t>
            </a:r>
            <a:r>
              <a:rPr sz="1500" b="1" dirty="0">
                <a:solidFill>
                  <a:srgbClr val="2E5496"/>
                </a:solidFill>
                <a:latin typeface="Verdana"/>
                <a:cs typeface="Verdana"/>
              </a:rPr>
              <a:t>t	</a:t>
            </a:r>
            <a:r>
              <a:rPr sz="1500" b="1" spc="-4" dirty="0">
                <a:solidFill>
                  <a:srgbClr val="2E5496"/>
                </a:solidFill>
                <a:latin typeface="Verdana"/>
                <a:cs typeface="Verdana"/>
              </a:rPr>
              <a:t>t</a:t>
            </a:r>
            <a:r>
              <a:rPr sz="1500" b="1" dirty="0">
                <a:solidFill>
                  <a:srgbClr val="2E5496"/>
                </a:solidFill>
                <a:latin typeface="Verdana"/>
                <a:cs typeface="Verdana"/>
              </a:rPr>
              <a:t>o	</a:t>
            </a:r>
            <a:r>
              <a:rPr sz="1500" b="1" spc="8" dirty="0">
                <a:solidFill>
                  <a:srgbClr val="2E5496"/>
                </a:solidFill>
                <a:latin typeface="Verdana"/>
                <a:cs typeface="Verdana"/>
              </a:rPr>
              <a:t>d</a:t>
            </a:r>
            <a:r>
              <a:rPr sz="1500" b="1" dirty="0">
                <a:solidFill>
                  <a:srgbClr val="2E5496"/>
                </a:solidFill>
                <a:latin typeface="Verdana"/>
                <a:cs typeface="Verdana"/>
              </a:rPr>
              <a:t>o	</a:t>
            </a:r>
            <a:r>
              <a:rPr sz="1500" b="1" spc="-4" dirty="0">
                <a:solidFill>
                  <a:srgbClr val="2E5496"/>
                </a:solidFill>
                <a:latin typeface="Verdana"/>
                <a:cs typeface="Verdana"/>
              </a:rPr>
              <a:t>i</a:t>
            </a:r>
            <a:r>
              <a:rPr sz="1500" b="1" dirty="0">
                <a:solidFill>
                  <a:srgbClr val="2E5496"/>
                </a:solidFill>
                <a:latin typeface="Verdana"/>
                <a:cs typeface="Verdana"/>
              </a:rPr>
              <a:t>s	in</a:t>
            </a:r>
            <a:r>
              <a:rPr sz="1500" b="1" spc="4" dirty="0">
                <a:solidFill>
                  <a:srgbClr val="2E5496"/>
                </a:solidFill>
                <a:latin typeface="Verdana"/>
                <a:cs typeface="Verdana"/>
              </a:rPr>
              <a:t>s</a:t>
            </a:r>
            <a:r>
              <a:rPr sz="1500" b="1" dirty="0">
                <a:solidFill>
                  <a:srgbClr val="2E5496"/>
                </a:solidFill>
                <a:latin typeface="Verdana"/>
                <a:cs typeface="Verdana"/>
              </a:rPr>
              <a:t>ta</a:t>
            </a:r>
            <a:r>
              <a:rPr sz="1500" b="1" spc="4" dirty="0">
                <a:solidFill>
                  <a:srgbClr val="2E5496"/>
                </a:solidFill>
                <a:latin typeface="Verdana"/>
                <a:cs typeface="Verdana"/>
              </a:rPr>
              <a:t>l</a:t>
            </a:r>
            <a:r>
              <a:rPr sz="1500" b="1" dirty="0">
                <a:solidFill>
                  <a:srgbClr val="2E5496"/>
                </a:solidFill>
                <a:latin typeface="Verdana"/>
                <a:cs typeface="Verdana"/>
              </a:rPr>
              <a:t>l	</a:t>
            </a:r>
            <a:r>
              <a:rPr sz="1500" b="1" spc="8" dirty="0">
                <a:solidFill>
                  <a:srgbClr val="2E5496"/>
                </a:solidFill>
                <a:latin typeface="Verdana"/>
                <a:cs typeface="Verdana"/>
              </a:rPr>
              <a:t>RS</a:t>
            </a:r>
            <a:r>
              <a:rPr sz="1500" b="1" dirty="0">
                <a:solidFill>
                  <a:srgbClr val="2E5496"/>
                </a:solidFill>
                <a:latin typeface="Verdana"/>
                <a:cs typeface="Verdana"/>
              </a:rPr>
              <a:t>t</a:t>
            </a:r>
            <a:r>
              <a:rPr sz="1500" b="1" spc="4" dirty="0">
                <a:solidFill>
                  <a:srgbClr val="2E5496"/>
                </a:solidFill>
                <a:latin typeface="Verdana"/>
                <a:cs typeface="Verdana"/>
              </a:rPr>
              <a:t>u</a:t>
            </a:r>
            <a:r>
              <a:rPr sz="1500" b="1" spc="8" dirty="0">
                <a:solidFill>
                  <a:srgbClr val="2E5496"/>
                </a:solidFill>
                <a:latin typeface="Verdana"/>
                <a:cs typeface="Verdana"/>
              </a:rPr>
              <a:t>d</a:t>
            </a:r>
            <a:r>
              <a:rPr sz="1500" b="1" spc="4" dirty="0">
                <a:solidFill>
                  <a:srgbClr val="2E5496"/>
                </a:solidFill>
                <a:latin typeface="Verdana"/>
                <a:cs typeface="Verdana"/>
              </a:rPr>
              <a:t>i</a:t>
            </a:r>
            <a:r>
              <a:rPr sz="1500" b="1" spc="8" dirty="0">
                <a:solidFill>
                  <a:srgbClr val="2E5496"/>
                </a:solidFill>
                <a:latin typeface="Verdana"/>
                <a:cs typeface="Verdana"/>
              </a:rPr>
              <a:t>o</a:t>
            </a:r>
            <a:r>
              <a:rPr sz="1500" b="1" dirty="0">
                <a:solidFill>
                  <a:srgbClr val="2E5496"/>
                </a:solidFill>
                <a:latin typeface="Verdana"/>
                <a:cs typeface="Verdana"/>
              </a:rPr>
              <a:t>,	a</a:t>
            </a:r>
            <a:endParaRPr sz="1500">
              <a:latin typeface="Verdana"/>
              <a:cs typeface="Verdana"/>
            </a:endParaRPr>
          </a:p>
          <a:p>
            <a:pPr marL="9525">
              <a:spcBef>
                <a:spcPts val="4"/>
              </a:spcBef>
            </a:pPr>
            <a:r>
              <a:rPr sz="1500" b="1" spc="8" dirty="0">
                <a:solidFill>
                  <a:srgbClr val="2E5496"/>
                </a:solidFill>
                <a:latin typeface="Verdana"/>
                <a:cs typeface="Verdana"/>
              </a:rPr>
              <a:t>popular and </a:t>
            </a:r>
            <a:r>
              <a:rPr sz="1500" b="1" spc="-4" dirty="0">
                <a:solidFill>
                  <a:srgbClr val="2E5496"/>
                </a:solidFill>
                <a:latin typeface="Verdana"/>
                <a:cs typeface="Verdana"/>
              </a:rPr>
              <a:t>useful</a:t>
            </a:r>
            <a:r>
              <a:rPr sz="1500" b="1" spc="26" dirty="0">
                <a:solidFill>
                  <a:srgbClr val="2E5496"/>
                </a:solidFill>
                <a:latin typeface="Verdana"/>
                <a:cs typeface="Verdana"/>
              </a:rPr>
              <a:t> </a:t>
            </a:r>
            <a:r>
              <a:rPr sz="1500" b="1" dirty="0">
                <a:solidFill>
                  <a:srgbClr val="2E5496"/>
                </a:solidFill>
                <a:latin typeface="Verdana"/>
                <a:cs typeface="Verdana"/>
              </a:rPr>
              <a:t>interface</a:t>
            </a:r>
            <a:r>
              <a:rPr sz="1500" b="1" spc="23" dirty="0">
                <a:solidFill>
                  <a:srgbClr val="2E5496"/>
                </a:solidFill>
                <a:latin typeface="Verdana"/>
                <a:cs typeface="Verdana"/>
              </a:rPr>
              <a:t> </a:t>
            </a:r>
            <a:r>
              <a:rPr sz="1500" b="1" dirty="0">
                <a:solidFill>
                  <a:srgbClr val="2E5496"/>
                </a:solidFill>
                <a:latin typeface="Verdana"/>
                <a:cs typeface="Verdana"/>
              </a:rPr>
              <a:t>for</a:t>
            </a:r>
            <a:r>
              <a:rPr sz="1500" b="1" spc="23" dirty="0">
                <a:solidFill>
                  <a:srgbClr val="2E5496"/>
                </a:solidFill>
                <a:latin typeface="Verdana"/>
                <a:cs typeface="Verdana"/>
              </a:rPr>
              <a:t> </a:t>
            </a:r>
            <a:r>
              <a:rPr sz="1500" b="1" dirty="0">
                <a:solidFill>
                  <a:srgbClr val="2E5496"/>
                </a:solidFill>
                <a:latin typeface="Verdana"/>
                <a:cs typeface="Verdana"/>
              </a:rPr>
              <a:t>writing</a:t>
            </a:r>
            <a:r>
              <a:rPr sz="1500" b="1" spc="38" dirty="0">
                <a:solidFill>
                  <a:srgbClr val="2E5496"/>
                </a:solidFill>
                <a:latin typeface="Verdana"/>
                <a:cs typeface="Verdana"/>
              </a:rPr>
              <a:t> </a:t>
            </a:r>
            <a:r>
              <a:rPr sz="1500" b="1" spc="-4" dirty="0">
                <a:solidFill>
                  <a:srgbClr val="2E5496"/>
                </a:solidFill>
                <a:latin typeface="Verdana"/>
                <a:cs typeface="Verdana"/>
              </a:rPr>
              <a:t>scripts</a:t>
            </a:r>
            <a:r>
              <a:rPr sz="1500" b="1" spc="30" dirty="0">
                <a:solidFill>
                  <a:srgbClr val="2E5496"/>
                </a:solidFill>
                <a:latin typeface="Verdana"/>
                <a:cs typeface="Verdana"/>
              </a:rPr>
              <a:t> </a:t>
            </a:r>
            <a:r>
              <a:rPr sz="1500" b="1" spc="8" dirty="0">
                <a:solidFill>
                  <a:srgbClr val="2E5496"/>
                </a:solidFill>
                <a:latin typeface="Verdana"/>
                <a:cs typeface="Verdana"/>
              </a:rPr>
              <a:t>and</a:t>
            </a:r>
            <a:r>
              <a:rPr sz="1500" b="1" spc="15" dirty="0">
                <a:solidFill>
                  <a:srgbClr val="2E5496"/>
                </a:solidFill>
                <a:latin typeface="Verdana"/>
                <a:cs typeface="Verdana"/>
              </a:rPr>
              <a:t> </a:t>
            </a:r>
            <a:r>
              <a:rPr sz="1500" b="1" spc="4" dirty="0">
                <a:solidFill>
                  <a:srgbClr val="2E5496"/>
                </a:solidFill>
                <a:latin typeface="Verdana"/>
                <a:cs typeface="Verdana"/>
              </a:rPr>
              <a:t>using</a:t>
            </a:r>
            <a:r>
              <a:rPr sz="1500" b="1" spc="19" dirty="0">
                <a:solidFill>
                  <a:srgbClr val="2E5496"/>
                </a:solidFill>
                <a:latin typeface="Verdana"/>
                <a:cs typeface="Verdana"/>
              </a:rPr>
              <a:t> </a:t>
            </a:r>
            <a:r>
              <a:rPr sz="1500" b="1" spc="4" dirty="0">
                <a:solidFill>
                  <a:srgbClr val="2E5496"/>
                </a:solidFill>
                <a:latin typeface="Verdana"/>
                <a:cs typeface="Verdana"/>
              </a:rPr>
              <a:t>R.</a:t>
            </a:r>
            <a:endParaRPr sz="1500">
              <a:latin typeface="Verdana"/>
              <a:cs typeface="Verdana"/>
            </a:endParaRPr>
          </a:p>
          <a:p>
            <a:pPr>
              <a:spcBef>
                <a:spcPts val="19"/>
              </a:spcBef>
            </a:pPr>
            <a:endParaRPr sz="1650">
              <a:latin typeface="Verdana"/>
              <a:cs typeface="Verdana"/>
            </a:endParaRPr>
          </a:p>
          <a:p>
            <a:pPr marL="9525"/>
            <a:r>
              <a:rPr sz="1500" b="1" dirty="0">
                <a:solidFill>
                  <a:srgbClr val="2E5496"/>
                </a:solidFill>
                <a:latin typeface="Verdana"/>
                <a:cs typeface="Verdana"/>
              </a:rPr>
              <a:t>If </a:t>
            </a:r>
            <a:r>
              <a:rPr sz="1500" b="1" spc="8" dirty="0">
                <a:solidFill>
                  <a:srgbClr val="2E5496"/>
                </a:solidFill>
                <a:latin typeface="Verdana"/>
                <a:cs typeface="Verdana"/>
              </a:rPr>
              <a:t>you</a:t>
            </a:r>
            <a:r>
              <a:rPr sz="1500" b="1" spc="-4" dirty="0">
                <a:solidFill>
                  <a:srgbClr val="2E5496"/>
                </a:solidFill>
                <a:latin typeface="Verdana"/>
                <a:cs typeface="Verdana"/>
              </a:rPr>
              <a:t> </a:t>
            </a:r>
            <a:r>
              <a:rPr sz="1500" b="1" spc="8" dirty="0">
                <a:solidFill>
                  <a:srgbClr val="2E5496"/>
                </a:solidFill>
                <a:latin typeface="Verdana"/>
                <a:cs typeface="Verdana"/>
              </a:rPr>
              <a:t>google</a:t>
            </a:r>
            <a:r>
              <a:rPr sz="1500" b="1" spc="-15" dirty="0">
                <a:solidFill>
                  <a:srgbClr val="2E5496"/>
                </a:solidFill>
                <a:latin typeface="Verdana"/>
                <a:cs typeface="Verdana"/>
              </a:rPr>
              <a:t> </a:t>
            </a:r>
            <a:r>
              <a:rPr sz="1500" b="1" spc="8" dirty="0">
                <a:solidFill>
                  <a:srgbClr val="2E5496"/>
                </a:solidFill>
                <a:latin typeface="Verdana"/>
                <a:cs typeface="Verdana"/>
              </a:rPr>
              <a:t>“RStudio”</a:t>
            </a:r>
            <a:r>
              <a:rPr sz="1500" b="1" spc="-15" dirty="0">
                <a:solidFill>
                  <a:srgbClr val="2E5496"/>
                </a:solidFill>
                <a:latin typeface="Verdana"/>
                <a:cs typeface="Verdana"/>
              </a:rPr>
              <a:t> </a:t>
            </a:r>
            <a:r>
              <a:rPr sz="1500" b="1" spc="8" dirty="0">
                <a:solidFill>
                  <a:srgbClr val="2E5496"/>
                </a:solidFill>
                <a:latin typeface="Verdana"/>
                <a:cs typeface="Verdana"/>
              </a:rPr>
              <a:t>you</a:t>
            </a:r>
            <a:r>
              <a:rPr sz="1500" b="1" spc="26" dirty="0">
                <a:solidFill>
                  <a:srgbClr val="2E5496"/>
                </a:solidFill>
                <a:latin typeface="Verdana"/>
                <a:cs typeface="Verdana"/>
              </a:rPr>
              <a:t> </a:t>
            </a:r>
            <a:r>
              <a:rPr sz="1500" b="1" dirty="0">
                <a:solidFill>
                  <a:srgbClr val="2E5496"/>
                </a:solidFill>
                <a:latin typeface="Verdana"/>
                <a:cs typeface="Verdana"/>
              </a:rPr>
              <a:t>will</a:t>
            </a:r>
            <a:r>
              <a:rPr sz="1500" b="1" spc="19" dirty="0">
                <a:solidFill>
                  <a:srgbClr val="2E5496"/>
                </a:solidFill>
                <a:latin typeface="Verdana"/>
                <a:cs typeface="Verdana"/>
              </a:rPr>
              <a:t> </a:t>
            </a:r>
            <a:r>
              <a:rPr sz="1500" b="1" spc="4" dirty="0">
                <a:solidFill>
                  <a:srgbClr val="2E5496"/>
                </a:solidFill>
                <a:latin typeface="Verdana"/>
                <a:cs typeface="Verdana"/>
              </a:rPr>
              <a:t>get</a:t>
            </a:r>
            <a:r>
              <a:rPr sz="1500" b="1" spc="11" dirty="0">
                <a:solidFill>
                  <a:srgbClr val="2E5496"/>
                </a:solidFill>
                <a:latin typeface="Verdana"/>
                <a:cs typeface="Verdana"/>
              </a:rPr>
              <a:t> </a:t>
            </a:r>
            <a:r>
              <a:rPr sz="1500" b="1" dirty="0">
                <a:solidFill>
                  <a:srgbClr val="2E5496"/>
                </a:solidFill>
                <a:latin typeface="Verdana"/>
                <a:cs typeface="Verdana"/>
              </a:rPr>
              <a:t>to</a:t>
            </a:r>
            <a:r>
              <a:rPr sz="1500" b="1" spc="4" dirty="0">
                <a:solidFill>
                  <a:srgbClr val="2E5496"/>
                </a:solidFill>
                <a:latin typeface="Verdana"/>
                <a:cs typeface="Verdana"/>
              </a:rPr>
              <a:t> </a:t>
            </a:r>
            <a:r>
              <a:rPr sz="1500" b="1" dirty="0">
                <a:solidFill>
                  <a:srgbClr val="2E5496"/>
                </a:solidFill>
                <a:latin typeface="Verdana"/>
                <a:cs typeface="Verdana"/>
              </a:rPr>
              <a:t>this</a:t>
            </a:r>
            <a:r>
              <a:rPr sz="1500" b="1" spc="-4" dirty="0">
                <a:solidFill>
                  <a:srgbClr val="2E5496"/>
                </a:solidFill>
                <a:latin typeface="Verdana"/>
                <a:cs typeface="Verdana"/>
              </a:rPr>
              <a:t> </a:t>
            </a:r>
            <a:r>
              <a:rPr sz="1500" b="1" spc="8" dirty="0">
                <a:solidFill>
                  <a:srgbClr val="2E5496"/>
                </a:solidFill>
                <a:latin typeface="Verdana"/>
                <a:cs typeface="Verdana"/>
              </a:rPr>
              <a:t>window:</a:t>
            </a:r>
            <a:endParaRPr sz="1500">
              <a:latin typeface="Verdana"/>
              <a:cs typeface="Verdana"/>
            </a:endParaRPr>
          </a:p>
          <a:p>
            <a:pPr>
              <a:spcBef>
                <a:spcPts val="23"/>
              </a:spcBef>
            </a:pPr>
            <a:endParaRPr sz="1463">
              <a:latin typeface="Verdana"/>
              <a:cs typeface="Verdana"/>
            </a:endParaRPr>
          </a:p>
          <a:p>
            <a:pPr marL="9525"/>
            <a:r>
              <a:rPr sz="1500" b="1" spc="-4" dirty="0">
                <a:solidFill>
                  <a:srgbClr val="C55A11"/>
                </a:solidFill>
                <a:latin typeface="Verdana"/>
                <a:cs typeface="Verdana"/>
              </a:rPr>
              <a:t>https://</a:t>
            </a:r>
            <a:r>
              <a:rPr sz="1500" b="1" u="heavy" spc="-4" dirty="0">
                <a:solidFill>
                  <a:srgbClr val="C55A11"/>
                </a:solidFill>
                <a:uFill>
                  <a:solidFill>
                    <a:srgbClr val="C55A11"/>
                  </a:solidFill>
                </a:uFill>
                <a:latin typeface="Verdana"/>
                <a:cs typeface="Verdana"/>
                <a:hlinkClick r:id="rId2"/>
              </a:rPr>
              <a:t>www.rstudio.com/products/rstudio/download/</a:t>
            </a:r>
            <a:endParaRPr sz="1500">
              <a:latin typeface="Verdana"/>
              <a:cs typeface="Verdana"/>
            </a:endParaRPr>
          </a:p>
          <a:p>
            <a:pPr>
              <a:lnSpc>
                <a:spcPct val="100000"/>
              </a:lnSpc>
            </a:pPr>
            <a:endParaRPr>
              <a:latin typeface="Verdana"/>
              <a:cs typeface="Verdana"/>
            </a:endParaRPr>
          </a:p>
          <a:p>
            <a:pPr marL="9525" marR="255270" algn="just">
              <a:spcBef>
                <a:spcPts val="1414"/>
              </a:spcBef>
            </a:pPr>
            <a:r>
              <a:rPr sz="1500" b="1" spc="-4" dirty="0">
                <a:solidFill>
                  <a:srgbClr val="2E5496"/>
                </a:solidFill>
                <a:latin typeface="Verdana"/>
                <a:cs typeface="Verdana"/>
              </a:rPr>
              <a:t>RStudio is </a:t>
            </a:r>
            <a:r>
              <a:rPr sz="1500" b="1" dirty="0">
                <a:solidFill>
                  <a:srgbClr val="2E5496"/>
                </a:solidFill>
                <a:latin typeface="Verdana"/>
                <a:cs typeface="Verdana"/>
              </a:rPr>
              <a:t>a </a:t>
            </a:r>
            <a:r>
              <a:rPr sz="1500" b="1" spc="-4" dirty="0">
                <a:solidFill>
                  <a:srgbClr val="2E5496"/>
                </a:solidFill>
                <a:latin typeface="Verdana"/>
                <a:cs typeface="Verdana"/>
              </a:rPr>
              <a:t>set </a:t>
            </a:r>
            <a:r>
              <a:rPr sz="1500" b="1" dirty="0">
                <a:solidFill>
                  <a:srgbClr val="2E5496"/>
                </a:solidFill>
                <a:latin typeface="Verdana"/>
                <a:cs typeface="Verdana"/>
              </a:rPr>
              <a:t>of integrated tools </a:t>
            </a:r>
            <a:r>
              <a:rPr sz="1500" b="1" spc="-4" dirty="0">
                <a:solidFill>
                  <a:srgbClr val="2E5496"/>
                </a:solidFill>
                <a:latin typeface="Verdana"/>
                <a:cs typeface="Verdana"/>
              </a:rPr>
              <a:t>designed to help </a:t>
            </a:r>
            <a:r>
              <a:rPr sz="1500" b="1" dirty="0">
                <a:solidFill>
                  <a:srgbClr val="2E5496"/>
                </a:solidFill>
                <a:latin typeface="Verdana"/>
                <a:cs typeface="Verdana"/>
              </a:rPr>
              <a:t>you </a:t>
            </a:r>
            <a:r>
              <a:rPr sz="1500" b="1" spc="-4" dirty="0">
                <a:solidFill>
                  <a:srgbClr val="2E5496"/>
                </a:solidFill>
                <a:latin typeface="Verdana"/>
                <a:cs typeface="Verdana"/>
              </a:rPr>
              <a:t>be more</a:t>
            </a:r>
            <a:r>
              <a:rPr sz="1500" b="1" dirty="0">
                <a:solidFill>
                  <a:srgbClr val="2E5496"/>
                </a:solidFill>
                <a:latin typeface="Verdana"/>
                <a:cs typeface="Verdana"/>
              </a:rPr>
              <a:t> </a:t>
            </a:r>
            <a:r>
              <a:rPr sz="1500" b="1" spc="-4" dirty="0">
                <a:solidFill>
                  <a:srgbClr val="2E5496"/>
                </a:solidFill>
                <a:latin typeface="Verdana"/>
                <a:cs typeface="Verdana"/>
              </a:rPr>
              <a:t>productive </a:t>
            </a:r>
            <a:r>
              <a:rPr sz="1500" b="1" dirty="0">
                <a:solidFill>
                  <a:srgbClr val="2E5496"/>
                </a:solidFill>
                <a:latin typeface="Verdana"/>
                <a:cs typeface="Verdana"/>
              </a:rPr>
              <a:t> with R.</a:t>
            </a:r>
            <a:r>
              <a:rPr sz="1500" b="1" spc="4" dirty="0">
                <a:solidFill>
                  <a:srgbClr val="2E5496"/>
                </a:solidFill>
                <a:latin typeface="Verdana"/>
                <a:cs typeface="Verdana"/>
              </a:rPr>
              <a:t> </a:t>
            </a:r>
            <a:r>
              <a:rPr sz="1500" b="1" spc="-4" dirty="0">
                <a:solidFill>
                  <a:srgbClr val="2E5496"/>
                </a:solidFill>
                <a:latin typeface="Verdana"/>
                <a:cs typeface="Verdana"/>
              </a:rPr>
              <a:t>It </a:t>
            </a:r>
            <a:r>
              <a:rPr sz="1500" b="1" dirty="0">
                <a:solidFill>
                  <a:srgbClr val="2E5496"/>
                </a:solidFill>
                <a:latin typeface="Verdana"/>
                <a:cs typeface="Verdana"/>
              </a:rPr>
              <a:t>includes a </a:t>
            </a:r>
            <a:r>
              <a:rPr sz="1500" b="1" spc="-4" dirty="0">
                <a:solidFill>
                  <a:srgbClr val="2E5496"/>
                </a:solidFill>
                <a:latin typeface="Verdana"/>
                <a:cs typeface="Verdana"/>
              </a:rPr>
              <a:t>console, </a:t>
            </a:r>
            <a:r>
              <a:rPr sz="1500" b="1" dirty="0">
                <a:solidFill>
                  <a:srgbClr val="2E5496"/>
                </a:solidFill>
                <a:latin typeface="Verdana"/>
                <a:cs typeface="Verdana"/>
              </a:rPr>
              <a:t>syntax highlighting </a:t>
            </a:r>
            <a:r>
              <a:rPr sz="1500" b="1" spc="-4" dirty="0">
                <a:solidFill>
                  <a:srgbClr val="2E5496"/>
                </a:solidFill>
                <a:latin typeface="Verdana"/>
                <a:cs typeface="Verdana"/>
              </a:rPr>
              <a:t>editor </a:t>
            </a:r>
            <a:r>
              <a:rPr sz="1500" b="1" dirty="0">
                <a:solidFill>
                  <a:srgbClr val="2E5496"/>
                </a:solidFill>
                <a:latin typeface="Verdana"/>
                <a:cs typeface="Verdana"/>
              </a:rPr>
              <a:t>that supports </a:t>
            </a:r>
            <a:r>
              <a:rPr sz="1500" b="1" spc="-4" dirty="0">
                <a:solidFill>
                  <a:srgbClr val="2E5496"/>
                </a:solidFill>
                <a:latin typeface="Verdana"/>
                <a:cs typeface="Verdana"/>
              </a:rPr>
              <a:t>direct </a:t>
            </a:r>
            <a:r>
              <a:rPr sz="1500" b="1" dirty="0">
                <a:solidFill>
                  <a:srgbClr val="2E5496"/>
                </a:solidFill>
                <a:latin typeface="Verdana"/>
                <a:cs typeface="Verdana"/>
              </a:rPr>
              <a:t> code </a:t>
            </a:r>
            <a:r>
              <a:rPr sz="1500" b="1" spc="-4" dirty="0">
                <a:solidFill>
                  <a:srgbClr val="2E5496"/>
                </a:solidFill>
                <a:latin typeface="Verdana"/>
                <a:cs typeface="Verdana"/>
              </a:rPr>
              <a:t>execution, </a:t>
            </a:r>
            <a:r>
              <a:rPr sz="1500" b="1" dirty="0">
                <a:solidFill>
                  <a:srgbClr val="2E5496"/>
                </a:solidFill>
                <a:latin typeface="Verdana"/>
                <a:cs typeface="Verdana"/>
              </a:rPr>
              <a:t>and a variety of robust tools for </a:t>
            </a:r>
            <a:r>
              <a:rPr sz="1500" b="1" spc="-4" dirty="0">
                <a:solidFill>
                  <a:srgbClr val="2E5496"/>
                </a:solidFill>
                <a:latin typeface="Verdana"/>
                <a:cs typeface="Verdana"/>
              </a:rPr>
              <a:t>plotting, </a:t>
            </a:r>
            <a:r>
              <a:rPr sz="1500" b="1" dirty="0">
                <a:solidFill>
                  <a:srgbClr val="2E5496"/>
                </a:solidFill>
                <a:latin typeface="Verdana"/>
                <a:cs typeface="Verdana"/>
              </a:rPr>
              <a:t>viewing </a:t>
            </a:r>
            <a:r>
              <a:rPr sz="1500" b="1" spc="-4" dirty="0">
                <a:solidFill>
                  <a:srgbClr val="2E5496"/>
                </a:solidFill>
                <a:latin typeface="Verdana"/>
                <a:cs typeface="Verdana"/>
              </a:rPr>
              <a:t>history, </a:t>
            </a:r>
            <a:r>
              <a:rPr sz="1500" b="1" dirty="0">
                <a:solidFill>
                  <a:srgbClr val="2E5496"/>
                </a:solidFill>
                <a:latin typeface="Verdana"/>
                <a:cs typeface="Verdana"/>
              </a:rPr>
              <a:t> debugging</a:t>
            </a:r>
            <a:r>
              <a:rPr sz="1500" b="1" spc="-19" dirty="0">
                <a:solidFill>
                  <a:srgbClr val="2E5496"/>
                </a:solidFill>
                <a:latin typeface="Verdana"/>
                <a:cs typeface="Verdana"/>
              </a:rPr>
              <a:t> </a:t>
            </a:r>
            <a:r>
              <a:rPr sz="1500" b="1" dirty="0">
                <a:solidFill>
                  <a:srgbClr val="2E5496"/>
                </a:solidFill>
                <a:latin typeface="Verdana"/>
                <a:cs typeface="Verdana"/>
              </a:rPr>
              <a:t>and</a:t>
            </a:r>
            <a:r>
              <a:rPr sz="1500" b="1" spc="-8" dirty="0">
                <a:solidFill>
                  <a:srgbClr val="2E5496"/>
                </a:solidFill>
                <a:latin typeface="Verdana"/>
                <a:cs typeface="Verdana"/>
              </a:rPr>
              <a:t> </a:t>
            </a:r>
            <a:r>
              <a:rPr sz="1500" b="1" dirty="0">
                <a:solidFill>
                  <a:srgbClr val="2E5496"/>
                </a:solidFill>
                <a:latin typeface="Verdana"/>
                <a:cs typeface="Verdana"/>
              </a:rPr>
              <a:t>managing</a:t>
            </a:r>
            <a:r>
              <a:rPr sz="1500" b="1" spc="-19" dirty="0">
                <a:solidFill>
                  <a:srgbClr val="2E5496"/>
                </a:solidFill>
                <a:latin typeface="Verdana"/>
                <a:cs typeface="Verdana"/>
              </a:rPr>
              <a:t> </a:t>
            </a:r>
            <a:r>
              <a:rPr sz="1500" b="1" dirty="0">
                <a:solidFill>
                  <a:srgbClr val="2E5496"/>
                </a:solidFill>
                <a:latin typeface="Verdana"/>
                <a:cs typeface="Verdana"/>
              </a:rPr>
              <a:t>your</a:t>
            </a:r>
            <a:r>
              <a:rPr sz="1500" b="1" spc="8" dirty="0">
                <a:solidFill>
                  <a:srgbClr val="2E5496"/>
                </a:solidFill>
                <a:latin typeface="Verdana"/>
                <a:cs typeface="Verdana"/>
              </a:rPr>
              <a:t> </a:t>
            </a:r>
            <a:r>
              <a:rPr sz="1500" b="1" dirty="0">
                <a:solidFill>
                  <a:srgbClr val="2E5496"/>
                </a:solidFill>
                <a:latin typeface="Verdana"/>
                <a:cs typeface="Verdana"/>
              </a:rPr>
              <a:t>workspace.</a:t>
            </a:r>
            <a:endParaRPr sz="1500">
              <a:latin typeface="Verdana"/>
              <a:cs typeface="Verdana"/>
            </a:endParaRPr>
          </a:p>
          <a:p>
            <a:pPr>
              <a:spcBef>
                <a:spcPts val="23"/>
              </a:spcBef>
            </a:pPr>
            <a:endParaRPr sz="1463">
              <a:latin typeface="Verdana"/>
              <a:cs typeface="Verdana"/>
            </a:endParaRPr>
          </a:p>
          <a:p>
            <a:pPr marL="9525"/>
            <a:r>
              <a:rPr sz="1500" b="1" u="heavy" spc="-4" dirty="0">
                <a:solidFill>
                  <a:srgbClr val="C55A11"/>
                </a:solidFill>
                <a:uFill>
                  <a:solidFill>
                    <a:srgbClr val="CCCCFF"/>
                  </a:solidFill>
                </a:uFill>
                <a:latin typeface="Verdana"/>
                <a:cs typeface="Verdana"/>
              </a:rPr>
              <a:t>https://</a:t>
            </a:r>
            <a:r>
              <a:rPr sz="1500" b="1" u="heavy" spc="-4" dirty="0">
                <a:solidFill>
                  <a:srgbClr val="C55A11"/>
                </a:solidFill>
                <a:uFill>
                  <a:solidFill>
                    <a:srgbClr val="CCCCFF"/>
                  </a:solidFill>
                </a:uFill>
                <a:latin typeface="Verdana"/>
                <a:cs typeface="Verdana"/>
                <a:hlinkClick r:id="rId3"/>
              </a:rPr>
              <a:t>www.rstudio.com/products/rstudio/download/#download</a:t>
            </a:r>
            <a:endParaRPr sz="1500">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946918"/>
            <a:ext cx="4857750" cy="563616"/>
          </a:xfrm>
          <a:prstGeom prst="rect">
            <a:avLst/>
          </a:prstGeom>
        </p:spPr>
        <p:txBody>
          <a:bodyPr vert="horz" wrap="square" lIns="0" tIns="9525" rIns="0" bIns="0" numCol="1" rtlCol="0" anchor="ctr" anchorCtr="0" compatLnSpc="1">
            <a:prstTxWarp prst="textNoShape">
              <a:avLst/>
            </a:prstTxWarp>
            <a:spAutoFit/>
          </a:bodyPr>
          <a:lstStyle/>
          <a:p>
            <a:pPr marL="240983">
              <a:spcBef>
                <a:spcPts val="75"/>
              </a:spcBef>
            </a:pPr>
            <a:r>
              <a:rPr dirty="0"/>
              <a:t>Installation</a:t>
            </a:r>
            <a:r>
              <a:rPr spc="-60" dirty="0"/>
              <a:t> </a:t>
            </a:r>
            <a:r>
              <a:rPr dirty="0"/>
              <a:t>of</a:t>
            </a:r>
            <a:r>
              <a:rPr spc="-71" dirty="0"/>
              <a:t> </a:t>
            </a:r>
            <a:r>
              <a:rPr spc="-4" dirty="0"/>
              <a:t>RStudio</a:t>
            </a:r>
          </a:p>
        </p:txBody>
      </p:sp>
      <p:sp>
        <p:nvSpPr>
          <p:cNvPr id="4" name="object 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33</a:t>
            </a:fld>
            <a:endParaRPr dirty="0"/>
          </a:p>
        </p:txBody>
      </p:sp>
      <p:sp>
        <p:nvSpPr>
          <p:cNvPr id="3" name="object 3"/>
          <p:cNvSpPr txBox="1"/>
          <p:nvPr/>
        </p:nvSpPr>
        <p:spPr>
          <a:xfrm>
            <a:off x="311430" y="1978152"/>
            <a:ext cx="8461534" cy="2857994"/>
          </a:xfrm>
          <a:prstGeom prst="rect">
            <a:avLst/>
          </a:prstGeom>
        </p:spPr>
        <p:txBody>
          <a:bodyPr vert="horz" wrap="square" lIns="0" tIns="10001" rIns="0" bIns="0" rtlCol="0">
            <a:spAutoFit/>
          </a:bodyPr>
          <a:lstStyle/>
          <a:p>
            <a:pPr marL="9525">
              <a:spcBef>
                <a:spcPts val="79"/>
              </a:spcBef>
            </a:pPr>
            <a:r>
              <a:rPr sz="1500" b="1" dirty="0">
                <a:solidFill>
                  <a:srgbClr val="2E5496"/>
                </a:solidFill>
                <a:latin typeface="Verdana"/>
                <a:cs typeface="Verdana"/>
              </a:rPr>
              <a:t>RStudio</a:t>
            </a:r>
            <a:r>
              <a:rPr sz="1500" b="1" spc="-15" dirty="0">
                <a:solidFill>
                  <a:srgbClr val="2E5496"/>
                </a:solidFill>
                <a:latin typeface="Verdana"/>
                <a:cs typeface="Verdana"/>
              </a:rPr>
              <a:t> </a:t>
            </a:r>
            <a:r>
              <a:rPr sz="1500" b="1" spc="-4" dirty="0">
                <a:solidFill>
                  <a:srgbClr val="2E5496"/>
                </a:solidFill>
                <a:latin typeface="Verdana"/>
                <a:cs typeface="Verdana"/>
              </a:rPr>
              <a:t>Desktop</a:t>
            </a:r>
            <a:r>
              <a:rPr sz="1500" b="1" spc="-26" dirty="0">
                <a:solidFill>
                  <a:srgbClr val="2E5496"/>
                </a:solidFill>
                <a:latin typeface="Verdana"/>
                <a:cs typeface="Verdana"/>
              </a:rPr>
              <a:t> </a:t>
            </a:r>
            <a:r>
              <a:rPr sz="1500" b="1" dirty="0">
                <a:solidFill>
                  <a:srgbClr val="2E5496"/>
                </a:solidFill>
                <a:latin typeface="Verdana"/>
                <a:cs typeface="Verdana"/>
              </a:rPr>
              <a:t>1.1.442</a:t>
            </a:r>
            <a:endParaRPr sz="1500">
              <a:latin typeface="Verdana"/>
              <a:cs typeface="Verdana"/>
            </a:endParaRPr>
          </a:p>
          <a:p>
            <a:pPr>
              <a:spcBef>
                <a:spcPts val="19"/>
              </a:spcBef>
            </a:pPr>
            <a:endParaRPr sz="1463">
              <a:latin typeface="Verdana"/>
              <a:cs typeface="Verdana"/>
            </a:endParaRPr>
          </a:p>
          <a:p>
            <a:pPr marL="9525">
              <a:spcBef>
                <a:spcPts val="4"/>
              </a:spcBef>
            </a:pPr>
            <a:r>
              <a:rPr sz="1500" b="1" dirty="0">
                <a:solidFill>
                  <a:srgbClr val="2E5496"/>
                </a:solidFill>
                <a:latin typeface="Verdana"/>
                <a:cs typeface="Verdana"/>
              </a:rPr>
              <a:t>RStudio </a:t>
            </a:r>
            <a:r>
              <a:rPr sz="1500" b="1" spc="-4" dirty="0">
                <a:solidFill>
                  <a:srgbClr val="2E5496"/>
                </a:solidFill>
                <a:latin typeface="Verdana"/>
                <a:cs typeface="Verdana"/>
              </a:rPr>
              <a:t>requires </a:t>
            </a:r>
            <a:r>
              <a:rPr sz="1500" b="1" dirty="0">
                <a:solidFill>
                  <a:srgbClr val="2E5496"/>
                </a:solidFill>
                <a:latin typeface="Verdana"/>
                <a:cs typeface="Verdana"/>
              </a:rPr>
              <a:t>R</a:t>
            </a:r>
            <a:r>
              <a:rPr sz="1500" b="1" spc="4" dirty="0">
                <a:solidFill>
                  <a:srgbClr val="2E5496"/>
                </a:solidFill>
                <a:latin typeface="Verdana"/>
                <a:cs typeface="Verdana"/>
              </a:rPr>
              <a:t> </a:t>
            </a:r>
            <a:r>
              <a:rPr sz="1500" b="1" spc="-4" dirty="0">
                <a:solidFill>
                  <a:srgbClr val="2E5496"/>
                </a:solidFill>
                <a:latin typeface="Verdana"/>
                <a:cs typeface="Verdana"/>
              </a:rPr>
              <a:t>3.0.1+.</a:t>
            </a:r>
            <a:r>
              <a:rPr sz="1500" b="1" spc="4" dirty="0">
                <a:solidFill>
                  <a:srgbClr val="2E5496"/>
                </a:solidFill>
                <a:latin typeface="Verdana"/>
                <a:cs typeface="Verdana"/>
              </a:rPr>
              <a:t> </a:t>
            </a:r>
            <a:r>
              <a:rPr sz="1500" b="1" dirty="0">
                <a:solidFill>
                  <a:srgbClr val="2E5496"/>
                </a:solidFill>
                <a:latin typeface="Verdana"/>
                <a:cs typeface="Verdana"/>
              </a:rPr>
              <a:t>If</a:t>
            </a:r>
            <a:r>
              <a:rPr sz="1500" b="1" spc="4" dirty="0">
                <a:solidFill>
                  <a:srgbClr val="2E5496"/>
                </a:solidFill>
                <a:latin typeface="Verdana"/>
                <a:cs typeface="Verdana"/>
              </a:rPr>
              <a:t> </a:t>
            </a:r>
            <a:r>
              <a:rPr sz="1500" b="1" dirty="0">
                <a:solidFill>
                  <a:srgbClr val="2E5496"/>
                </a:solidFill>
                <a:latin typeface="Verdana"/>
                <a:cs typeface="Verdana"/>
              </a:rPr>
              <a:t>you</a:t>
            </a:r>
            <a:r>
              <a:rPr sz="1500" b="1" spc="-8" dirty="0">
                <a:solidFill>
                  <a:srgbClr val="2E5496"/>
                </a:solidFill>
                <a:latin typeface="Verdana"/>
                <a:cs typeface="Verdana"/>
              </a:rPr>
              <a:t> </a:t>
            </a:r>
            <a:r>
              <a:rPr sz="1500" b="1" spc="-4" dirty="0">
                <a:solidFill>
                  <a:srgbClr val="2E5496"/>
                </a:solidFill>
                <a:latin typeface="Verdana"/>
                <a:cs typeface="Verdana"/>
              </a:rPr>
              <a:t>don't</a:t>
            </a:r>
            <a:r>
              <a:rPr sz="1500" b="1" spc="-11" dirty="0">
                <a:solidFill>
                  <a:srgbClr val="2E5496"/>
                </a:solidFill>
                <a:latin typeface="Verdana"/>
                <a:cs typeface="Verdana"/>
              </a:rPr>
              <a:t> </a:t>
            </a:r>
            <a:r>
              <a:rPr sz="1500" b="1" dirty="0">
                <a:solidFill>
                  <a:srgbClr val="2E5496"/>
                </a:solidFill>
                <a:latin typeface="Verdana"/>
                <a:cs typeface="Verdana"/>
              </a:rPr>
              <a:t>already have</a:t>
            </a:r>
            <a:r>
              <a:rPr sz="1500" b="1" spc="-15" dirty="0">
                <a:solidFill>
                  <a:srgbClr val="2E5496"/>
                </a:solidFill>
                <a:latin typeface="Verdana"/>
                <a:cs typeface="Verdana"/>
              </a:rPr>
              <a:t> </a:t>
            </a:r>
            <a:r>
              <a:rPr sz="1500" b="1" spc="-4" dirty="0">
                <a:solidFill>
                  <a:srgbClr val="2E5496"/>
                </a:solidFill>
                <a:latin typeface="Verdana"/>
                <a:cs typeface="Verdana"/>
              </a:rPr>
              <a:t>R,</a:t>
            </a:r>
            <a:r>
              <a:rPr sz="1500" b="1" spc="4" dirty="0">
                <a:solidFill>
                  <a:srgbClr val="2E5496"/>
                </a:solidFill>
                <a:latin typeface="Verdana"/>
                <a:cs typeface="Verdana"/>
              </a:rPr>
              <a:t> </a:t>
            </a:r>
            <a:r>
              <a:rPr sz="1500" b="1" dirty="0">
                <a:solidFill>
                  <a:srgbClr val="2E5496"/>
                </a:solidFill>
                <a:latin typeface="Verdana"/>
                <a:cs typeface="Verdana"/>
              </a:rPr>
              <a:t>download</a:t>
            </a:r>
            <a:r>
              <a:rPr sz="1500" b="1" spc="-11" dirty="0">
                <a:solidFill>
                  <a:srgbClr val="2E5496"/>
                </a:solidFill>
                <a:latin typeface="Verdana"/>
                <a:cs typeface="Verdana"/>
              </a:rPr>
              <a:t> </a:t>
            </a:r>
            <a:r>
              <a:rPr sz="1500" b="1" dirty="0">
                <a:solidFill>
                  <a:srgbClr val="2E5496"/>
                </a:solidFill>
                <a:latin typeface="Verdana"/>
                <a:cs typeface="Verdana"/>
              </a:rPr>
              <a:t>it</a:t>
            </a:r>
            <a:r>
              <a:rPr sz="1500" b="1" spc="4" dirty="0">
                <a:solidFill>
                  <a:srgbClr val="2E5496"/>
                </a:solidFill>
                <a:latin typeface="Verdana"/>
                <a:cs typeface="Verdana"/>
              </a:rPr>
              <a:t> </a:t>
            </a:r>
            <a:r>
              <a:rPr sz="1500" b="1" spc="-4" dirty="0">
                <a:solidFill>
                  <a:srgbClr val="2E5496"/>
                </a:solidFill>
                <a:latin typeface="Verdana"/>
                <a:cs typeface="Verdana"/>
              </a:rPr>
              <a:t>here.</a:t>
            </a:r>
            <a:endParaRPr sz="1500">
              <a:latin typeface="Verdana"/>
              <a:cs typeface="Verdana"/>
            </a:endParaRPr>
          </a:p>
          <a:p>
            <a:pPr>
              <a:spcBef>
                <a:spcPts val="19"/>
              </a:spcBef>
            </a:pPr>
            <a:endParaRPr sz="1463">
              <a:latin typeface="Verdana"/>
              <a:cs typeface="Verdana"/>
            </a:endParaRPr>
          </a:p>
          <a:p>
            <a:pPr marL="9525">
              <a:spcBef>
                <a:spcPts val="4"/>
              </a:spcBef>
            </a:pPr>
            <a:r>
              <a:rPr sz="1500" b="1" dirty="0">
                <a:solidFill>
                  <a:srgbClr val="2E5496"/>
                </a:solidFill>
                <a:latin typeface="Verdana"/>
                <a:cs typeface="Verdana"/>
              </a:rPr>
              <a:t>Installers</a:t>
            </a:r>
            <a:r>
              <a:rPr sz="1500" b="1" spc="-19" dirty="0">
                <a:solidFill>
                  <a:srgbClr val="2E5496"/>
                </a:solidFill>
                <a:latin typeface="Verdana"/>
                <a:cs typeface="Verdana"/>
              </a:rPr>
              <a:t> </a:t>
            </a:r>
            <a:r>
              <a:rPr sz="1500" b="1" dirty="0">
                <a:solidFill>
                  <a:srgbClr val="2E5496"/>
                </a:solidFill>
                <a:latin typeface="Verdana"/>
                <a:cs typeface="Verdana"/>
              </a:rPr>
              <a:t>for </a:t>
            </a:r>
            <a:r>
              <a:rPr sz="1500" b="1" spc="-4" dirty="0">
                <a:solidFill>
                  <a:srgbClr val="2E5496"/>
                </a:solidFill>
                <a:latin typeface="Verdana"/>
                <a:cs typeface="Verdana"/>
              </a:rPr>
              <a:t>Supported</a:t>
            </a:r>
            <a:r>
              <a:rPr sz="1500" b="1" spc="-11" dirty="0">
                <a:solidFill>
                  <a:srgbClr val="2E5496"/>
                </a:solidFill>
                <a:latin typeface="Verdana"/>
                <a:cs typeface="Verdana"/>
              </a:rPr>
              <a:t> </a:t>
            </a:r>
            <a:r>
              <a:rPr sz="1500" b="1" dirty="0">
                <a:solidFill>
                  <a:srgbClr val="2E5496"/>
                </a:solidFill>
                <a:latin typeface="Verdana"/>
                <a:cs typeface="Verdana"/>
              </a:rPr>
              <a:t>Platforms</a:t>
            </a:r>
            <a:endParaRPr sz="1500">
              <a:latin typeface="Verdana"/>
              <a:cs typeface="Verdana"/>
            </a:endParaRPr>
          </a:p>
          <a:p>
            <a:pPr marL="9525">
              <a:spcBef>
                <a:spcPts val="1133"/>
              </a:spcBef>
            </a:pPr>
            <a:r>
              <a:rPr sz="1500" b="1" dirty="0">
                <a:solidFill>
                  <a:srgbClr val="767070"/>
                </a:solidFill>
                <a:latin typeface="Verdana"/>
                <a:cs typeface="Verdana"/>
              </a:rPr>
              <a:t>RStudio</a:t>
            </a:r>
            <a:r>
              <a:rPr sz="1500" b="1" spc="-4" dirty="0">
                <a:solidFill>
                  <a:srgbClr val="767070"/>
                </a:solidFill>
                <a:latin typeface="Verdana"/>
                <a:cs typeface="Verdana"/>
              </a:rPr>
              <a:t> </a:t>
            </a:r>
            <a:r>
              <a:rPr sz="1500" b="1" dirty="0">
                <a:solidFill>
                  <a:srgbClr val="767070"/>
                </a:solidFill>
                <a:latin typeface="Verdana"/>
                <a:cs typeface="Verdana"/>
              </a:rPr>
              <a:t>1.1.442</a:t>
            </a:r>
            <a:r>
              <a:rPr sz="1500" b="1" spc="-4" dirty="0">
                <a:solidFill>
                  <a:srgbClr val="767070"/>
                </a:solidFill>
                <a:latin typeface="Verdana"/>
                <a:cs typeface="Verdana"/>
              </a:rPr>
              <a:t> </a:t>
            </a:r>
            <a:r>
              <a:rPr sz="1500" b="1" dirty="0">
                <a:solidFill>
                  <a:srgbClr val="767070"/>
                </a:solidFill>
                <a:latin typeface="Verdana"/>
                <a:cs typeface="Verdana"/>
              </a:rPr>
              <a:t>-</a:t>
            </a:r>
            <a:r>
              <a:rPr sz="1500" b="1" spc="11" dirty="0">
                <a:solidFill>
                  <a:srgbClr val="767070"/>
                </a:solidFill>
                <a:latin typeface="Verdana"/>
                <a:cs typeface="Verdana"/>
              </a:rPr>
              <a:t> </a:t>
            </a:r>
            <a:r>
              <a:rPr sz="1500" b="1" spc="-4" dirty="0">
                <a:solidFill>
                  <a:srgbClr val="767070"/>
                </a:solidFill>
                <a:latin typeface="Verdana"/>
                <a:cs typeface="Verdana"/>
              </a:rPr>
              <a:t>Windows</a:t>
            </a:r>
            <a:r>
              <a:rPr sz="1500" b="1" dirty="0">
                <a:solidFill>
                  <a:srgbClr val="767070"/>
                </a:solidFill>
                <a:latin typeface="Verdana"/>
                <a:cs typeface="Verdana"/>
              </a:rPr>
              <a:t> Vista/7/8/10</a:t>
            </a:r>
            <a:r>
              <a:rPr sz="1500" b="1" spc="-8" dirty="0">
                <a:solidFill>
                  <a:srgbClr val="767070"/>
                </a:solidFill>
                <a:latin typeface="Verdana"/>
                <a:cs typeface="Verdana"/>
              </a:rPr>
              <a:t> </a:t>
            </a:r>
            <a:r>
              <a:rPr sz="1500" b="1" dirty="0">
                <a:solidFill>
                  <a:srgbClr val="BE9000"/>
                </a:solidFill>
                <a:latin typeface="Verdana"/>
                <a:cs typeface="Verdana"/>
              </a:rPr>
              <a:t>85.8 MB</a:t>
            </a:r>
            <a:r>
              <a:rPr sz="1500" b="1" spc="4" dirty="0">
                <a:solidFill>
                  <a:srgbClr val="BE9000"/>
                </a:solidFill>
                <a:latin typeface="Verdana"/>
                <a:cs typeface="Verdana"/>
              </a:rPr>
              <a:t> </a:t>
            </a:r>
            <a:r>
              <a:rPr sz="1500" b="1" dirty="0">
                <a:solidFill>
                  <a:srgbClr val="BE9000"/>
                </a:solidFill>
                <a:latin typeface="Verdana"/>
                <a:cs typeface="Verdana"/>
              </a:rPr>
              <a:t>2018-03-12</a:t>
            </a:r>
            <a:endParaRPr sz="1500">
              <a:latin typeface="Verdana"/>
              <a:cs typeface="Verdana"/>
            </a:endParaRPr>
          </a:p>
          <a:p>
            <a:pPr>
              <a:spcBef>
                <a:spcPts val="8"/>
              </a:spcBef>
            </a:pPr>
            <a:endParaRPr sz="1388">
              <a:latin typeface="Verdana"/>
              <a:cs typeface="Verdana"/>
            </a:endParaRPr>
          </a:p>
          <a:p>
            <a:pPr marL="9525"/>
            <a:r>
              <a:rPr sz="1500" b="1" dirty="0">
                <a:solidFill>
                  <a:srgbClr val="767070"/>
                </a:solidFill>
                <a:latin typeface="Verdana"/>
                <a:cs typeface="Verdana"/>
              </a:rPr>
              <a:t>RStudio</a:t>
            </a:r>
            <a:r>
              <a:rPr sz="1500" b="1" spc="-4" dirty="0">
                <a:solidFill>
                  <a:srgbClr val="767070"/>
                </a:solidFill>
                <a:latin typeface="Verdana"/>
                <a:cs typeface="Verdana"/>
              </a:rPr>
              <a:t> </a:t>
            </a:r>
            <a:r>
              <a:rPr sz="1500" b="1" dirty="0">
                <a:solidFill>
                  <a:srgbClr val="767070"/>
                </a:solidFill>
                <a:latin typeface="Verdana"/>
                <a:cs typeface="Verdana"/>
              </a:rPr>
              <a:t>1.1.442</a:t>
            </a:r>
            <a:r>
              <a:rPr sz="1500" b="1" spc="-8" dirty="0">
                <a:solidFill>
                  <a:srgbClr val="767070"/>
                </a:solidFill>
                <a:latin typeface="Verdana"/>
                <a:cs typeface="Verdana"/>
              </a:rPr>
              <a:t> </a:t>
            </a:r>
            <a:r>
              <a:rPr sz="1500" b="1" dirty="0">
                <a:solidFill>
                  <a:srgbClr val="767070"/>
                </a:solidFill>
                <a:latin typeface="Verdana"/>
                <a:cs typeface="Verdana"/>
              </a:rPr>
              <a:t>-</a:t>
            </a:r>
            <a:r>
              <a:rPr sz="1500" b="1" spc="8" dirty="0">
                <a:solidFill>
                  <a:srgbClr val="767070"/>
                </a:solidFill>
                <a:latin typeface="Verdana"/>
                <a:cs typeface="Verdana"/>
              </a:rPr>
              <a:t> </a:t>
            </a:r>
            <a:r>
              <a:rPr sz="1500" b="1" dirty="0">
                <a:solidFill>
                  <a:srgbClr val="767070"/>
                </a:solidFill>
                <a:latin typeface="Verdana"/>
                <a:cs typeface="Verdana"/>
              </a:rPr>
              <a:t>Mac OS X</a:t>
            </a:r>
            <a:r>
              <a:rPr sz="1500" b="1" spc="-4" dirty="0">
                <a:solidFill>
                  <a:srgbClr val="767070"/>
                </a:solidFill>
                <a:latin typeface="Verdana"/>
                <a:cs typeface="Verdana"/>
              </a:rPr>
              <a:t> </a:t>
            </a:r>
            <a:r>
              <a:rPr sz="1500" b="1" dirty="0">
                <a:solidFill>
                  <a:srgbClr val="767070"/>
                </a:solidFill>
                <a:latin typeface="Verdana"/>
                <a:cs typeface="Verdana"/>
              </a:rPr>
              <a:t>10.6+ (64-bit)</a:t>
            </a:r>
            <a:r>
              <a:rPr sz="1500" b="1" spc="-4" dirty="0">
                <a:solidFill>
                  <a:srgbClr val="767070"/>
                </a:solidFill>
                <a:latin typeface="Verdana"/>
                <a:cs typeface="Verdana"/>
              </a:rPr>
              <a:t> </a:t>
            </a:r>
            <a:r>
              <a:rPr sz="1500" b="1" dirty="0">
                <a:solidFill>
                  <a:srgbClr val="BE9000"/>
                </a:solidFill>
                <a:latin typeface="Verdana"/>
                <a:cs typeface="Verdana"/>
              </a:rPr>
              <a:t>74.5 MB 2018-03-12</a:t>
            </a:r>
            <a:endParaRPr sz="1500">
              <a:latin typeface="Verdana"/>
              <a:cs typeface="Verdana"/>
            </a:endParaRPr>
          </a:p>
          <a:p>
            <a:pPr>
              <a:spcBef>
                <a:spcPts val="8"/>
              </a:spcBef>
            </a:pPr>
            <a:endParaRPr sz="1388">
              <a:latin typeface="Verdana"/>
              <a:cs typeface="Verdana"/>
            </a:endParaRPr>
          </a:p>
          <a:p>
            <a:pPr marL="9525">
              <a:tabLst>
                <a:tab pos="7180898" algn="l"/>
              </a:tabLst>
            </a:pPr>
            <a:r>
              <a:rPr sz="1500" b="1" dirty="0">
                <a:solidFill>
                  <a:srgbClr val="767070"/>
                </a:solidFill>
                <a:latin typeface="Verdana"/>
                <a:cs typeface="Verdana"/>
              </a:rPr>
              <a:t>RStudio 1.1.442 -</a:t>
            </a:r>
            <a:r>
              <a:rPr sz="1500" b="1" spc="15" dirty="0">
                <a:solidFill>
                  <a:srgbClr val="767070"/>
                </a:solidFill>
                <a:latin typeface="Verdana"/>
                <a:cs typeface="Verdana"/>
              </a:rPr>
              <a:t> </a:t>
            </a:r>
            <a:r>
              <a:rPr sz="1500" b="1" dirty="0">
                <a:solidFill>
                  <a:srgbClr val="767070"/>
                </a:solidFill>
                <a:latin typeface="Verdana"/>
                <a:cs typeface="Verdana"/>
              </a:rPr>
              <a:t>Ubuntu</a:t>
            </a:r>
            <a:r>
              <a:rPr sz="1500" b="1" spc="-4" dirty="0">
                <a:solidFill>
                  <a:srgbClr val="767070"/>
                </a:solidFill>
                <a:latin typeface="Verdana"/>
                <a:cs typeface="Verdana"/>
              </a:rPr>
              <a:t> </a:t>
            </a:r>
            <a:r>
              <a:rPr sz="1500" b="1" dirty="0">
                <a:solidFill>
                  <a:srgbClr val="767070"/>
                </a:solidFill>
                <a:latin typeface="Verdana"/>
                <a:cs typeface="Verdana"/>
              </a:rPr>
              <a:t>12.04-15.10/Debian</a:t>
            </a:r>
            <a:r>
              <a:rPr sz="1500" b="1" spc="-4" dirty="0">
                <a:solidFill>
                  <a:srgbClr val="767070"/>
                </a:solidFill>
                <a:latin typeface="Verdana"/>
                <a:cs typeface="Verdana"/>
              </a:rPr>
              <a:t> </a:t>
            </a:r>
            <a:r>
              <a:rPr sz="1500" b="1" dirty="0">
                <a:solidFill>
                  <a:srgbClr val="767070"/>
                </a:solidFill>
                <a:latin typeface="Verdana"/>
                <a:cs typeface="Verdana"/>
              </a:rPr>
              <a:t>8</a:t>
            </a:r>
            <a:r>
              <a:rPr sz="1500" b="1" spc="-11" dirty="0">
                <a:solidFill>
                  <a:srgbClr val="767070"/>
                </a:solidFill>
                <a:latin typeface="Verdana"/>
                <a:cs typeface="Verdana"/>
              </a:rPr>
              <a:t> </a:t>
            </a:r>
            <a:r>
              <a:rPr sz="1500" b="1" dirty="0">
                <a:solidFill>
                  <a:srgbClr val="767070"/>
                </a:solidFill>
                <a:latin typeface="Verdana"/>
                <a:cs typeface="Verdana"/>
              </a:rPr>
              <a:t>(32-bit) </a:t>
            </a:r>
            <a:r>
              <a:rPr sz="1500" b="1" dirty="0">
                <a:solidFill>
                  <a:srgbClr val="BE9000"/>
                </a:solidFill>
                <a:latin typeface="Verdana"/>
                <a:cs typeface="Verdana"/>
              </a:rPr>
              <a:t>89.3</a:t>
            </a:r>
            <a:r>
              <a:rPr sz="1500" b="1" spc="8" dirty="0">
                <a:solidFill>
                  <a:srgbClr val="BE9000"/>
                </a:solidFill>
                <a:latin typeface="Verdana"/>
                <a:cs typeface="Verdana"/>
              </a:rPr>
              <a:t> </a:t>
            </a:r>
            <a:r>
              <a:rPr sz="1500" b="1" dirty="0">
                <a:solidFill>
                  <a:srgbClr val="BE9000"/>
                </a:solidFill>
                <a:latin typeface="Verdana"/>
                <a:cs typeface="Verdana"/>
              </a:rPr>
              <a:t>MB	2018-03-12</a:t>
            </a:r>
            <a:endParaRPr sz="1500">
              <a:latin typeface="Verdana"/>
              <a:cs typeface="Verdana"/>
            </a:endParaRPr>
          </a:p>
          <a:p>
            <a:pPr>
              <a:spcBef>
                <a:spcPts val="4"/>
              </a:spcBef>
            </a:pPr>
            <a:endParaRPr sz="1388">
              <a:latin typeface="Verdana"/>
              <a:cs typeface="Verdana"/>
            </a:endParaRPr>
          </a:p>
          <a:p>
            <a:pPr marL="9525">
              <a:spcBef>
                <a:spcPts val="4"/>
              </a:spcBef>
            </a:pPr>
            <a:r>
              <a:rPr sz="1500" b="1" dirty="0">
                <a:solidFill>
                  <a:srgbClr val="767070"/>
                </a:solidFill>
                <a:latin typeface="Verdana"/>
                <a:cs typeface="Verdana"/>
              </a:rPr>
              <a:t>RStudio</a:t>
            </a:r>
            <a:r>
              <a:rPr sz="1500" b="1" spc="-4" dirty="0">
                <a:solidFill>
                  <a:srgbClr val="767070"/>
                </a:solidFill>
                <a:latin typeface="Verdana"/>
                <a:cs typeface="Verdana"/>
              </a:rPr>
              <a:t> </a:t>
            </a:r>
            <a:r>
              <a:rPr sz="1500" b="1" dirty="0">
                <a:solidFill>
                  <a:srgbClr val="767070"/>
                </a:solidFill>
                <a:latin typeface="Verdana"/>
                <a:cs typeface="Verdana"/>
              </a:rPr>
              <a:t>1.1.442</a:t>
            </a:r>
            <a:r>
              <a:rPr sz="1500" b="1" spc="-8" dirty="0">
                <a:solidFill>
                  <a:srgbClr val="767070"/>
                </a:solidFill>
                <a:latin typeface="Verdana"/>
                <a:cs typeface="Verdana"/>
              </a:rPr>
              <a:t> </a:t>
            </a:r>
            <a:r>
              <a:rPr sz="1500" b="1" dirty="0">
                <a:solidFill>
                  <a:srgbClr val="767070"/>
                </a:solidFill>
                <a:latin typeface="Verdana"/>
                <a:cs typeface="Verdana"/>
              </a:rPr>
              <a:t>-</a:t>
            </a:r>
            <a:r>
              <a:rPr sz="1500" b="1" spc="8" dirty="0">
                <a:solidFill>
                  <a:srgbClr val="767070"/>
                </a:solidFill>
                <a:latin typeface="Verdana"/>
                <a:cs typeface="Verdana"/>
              </a:rPr>
              <a:t> </a:t>
            </a:r>
            <a:r>
              <a:rPr sz="1500" b="1" dirty="0">
                <a:solidFill>
                  <a:srgbClr val="767070"/>
                </a:solidFill>
                <a:latin typeface="Verdana"/>
                <a:cs typeface="Verdana"/>
              </a:rPr>
              <a:t>Ubuntu</a:t>
            </a:r>
            <a:r>
              <a:rPr sz="1500" b="1" spc="-8" dirty="0">
                <a:solidFill>
                  <a:srgbClr val="767070"/>
                </a:solidFill>
                <a:latin typeface="Verdana"/>
                <a:cs typeface="Verdana"/>
              </a:rPr>
              <a:t> </a:t>
            </a:r>
            <a:r>
              <a:rPr sz="1500" b="1" dirty="0">
                <a:solidFill>
                  <a:srgbClr val="767070"/>
                </a:solidFill>
                <a:latin typeface="Verdana"/>
                <a:cs typeface="Verdana"/>
              </a:rPr>
              <a:t>12.04-15.10/Debian</a:t>
            </a:r>
            <a:r>
              <a:rPr sz="1500" b="1" spc="-8" dirty="0">
                <a:solidFill>
                  <a:srgbClr val="767070"/>
                </a:solidFill>
                <a:latin typeface="Verdana"/>
                <a:cs typeface="Verdana"/>
              </a:rPr>
              <a:t> </a:t>
            </a:r>
            <a:r>
              <a:rPr sz="1500" b="1" dirty="0">
                <a:solidFill>
                  <a:srgbClr val="767070"/>
                </a:solidFill>
                <a:latin typeface="Verdana"/>
                <a:cs typeface="Verdana"/>
              </a:rPr>
              <a:t>8</a:t>
            </a:r>
            <a:r>
              <a:rPr sz="1500" b="1" spc="-19" dirty="0">
                <a:solidFill>
                  <a:srgbClr val="767070"/>
                </a:solidFill>
                <a:latin typeface="Verdana"/>
                <a:cs typeface="Verdana"/>
              </a:rPr>
              <a:t> </a:t>
            </a:r>
            <a:r>
              <a:rPr sz="1500" b="1" dirty="0">
                <a:solidFill>
                  <a:srgbClr val="767070"/>
                </a:solidFill>
                <a:latin typeface="Verdana"/>
                <a:cs typeface="Verdana"/>
              </a:rPr>
              <a:t>(64-bit)</a:t>
            </a:r>
            <a:r>
              <a:rPr sz="1500" b="1" spc="-8" dirty="0">
                <a:solidFill>
                  <a:srgbClr val="767070"/>
                </a:solidFill>
                <a:latin typeface="Verdana"/>
                <a:cs typeface="Verdana"/>
              </a:rPr>
              <a:t> </a:t>
            </a:r>
            <a:r>
              <a:rPr sz="1500" b="1" dirty="0">
                <a:solidFill>
                  <a:srgbClr val="BE9000"/>
                </a:solidFill>
                <a:latin typeface="Verdana"/>
                <a:cs typeface="Verdana"/>
              </a:rPr>
              <a:t>97.4</a:t>
            </a:r>
            <a:r>
              <a:rPr sz="1500" b="1" spc="4" dirty="0">
                <a:solidFill>
                  <a:srgbClr val="BE9000"/>
                </a:solidFill>
                <a:latin typeface="Verdana"/>
                <a:cs typeface="Verdana"/>
              </a:rPr>
              <a:t> </a:t>
            </a:r>
            <a:r>
              <a:rPr sz="1500" b="1" dirty="0">
                <a:solidFill>
                  <a:srgbClr val="BE9000"/>
                </a:solidFill>
                <a:latin typeface="Verdana"/>
                <a:cs typeface="Verdana"/>
              </a:rPr>
              <a:t>MB</a:t>
            </a:r>
            <a:r>
              <a:rPr sz="1500" b="1" spc="8" dirty="0">
                <a:solidFill>
                  <a:srgbClr val="BE9000"/>
                </a:solidFill>
                <a:latin typeface="Verdana"/>
                <a:cs typeface="Verdana"/>
              </a:rPr>
              <a:t> </a:t>
            </a:r>
            <a:r>
              <a:rPr sz="1500" b="1" dirty="0">
                <a:solidFill>
                  <a:srgbClr val="BE9000"/>
                </a:solidFill>
                <a:latin typeface="Verdana"/>
                <a:cs typeface="Verdana"/>
              </a:rPr>
              <a:t>2018-03-12</a:t>
            </a:r>
            <a:endParaRPr sz="1500">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930677"/>
            <a:ext cx="2577465"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Benefits</a:t>
            </a:r>
            <a:r>
              <a:rPr spc="-49" dirty="0"/>
              <a:t> </a:t>
            </a:r>
            <a:r>
              <a:rPr dirty="0"/>
              <a:t>of</a:t>
            </a:r>
          </a:p>
        </p:txBody>
      </p:sp>
      <p:pic>
        <p:nvPicPr>
          <p:cNvPr id="3" name="object 3"/>
          <p:cNvPicPr/>
          <p:nvPr/>
        </p:nvPicPr>
        <p:blipFill>
          <a:blip r:embed="rId2" cstate="print"/>
          <a:stretch>
            <a:fillRect/>
          </a:stretch>
        </p:blipFill>
        <p:spPr>
          <a:xfrm>
            <a:off x="4998339" y="857250"/>
            <a:ext cx="809244" cy="705231"/>
          </a:xfrm>
          <a:prstGeom prst="rect">
            <a:avLst/>
          </a:prstGeom>
        </p:spPr>
      </p:pic>
      <p:sp>
        <p:nvSpPr>
          <p:cNvPr id="4" name="object 4"/>
          <p:cNvSpPr txBox="1"/>
          <p:nvPr/>
        </p:nvSpPr>
        <p:spPr>
          <a:xfrm>
            <a:off x="713994" y="1856767"/>
            <a:ext cx="7960519" cy="2991749"/>
          </a:xfrm>
          <a:prstGeom prst="rect">
            <a:avLst/>
          </a:prstGeom>
        </p:spPr>
        <p:txBody>
          <a:bodyPr vert="horz" wrap="square" lIns="0" tIns="10001" rIns="0" bIns="0" rtlCol="0">
            <a:spAutoFit/>
          </a:bodyPr>
          <a:lstStyle/>
          <a:p>
            <a:pPr marL="9525" marR="3810" algn="just">
              <a:lnSpc>
                <a:spcPct val="144000"/>
              </a:lnSpc>
              <a:spcBef>
                <a:spcPts val="79"/>
              </a:spcBef>
            </a:pPr>
            <a:r>
              <a:rPr sz="1500" b="1" dirty="0">
                <a:solidFill>
                  <a:srgbClr val="2E5496"/>
                </a:solidFill>
                <a:latin typeface="Verdana"/>
                <a:cs typeface="Verdana"/>
              </a:rPr>
              <a:t>As </a:t>
            </a:r>
            <a:r>
              <a:rPr sz="1500" b="1" spc="-4" dirty="0">
                <a:solidFill>
                  <a:srgbClr val="2E5496"/>
                </a:solidFill>
                <a:latin typeface="Verdana"/>
                <a:cs typeface="Verdana"/>
              </a:rPr>
              <a:t>like </a:t>
            </a:r>
            <a:r>
              <a:rPr sz="1500" b="1" spc="-8" dirty="0">
                <a:solidFill>
                  <a:srgbClr val="2E5496"/>
                </a:solidFill>
                <a:latin typeface="Verdana"/>
                <a:cs typeface="Verdana"/>
              </a:rPr>
              <a:t>other </a:t>
            </a:r>
            <a:r>
              <a:rPr sz="1500" b="1" spc="-4" dirty="0">
                <a:solidFill>
                  <a:srgbClr val="2E5496"/>
                </a:solidFill>
                <a:latin typeface="Verdana"/>
                <a:cs typeface="Verdana"/>
              </a:rPr>
              <a:t>open source, </a:t>
            </a:r>
            <a:r>
              <a:rPr sz="1500" b="1" spc="-8" dirty="0">
                <a:solidFill>
                  <a:srgbClr val="2E5496"/>
                </a:solidFill>
                <a:latin typeface="Verdana"/>
                <a:cs typeface="Verdana"/>
              </a:rPr>
              <a:t>systems </a:t>
            </a:r>
            <a:r>
              <a:rPr sz="1500" b="1" spc="4" dirty="0">
                <a:solidFill>
                  <a:srgbClr val="2E5496"/>
                </a:solidFill>
                <a:latin typeface="Verdana"/>
                <a:cs typeface="Verdana"/>
              </a:rPr>
              <a:t>R </a:t>
            </a:r>
            <a:r>
              <a:rPr sz="1500" b="1" dirty="0">
                <a:solidFill>
                  <a:srgbClr val="2E5496"/>
                </a:solidFill>
                <a:latin typeface="Verdana"/>
                <a:cs typeface="Verdana"/>
              </a:rPr>
              <a:t>also has open </a:t>
            </a:r>
            <a:r>
              <a:rPr sz="1500" b="1" spc="-8" dirty="0">
                <a:solidFill>
                  <a:srgbClr val="2E5496"/>
                </a:solidFill>
                <a:latin typeface="Verdana"/>
                <a:cs typeface="Verdana"/>
              </a:rPr>
              <a:t>interfaces, </a:t>
            </a:r>
            <a:r>
              <a:rPr sz="1500" b="1" dirty="0">
                <a:solidFill>
                  <a:srgbClr val="2E5496"/>
                </a:solidFill>
                <a:latin typeface="Verdana"/>
                <a:cs typeface="Verdana"/>
              </a:rPr>
              <a:t>which </a:t>
            </a:r>
            <a:r>
              <a:rPr sz="1500" b="1" spc="4" dirty="0">
                <a:solidFill>
                  <a:srgbClr val="2E5496"/>
                </a:solidFill>
                <a:latin typeface="Verdana"/>
                <a:cs typeface="Verdana"/>
              </a:rPr>
              <a:t> </a:t>
            </a:r>
            <a:r>
              <a:rPr sz="1500" b="1" dirty="0">
                <a:solidFill>
                  <a:srgbClr val="2E5496"/>
                </a:solidFill>
                <a:latin typeface="Verdana"/>
                <a:cs typeface="Verdana"/>
              </a:rPr>
              <a:t>means</a:t>
            </a:r>
            <a:r>
              <a:rPr sz="1500" b="1" spc="4" dirty="0">
                <a:solidFill>
                  <a:srgbClr val="2E5496"/>
                </a:solidFill>
                <a:latin typeface="Verdana"/>
                <a:cs typeface="Verdana"/>
              </a:rPr>
              <a:t> </a:t>
            </a:r>
            <a:r>
              <a:rPr sz="1500" b="1" spc="-4" dirty="0">
                <a:solidFill>
                  <a:srgbClr val="2E5496"/>
                </a:solidFill>
                <a:latin typeface="Verdana"/>
                <a:cs typeface="Verdana"/>
              </a:rPr>
              <a:t>that</a:t>
            </a:r>
            <a:r>
              <a:rPr sz="1500" b="1" dirty="0">
                <a:solidFill>
                  <a:srgbClr val="2E5496"/>
                </a:solidFill>
                <a:latin typeface="Verdana"/>
                <a:cs typeface="Verdana"/>
              </a:rPr>
              <a:t> </a:t>
            </a:r>
            <a:r>
              <a:rPr sz="1500" b="1" spc="-4" dirty="0">
                <a:solidFill>
                  <a:srgbClr val="2E5496"/>
                </a:solidFill>
                <a:latin typeface="Verdana"/>
                <a:cs typeface="Verdana"/>
              </a:rPr>
              <a:t>it</a:t>
            </a:r>
            <a:r>
              <a:rPr sz="1500" b="1" dirty="0">
                <a:solidFill>
                  <a:srgbClr val="2E5496"/>
                </a:solidFill>
                <a:latin typeface="Verdana"/>
                <a:cs typeface="Verdana"/>
              </a:rPr>
              <a:t> readily</a:t>
            </a:r>
            <a:r>
              <a:rPr sz="1500" b="1" spc="4" dirty="0">
                <a:solidFill>
                  <a:srgbClr val="2E5496"/>
                </a:solidFill>
                <a:latin typeface="Verdana"/>
                <a:cs typeface="Verdana"/>
              </a:rPr>
              <a:t> </a:t>
            </a:r>
            <a:r>
              <a:rPr sz="1500" b="1" spc="-8" dirty="0">
                <a:solidFill>
                  <a:srgbClr val="2E5496"/>
                </a:solidFill>
                <a:latin typeface="Verdana"/>
                <a:cs typeface="Verdana"/>
              </a:rPr>
              <a:t>integrates</a:t>
            </a:r>
            <a:r>
              <a:rPr sz="1500" b="1" spc="-4" dirty="0">
                <a:solidFill>
                  <a:srgbClr val="2E5496"/>
                </a:solidFill>
                <a:latin typeface="Verdana"/>
                <a:cs typeface="Verdana"/>
              </a:rPr>
              <a:t> with</a:t>
            </a:r>
            <a:r>
              <a:rPr sz="1500" b="1" dirty="0">
                <a:solidFill>
                  <a:srgbClr val="2E5496"/>
                </a:solidFill>
                <a:latin typeface="Verdana"/>
                <a:cs typeface="Verdana"/>
              </a:rPr>
              <a:t> all</a:t>
            </a:r>
            <a:r>
              <a:rPr sz="1500" b="1" spc="4" dirty="0">
                <a:solidFill>
                  <a:srgbClr val="2E5496"/>
                </a:solidFill>
                <a:latin typeface="Verdana"/>
                <a:cs typeface="Verdana"/>
              </a:rPr>
              <a:t> </a:t>
            </a:r>
            <a:r>
              <a:rPr sz="1500" b="1" spc="-8" dirty="0">
                <a:solidFill>
                  <a:srgbClr val="2E5496"/>
                </a:solidFill>
                <a:latin typeface="Verdana"/>
                <a:cs typeface="Verdana"/>
              </a:rPr>
              <a:t>the</a:t>
            </a:r>
            <a:r>
              <a:rPr sz="1500" b="1" spc="-4" dirty="0">
                <a:solidFill>
                  <a:srgbClr val="2E5496"/>
                </a:solidFill>
                <a:latin typeface="Verdana"/>
                <a:cs typeface="Verdana"/>
              </a:rPr>
              <a:t> other</a:t>
            </a:r>
            <a:r>
              <a:rPr sz="1500" b="1" dirty="0">
                <a:solidFill>
                  <a:srgbClr val="2E5496"/>
                </a:solidFill>
                <a:latin typeface="Verdana"/>
                <a:cs typeface="Verdana"/>
              </a:rPr>
              <a:t> </a:t>
            </a:r>
            <a:r>
              <a:rPr sz="1500" b="1" spc="-8" dirty="0">
                <a:solidFill>
                  <a:srgbClr val="2E5496"/>
                </a:solidFill>
                <a:latin typeface="Verdana"/>
                <a:cs typeface="Verdana"/>
              </a:rPr>
              <a:t>systems</a:t>
            </a:r>
            <a:r>
              <a:rPr sz="1500" b="1" spc="-4" dirty="0">
                <a:solidFill>
                  <a:srgbClr val="2E5496"/>
                </a:solidFill>
                <a:latin typeface="Verdana"/>
                <a:cs typeface="Verdana"/>
              </a:rPr>
              <a:t> and </a:t>
            </a:r>
            <a:r>
              <a:rPr sz="1500" b="1" dirty="0">
                <a:solidFill>
                  <a:srgbClr val="2E5496"/>
                </a:solidFill>
                <a:latin typeface="Verdana"/>
                <a:cs typeface="Verdana"/>
              </a:rPr>
              <a:t> </a:t>
            </a:r>
            <a:r>
              <a:rPr sz="1500" b="1" spc="-4" dirty="0">
                <a:solidFill>
                  <a:srgbClr val="2E5496"/>
                </a:solidFill>
                <a:latin typeface="Verdana"/>
                <a:cs typeface="Verdana"/>
              </a:rPr>
              <a:t>applications.</a:t>
            </a:r>
            <a:endParaRPr sz="1500">
              <a:latin typeface="Verdana"/>
              <a:cs typeface="Verdana"/>
            </a:endParaRPr>
          </a:p>
          <a:p>
            <a:pPr marL="9525" marR="6191" algn="just">
              <a:lnSpc>
                <a:spcPct val="144000"/>
              </a:lnSpc>
              <a:spcBef>
                <a:spcPts val="1448"/>
              </a:spcBef>
            </a:pPr>
            <a:r>
              <a:rPr sz="1500" b="1" spc="4" dirty="0">
                <a:solidFill>
                  <a:srgbClr val="2E5496"/>
                </a:solidFill>
                <a:latin typeface="Verdana"/>
                <a:cs typeface="Verdana"/>
              </a:rPr>
              <a:t>So </a:t>
            </a:r>
            <a:r>
              <a:rPr sz="1500" b="1" dirty="0">
                <a:solidFill>
                  <a:srgbClr val="2E5496"/>
                </a:solidFill>
                <a:latin typeface="Verdana"/>
                <a:cs typeface="Verdana"/>
              </a:rPr>
              <a:t>R </a:t>
            </a:r>
            <a:r>
              <a:rPr sz="1500" b="1" spc="-4" dirty="0">
                <a:solidFill>
                  <a:srgbClr val="2E5496"/>
                </a:solidFill>
                <a:latin typeface="Verdana"/>
                <a:cs typeface="Verdana"/>
              </a:rPr>
              <a:t>is unique</a:t>
            </a:r>
            <a:r>
              <a:rPr sz="1500" b="1" dirty="0">
                <a:solidFill>
                  <a:srgbClr val="2E5496"/>
                </a:solidFill>
                <a:latin typeface="Verdana"/>
                <a:cs typeface="Verdana"/>
              </a:rPr>
              <a:t> </a:t>
            </a:r>
            <a:r>
              <a:rPr sz="1500" b="1" spc="4" dirty="0">
                <a:solidFill>
                  <a:srgbClr val="2E5496"/>
                </a:solidFill>
                <a:latin typeface="Verdana"/>
                <a:cs typeface="Verdana"/>
              </a:rPr>
              <a:t>as</a:t>
            </a:r>
            <a:r>
              <a:rPr sz="1500" b="1" spc="8" dirty="0">
                <a:solidFill>
                  <a:srgbClr val="2E5496"/>
                </a:solidFill>
                <a:latin typeface="Verdana"/>
                <a:cs typeface="Verdana"/>
              </a:rPr>
              <a:t> </a:t>
            </a:r>
            <a:r>
              <a:rPr sz="1500" b="1" spc="-4" dirty="0">
                <a:solidFill>
                  <a:srgbClr val="2E5496"/>
                </a:solidFill>
                <a:latin typeface="Verdana"/>
                <a:cs typeface="Verdana"/>
              </a:rPr>
              <a:t>it</a:t>
            </a:r>
            <a:r>
              <a:rPr sz="1500" b="1" dirty="0">
                <a:solidFill>
                  <a:srgbClr val="2E5496"/>
                </a:solidFill>
                <a:latin typeface="Verdana"/>
                <a:cs typeface="Verdana"/>
              </a:rPr>
              <a:t> provides</a:t>
            </a:r>
            <a:r>
              <a:rPr sz="1500" b="1" spc="4" dirty="0">
                <a:solidFill>
                  <a:srgbClr val="2E5496"/>
                </a:solidFill>
                <a:latin typeface="Verdana"/>
                <a:cs typeface="Verdana"/>
              </a:rPr>
              <a:t> </a:t>
            </a:r>
            <a:r>
              <a:rPr sz="1500" b="1" dirty="0">
                <a:solidFill>
                  <a:srgbClr val="2E5496"/>
                </a:solidFill>
                <a:latin typeface="Verdana"/>
                <a:cs typeface="Verdana"/>
              </a:rPr>
              <a:t>a</a:t>
            </a:r>
            <a:r>
              <a:rPr sz="1500" b="1" spc="4" dirty="0">
                <a:solidFill>
                  <a:srgbClr val="2E5496"/>
                </a:solidFill>
                <a:latin typeface="Verdana"/>
                <a:cs typeface="Verdana"/>
              </a:rPr>
              <a:t> </a:t>
            </a:r>
            <a:r>
              <a:rPr sz="1500" b="1" spc="-4" dirty="0">
                <a:solidFill>
                  <a:srgbClr val="2E5496"/>
                </a:solidFill>
                <a:latin typeface="Verdana"/>
                <a:cs typeface="Verdana"/>
              </a:rPr>
              <a:t>developer</a:t>
            </a:r>
            <a:r>
              <a:rPr sz="1500" b="1" dirty="0">
                <a:solidFill>
                  <a:srgbClr val="2E5496"/>
                </a:solidFill>
                <a:latin typeface="Verdana"/>
                <a:cs typeface="Verdana"/>
              </a:rPr>
              <a:t> </a:t>
            </a:r>
            <a:r>
              <a:rPr sz="1500" b="1" spc="-4" dirty="0">
                <a:solidFill>
                  <a:srgbClr val="2E5496"/>
                </a:solidFill>
                <a:latin typeface="Verdana"/>
                <a:cs typeface="Verdana"/>
              </a:rPr>
              <a:t>power</a:t>
            </a:r>
            <a:r>
              <a:rPr sz="1500" b="1" dirty="0">
                <a:solidFill>
                  <a:srgbClr val="2E5496"/>
                </a:solidFill>
                <a:latin typeface="Verdana"/>
                <a:cs typeface="Verdana"/>
              </a:rPr>
              <a:t> </a:t>
            </a:r>
            <a:r>
              <a:rPr sz="1500" b="1" spc="-4" dirty="0">
                <a:solidFill>
                  <a:srgbClr val="2E5496"/>
                </a:solidFill>
                <a:latin typeface="Verdana"/>
                <a:cs typeface="Verdana"/>
              </a:rPr>
              <a:t>to</a:t>
            </a:r>
            <a:r>
              <a:rPr sz="1500" b="1" dirty="0">
                <a:solidFill>
                  <a:srgbClr val="2E5496"/>
                </a:solidFill>
                <a:latin typeface="Verdana"/>
                <a:cs typeface="Verdana"/>
              </a:rPr>
              <a:t> do</a:t>
            </a:r>
            <a:r>
              <a:rPr sz="1500" b="1" spc="4" dirty="0">
                <a:solidFill>
                  <a:srgbClr val="2E5496"/>
                </a:solidFill>
                <a:latin typeface="Verdana"/>
                <a:cs typeface="Verdana"/>
              </a:rPr>
              <a:t> </a:t>
            </a:r>
            <a:r>
              <a:rPr sz="1500" b="1" dirty="0">
                <a:solidFill>
                  <a:srgbClr val="2E5496"/>
                </a:solidFill>
                <a:latin typeface="Verdana"/>
                <a:cs typeface="Verdana"/>
              </a:rPr>
              <a:t>3</a:t>
            </a:r>
            <a:r>
              <a:rPr sz="1500" b="1" spc="4" dirty="0">
                <a:solidFill>
                  <a:srgbClr val="2E5496"/>
                </a:solidFill>
                <a:latin typeface="Verdana"/>
                <a:cs typeface="Verdana"/>
              </a:rPr>
              <a:t> </a:t>
            </a:r>
            <a:r>
              <a:rPr sz="1500" b="1" spc="-4" dirty="0">
                <a:solidFill>
                  <a:srgbClr val="2E5496"/>
                </a:solidFill>
                <a:latin typeface="Verdana"/>
                <a:cs typeface="Verdana"/>
              </a:rPr>
              <a:t>things</a:t>
            </a:r>
            <a:r>
              <a:rPr sz="1500" b="1" dirty="0">
                <a:solidFill>
                  <a:srgbClr val="2E5496"/>
                </a:solidFill>
                <a:latin typeface="Verdana"/>
                <a:cs typeface="Verdana"/>
              </a:rPr>
              <a:t> data </a:t>
            </a:r>
            <a:r>
              <a:rPr sz="1500" b="1" spc="-503" dirty="0">
                <a:solidFill>
                  <a:srgbClr val="2E5496"/>
                </a:solidFill>
                <a:latin typeface="Verdana"/>
                <a:cs typeface="Verdana"/>
              </a:rPr>
              <a:t> </a:t>
            </a:r>
            <a:r>
              <a:rPr sz="1500" b="1" spc="-4" dirty="0">
                <a:solidFill>
                  <a:srgbClr val="2E5496"/>
                </a:solidFill>
                <a:latin typeface="Verdana"/>
                <a:cs typeface="Verdana"/>
              </a:rPr>
              <a:t>manipulation,</a:t>
            </a:r>
            <a:r>
              <a:rPr sz="1500" b="1" spc="-41" dirty="0">
                <a:solidFill>
                  <a:srgbClr val="2E5496"/>
                </a:solidFill>
                <a:latin typeface="Verdana"/>
                <a:cs typeface="Verdana"/>
              </a:rPr>
              <a:t> </a:t>
            </a:r>
            <a:r>
              <a:rPr sz="1500" b="1" dirty="0">
                <a:solidFill>
                  <a:srgbClr val="2E5496"/>
                </a:solidFill>
                <a:latin typeface="Verdana"/>
                <a:cs typeface="Verdana"/>
              </a:rPr>
              <a:t>data</a:t>
            </a:r>
            <a:r>
              <a:rPr sz="1500" b="1" spc="-19" dirty="0">
                <a:solidFill>
                  <a:srgbClr val="2E5496"/>
                </a:solidFill>
                <a:latin typeface="Verdana"/>
                <a:cs typeface="Verdana"/>
              </a:rPr>
              <a:t> </a:t>
            </a:r>
            <a:r>
              <a:rPr sz="1500" b="1" dirty="0">
                <a:solidFill>
                  <a:srgbClr val="2E5496"/>
                </a:solidFill>
                <a:latin typeface="Verdana"/>
                <a:cs typeface="Verdana"/>
              </a:rPr>
              <a:t>analysis,</a:t>
            </a:r>
            <a:r>
              <a:rPr sz="1500" b="1" spc="-11" dirty="0">
                <a:solidFill>
                  <a:srgbClr val="2E5496"/>
                </a:solidFill>
                <a:latin typeface="Verdana"/>
                <a:cs typeface="Verdana"/>
              </a:rPr>
              <a:t> </a:t>
            </a:r>
            <a:r>
              <a:rPr sz="1500" b="1" dirty="0">
                <a:solidFill>
                  <a:srgbClr val="2E5496"/>
                </a:solidFill>
                <a:latin typeface="Verdana"/>
                <a:cs typeface="Verdana"/>
              </a:rPr>
              <a:t>and</a:t>
            </a:r>
            <a:r>
              <a:rPr sz="1500" b="1" spc="-4" dirty="0">
                <a:solidFill>
                  <a:srgbClr val="2E5496"/>
                </a:solidFill>
                <a:latin typeface="Verdana"/>
                <a:cs typeface="Verdana"/>
              </a:rPr>
              <a:t> </a:t>
            </a:r>
            <a:r>
              <a:rPr sz="1500" b="1" dirty="0">
                <a:solidFill>
                  <a:srgbClr val="2E5496"/>
                </a:solidFill>
                <a:latin typeface="Verdana"/>
                <a:cs typeface="Verdana"/>
              </a:rPr>
              <a:t>data</a:t>
            </a:r>
            <a:r>
              <a:rPr sz="1500" b="1" spc="-19" dirty="0">
                <a:solidFill>
                  <a:srgbClr val="2E5496"/>
                </a:solidFill>
                <a:latin typeface="Verdana"/>
                <a:cs typeface="Verdana"/>
              </a:rPr>
              <a:t> </a:t>
            </a:r>
            <a:r>
              <a:rPr sz="1500" b="1" spc="-4" dirty="0">
                <a:solidFill>
                  <a:srgbClr val="2E5496"/>
                </a:solidFill>
                <a:latin typeface="Verdana"/>
                <a:cs typeface="Verdana"/>
              </a:rPr>
              <a:t>visualization</a:t>
            </a:r>
            <a:r>
              <a:rPr sz="1500" b="1" spc="-38" dirty="0">
                <a:solidFill>
                  <a:srgbClr val="2E5496"/>
                </a:solidFill>
                <a:latin typeface="Verdana"/>
                <a:cs typeface="Verdana"/>
              </a:rPr>
              <a:t> </a:t>
            </a:r>
            <a:r>
              <a:rPr sz="1500" b="1" spc="-4" dirty="0">
                <a:solidFill>
                  <a:srgbClr val="2E5496"/>
                </a:solidFill>
                <a:latin typeface="Verdana"/>
                <a:cs typeface="Verdana"/>
              </a:rPr>
              <a:t>in</a:t>
            </a:r>
            <a:r>
              <a:rPr sz="1500" b="1" spc="11" dirty="0">
                <a:solidFill>
                  <a:srgbClr val="2E5496"/>
                </a:solidFill>
                <a:latin typeface="Verdana"/>
                <a:cs typeface="Verdana"/>
              </a:rPr>
              <a:t> </a:t>
            </a:r>
            <a:r>
              <a:rPr sz="1500" b="1" dirty="0">
                <a:solidFill>
                  <a:srgbClr val="2E5496"/>
                </a:solidFill>
                <a:latin typeface="Verdana"/>
                <a:cs typeface="Verdana"/>
              </a:rPr>
              <a:t>a</a:t>
            </a:r>
            <a:r>
              <a:rPr sz="1500" b="1" spc="-8" dirty="0">
                <a:solidFill>
                  <a:srgbClr val="2E5496"/>
                </a:solidFill>
                <a:latin typeface="Verdana"/>
                <a:cs typeface="Verdana"/>
              </a:rPr>
              <a:t> </a:t>
            </a:r>
            <a:r>
              <a:rPr sz="1500" b="1" spc="-4" dirty="0">
                <a:solidFill>
                  <a:srgbClr val="2E5496"/>
                </a:solidFill>
                <a:latin typeface="Verdana"/>
                <a:cs typeface="Verdana"/>
              </a:rPr>
              <a:t>single</a:t>
            </a:r>
            <a:r>
              <a:rPr sz="1500" b="1" spc="34" dirty="0">
                <a:solidFill>
                  <a:srgbClr val="2E5496"/>
                </a:solidFill>
                <a:latin typeface="Verdana"/>
                <a:cs typeface="Verdana"/>
              </a:rPr>
              <a:t> </a:t>
            </a:r>
            <a:r>
              <a:rPr sz="1500" b="1" dirty="0">
                <a:solidFill>
                  <a:srgbClr val="2E5496"/>
                </a:solidFill>
                <a:latin typeface="Verdana"/>
                <a:cs typeface="Verdana"/>
              </a:rPr>
              <a:t>tool.</a:t>
            </a:r>
            <a:endParaRPr sz="1500">
              <a:latin typeface="Verdana"/>
              <a:cs typeface="Verdana"/>
            </a:endParaRPr>
          </a:p>
          <a:p>
            <a:pPr marL="9525" marR="3810" algn="just">
              <a:lnSpc>
                <a:spcPct val="141000"/>
              </a:lnSpc>
              <a:spcBef>
                <a:spcPts val="1560"/>
              </a:spcBef>
            </a:pPr>
            <a:r>
              <a:rPr sz="1500" b="1" dirty="0">
                <a:solidFill>
                  <a:srgbClr val="2E5496"/>
                </a:solidFill>
                <a:latin typeface="Verdana"/>
                <a:cs typeface="Verdana"/>
              </a:rPr>
              <a:t>R</a:t>
            </a:r>
            <a:r>
              <a:rPr sz="1500" b="1" spc="4" dirty="0">
                <a:solidFill>
                  <a:srgbClr val="2E5496"/>
                </a:solidFill>
                <a:latin typeface="Verdana"/>
                <a:cs typeface="Verdana"/>
              </a:rPr>
              <a:t> </a:t>
            </a:r>
            <a:r>
              <a:rPr sz="1500" b="1" spc="-4" dirty="0">
                <a:solidFill>
                  <a:srgbClr val="2E5496"/>
                </a:solidFill>
                <a:latin typeface="Verdana"/>
                <a:cs typeface="Verdana"/>
              </a:rPr>
              <a:t>is</a:t>
            </a:r>
            <a:r>
              <a:rPr sz="1500" b="1" dirty="0">
                <a:solidFill>
                  <a:srgbClr val="2E5496"/>
                </a:solidFill>
                <a:latin typeface="Verdana"/>
                <a:cs typeface="Verdana"/>
              </a:rPr>
              <a:t> </a:t>
            </a:r>
            <a:r>
              <a:rPr sz="1500" b="1" spc="-4" dirty="0">
                <a:solidFill>
                  <a:srgbClr val="2E5496"/>
                </a:solidFill>
                <a:latin typeface="Verdana"/>
                <a:cs typeface="Verdana"/>
              </a:rPr>
              <a:t>world’s</a:t>
            </a:r>
            <a:r>
              <a:rPr sz="1500" b="1" dirty="0">
                <a:solidFill>
                  <a:srgbClr val="2E5496"/>
                </a:solidFill>
                <a:latin typeface="Verdana"/>
                <a:cs typeface="Verdana"/>
              </a:rPr>
              <a:t> most</a:t>
            </a:r>
            <a:r>
              <a:rPr sz="1500" b="1" spc="4" dirty="0">
                <a:solidFill>
                  <a:srgbClr val="2E5496"/>
                </a:solidFill>
                <a:latin typeface="Verdana"/>
                <a:cs typeface="Verdana"/>
              </a:rPr>
              <a:t> </a:t>
            </a:r>
            <a:r>
              <a:rPr sz="1500" b="1" dirty="0">
                <a:solidFill>
                  <a:srgbClr val="2E5496"/>
                </a:solidFill>
                <a:latin typeface="Verdana"/>
                <a:cs typeface="Verdana"/>
              </a:rPr>
              <a:t>widely</a:t>
            </a:r>
            <a:r>
              <a:rPr sz="1500" b="1" spc="4" dirty="0">
                <a:solidFill>
                  <a:srgbClr val="2E5496"/>
                </a:solidFill>
                <a:latin typeface="Verdana"/>
                <a:cs typeface="Verdana"/>
              </a:rPr>
              <a:t> </a:t>
            </a:r>
            <a:r>
              <a:rPr sz="1500" b="1" spc="-4" dirty="0">
                <a:solidFill>
                  <a:srgbClr val="2E5496"/>
                </a:solidFill>
                <a:latin typeface="Verdana"/>
                <a:cs typeface="Verdana"/>
              </a:rPr>
              <a:t>used</a:t>
            </a:r>
            <a:r>
              <a:rPr sz="1500" b="1" dirty="0">
                <a:solidFill>
                  <a:srgbClr val="2E5496"/>
                </a:solidFill>
                <a:latin typeface="Verdana"/>
                <a:cs typeface="Verdana"/>
              </a:rPr>
              <a:t> </a:t>
            </a:r>
            <a:r>
              <a:rPr sz="1500" b="1" spc="-4" dirty="0">
                <a:solidFill>
                  <a:srgbClr val="2E5496"/>
                </a:solidFill>
                <a:latin typeface="Verdana"/>
                <a:cs typeface="Verdana"/>
              </a:rPr>
              <a:t>programming</a:t>
            </a:r>
            <a:r>
              <a:rPr sz="1500" b="1" dirty="0">
                <a:solidFill>
                  <a:srgbClr val="2E5496"/>
                </a:solidFill>
                <a:latin typeface="Verdana"/>
                <a:cs typeface="Verdana"/>
              </a:rPr>
              <a:t> </a:t>
            </a:r>
            <a:r>
              <a:rPr sz="1500" b="1" spc="-4" dirty="0">
                <a:solidFill>
                  <a:srgbClr val="2E5496"/>
                </a:solidFill>
                <a:latin typeface="Verdana"/>
                <a:cs typeface="Verdana"/>
              </a:rPr>
              <a:t>language.</a:t>
            </a:r>
            <a:r>
              <a:rPr sz="1500" b="1" dirty="0">
                <a:solidFill>
                  <a:srgbClr val="2E5496"/>
                </a:solidFill>
                <a:latin typeface="Verdana"/>
                <a:cs typeface="Verdana"/>
              </a:rPr>
              <a:t> </a:t>
            </a:r>
            <a:r>
              <a:rPr sz="1500" b="1" spc="-8" dirty="0">
                <a:solidFill>
                  <a:srgbClr val="2E5496"/>
                </a:solidFill>
                <a:latin typeface="Verdana"/>
                <a:cs typeface="Verdana"/>
              </a:rPr>
              <a:t>It</a:t>
            </a:r>
            <a:r>
              <a:rPr sz="1500" b="1" spc="-4" dirty="0">
                <a:solidFill>
                  <a:srgbClr val="2E5496"/>
                </a:solidFill>
                <a:latin typeface="Verdana"/>
                <a:cs typeface="Verdana"/>
              </a:rPr>
              <a:t> is</a:t>
            </a:r>
            <a:r>
              <a:rPr sz="1500" b="1" dirty="0">
                <a:solidFill>
                  <a:srgbClr val="2E5496"/>
                </a:solidFill>
                <a:latin typeface="Verdana"/>
                <a:cs typeface="Verdana"/>
              </a:rPr>
              <a:t> </a:t>
            </a:r>
            <a:r>
              <a:rPr sz="1500" b="1" spc="-4" dirty="0">
                <a:solidFill>
                  <a:srgbClr val="2E5496"/>
                </a:solidFill>
                <a:latin typeface="Verdana"/>
                <a:cs typeface="Verdana"/>
              </a:rPr>
              <a:t>the</a:t>
            </a:r>
            <a:r>
              <a:rPr sz="1500" b="1" spc="503" dirty="0">
                <a:solidFill>
                  <a:srgbClr val="2E5496"/>
                </a:solidFill>
                <a:latin typeface="Verdana"/>
                <a:cs typeface="Verdana"/>
              </a:rPr>
              <a:t> </a:t>
            </a:r>
            <a:r>
              <a:rPr sz="1500" b="1" spc="-4" dirty="0">
                <a:solidFill>
                  <a:srgbClr val="2E5496"/>
                </a:solidFill>
                <a:latin typeface="Verdana"/>
                <a:cs typeface="Verdana"/>
              </a:rPr>
              <a:t>first </a:t>
            </a:r>
            <a:r>
              <a:rPr sz="1500" b="1" spc="-503" dirty="0">
                <a:solidFill>
                  <a:srgbClr val="2E5496"/>
                </a:solidFill>
                <a:latin typeface="Verdana"/>
                <a:cs typeface="Verdana"/>
              </a:rPr>
              <a:t> </a:t>
            </a:r>
            <a:r>
              <a:rPr sz="1500" b="1" dirty="0">
                <a:solidFill>
                  <a:srgbClr val="2E5496"/>
                </a:solidFill>
                <a:latin typeface="Verdana"/>
                <a:cs typeface="Verdana"/>
              </a:rPr>
              <a:t>choice of</a:t>
            </a:r>
            <a:r>
              <a:rPr sz="1500" b="1" spc="4" dirty="0">
                <a:solidFill>
                  <a:srgbClr val="2E5496"/>
                </a:solidFill>
                <a:latin typeface="Verdana"/>
                <a:cs typeface="Verdana"/>
              </a:rPr>
              <a:t> </a:t>
            </a:r>
            <a:r>
              <a:rPr sz="1500" b="1" dirty="0">
                <a:solidFill>
                  <a:srgbClr val="2E5496"/>
                </a:solidFill>
                <a:latin typeface="Verdana"/>
                <a:cs typeface="Verdana"/>
              </a:rPr>
              <a:t>most of </a:t>
            </a:r>
            <a:r>
              <a:rPr sz="1500" b="1" spc="-4" dirty="0">
                <a:solidFill>
                  <a:srgbClr val="2E5496"/>
                </a:solidFill>
                <a:latin typeface="Verdana"/>
                <a:cs typeface="Verdana"/>
              </a:rPr>
              <a:t>the data </a:t>
            </a:r>
            <a:r>
              <a:rPr sz="1500" b="1" spc="-8" dirty="0">
                <a:solidFill>
                  <a:srgbClr val="2E5496"/>
                </a:solidFill>
                <a:latin typeface="Verdana"/>
                <a:cs typeface="Verdana"/>
              </a:rPr>
              <a:t>scientists </a:t>
            </a:r>
            <a:r>
              <a:rPr sz="1500" b="1" dirty="0">
                <a:solidFill>
                  <a:srgbClr val="2E5496"/>
                </a:solidFill>
                <a:latin typeface="Verdana"/>
                <a:cs typeface="Verdana"/>
              </a:rPr>
              <a:t>and </a:t>
            </a:r>
            <a:r>
              <a:rPr sz="1500" b="1" spc="-4" dirty="0">
                <a:solidFill>
                  <a:srgbClr val="2E5496"/>
                </a:solidFill>
                <a:latin typeface="Verdana"/>
                <a:cs typeface="Verdana"/>
              </a:rPr>
              <a:t>is </a:t>
            </a:r>
            <a:r>
              <a:rPr sz="1500" b="1" dirty="0">
                <a:solidFill>
                  <a:srgbClr val="2E5496"/>
                </a:solidFill>
                <a:latin typeface="Verdana"/>
                <a:cs typeface="Verdana"/>
              </a:rPr>
              <a:t>also </a:t>
            </a:r>
            <a:r>
              <a:rPr sz="1500" b="1" spc="-4" dirty="0">
                <a:solidFill>
                  <a:srgbClr val="2E5496"/>
                </a:solidFill>
                <a:latin typeface="Verdana"/>
                <a:cs typeface="Verdana"/>
              </a:rPr>
              <a:t>supported </a:t>
            </a:r>
            <a:r>
              <a:rPr sz="1500" b="1" dirty="0">
                <a:solidFill>
                  <a:srgbClr val="2E5496"/>
                </a:solidFill>
                <a:latin typeface="Verdana"/>
                <a:cs typeface="Verdana"/>
              </a:rPr>
              <a:t>by a </a:t>
            </a:r>
            <a:r>
              <a:rPr sz="1500" b="1" spc="-8" dirty="0">
                <a:solidFill>
                  <a:srgbClr val="2E5496"/>
                </a:solidFill>
                <a:latin typeface="Verdana"/>
                <a:cs typeface="Verdana"/>
              </a:rPr>
              <a:t>talented </a:t>
            </a:r>
            <a:r>
              <a:rPr sz="1500" b="1" spc="-4" dirty="0">
                <a:solidFill>
                  <a:srgbClr val="2E5496"/>
                </a:solidFill>
                <a:latin typeface="Verdana"/>
                <a:cs typeface="Verdana"/>
              </a:rPr>
              <a:t> </a:t>
            </a:r>
            <a:r>
              <a:rPr sz="1500" b="1" dirty="0">
                <a:solidFill>
                  <a:srgbClr val="2E5496"/>
                </a:solidFill>
                <a:latin typeface="Verdana"/>
                <a:cs typeface="Verdana"/>
              </a:rPr>
              <a:t>and</a:t>
            </a:r>
            <a:r>
              <a:rPr sz="1500" b="1" spc="-11" dirty="0">
                <a:solidFill>
                  <a:srgbClr val="2E5496"/>
                </a:solidFill>
                <a:latin typeface="Verdana"/>
                <a:cs typeface="Verdana"/>
              </a:rPr>
              <a:t> </a:t>
            </a:r>
            <a:r>
              <a:rPr sz="1500" b="1" dirty="0">
                <a:solidFill>
                  <a:srgbClr val="2E5496"/>
                </a:solidFill>
                <a:latin typeface="Verdana"/>
                <a:cs typeface="Verdana"/>
              </a:rPr>
              <a:t>vibrant  </a:t>
            </a:r>
            <a:r>
              <a:rPr sz="1500" b="1" spc="-4" dirty="0">
                <a:solidFill>
                  <a:srgbClr val="2E5496"/>
                </a:solidFill>
                <a:latin typeface="Verdana"/>
                <a:cs typeface="Verdana"/>
              </a:rPr>
              <a:t>community</a:t>
            </a:r>
            <a:r>
              <a:rPr sz="1500" b="1" spc="-34" dirty="0">
                <a:solidFill>
                  <a:srgbClr val="2E5496"/>
                </a:solidFill>
                <a:latin typeface="Verdana"/>
                <a:cs typeface="Verdana"/>
              </a:rPr>
              <a:t> </a:t>
            </a:r>
            <a:r>
              <a:rPr sz="1500" b="1" dirty="0">
                <a:solidFill>
                  <a:srgbClr val="2E5496"/>
                </a:solidFill>
                <a:latin typeface="Verdana"/>
                <a:cs typeface="Verdana"/>
              </a:rPr>
              <a:t>of</a:t>
            </a:r>
            <a:r>
              <a:rPr sz="1500" b="1" spc="-8"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spc="-4" dirty="0">
                <a:solidFill>
                  <a:srgbClr val="2E5496"/>
                </a:solidFill>
                <a:latin typeface="Verdana"/>
                <a:cs typeface="Verdana"/>
              </a:rPr>
              <a:t>contributors.</a:t>
            </a:r>
            <a:endParaRPr sz="1500">
              <a:latin typeface="Verdana"/>
              <a:cs typeface="Verdana"/>
            </a:endParaRPr>
          </a:p>
        </p:txBody>
      </p:sp>
      <p:sp>
        <p:nvSpPr>
          <p:cNvPr id="5" name="object 5"/>
          <p:cNvSpPr txBox="1"/>
          <p:nvPr/>
        </p:nvSpPr>
        <p:spPr>
          <a:xfrm>
            <a:off x="8320659" y="5705932"/>
            <a:ext cx="135731" cy="117020"/>
          </a:xfrm>
          <a:prstGeom prst="rect">
            <a:avLst/>
          </a:prstGeom>
        </p:spPr>
        <p:txBody>
          <a:bodyPr vert="horz" wrap="square" lIns="0" tIns="0" rIns="0" bIns="0" rtlCol="0">
            <a:spAutoFit/>
          </a:bodyPr>
          <a:lstStyle/>
          <a:p>
            <a:pPr marL="9525">
              <a:lnSpc>
                <a:spcPts val="930"/>
              </a:lnSpc>
            </a:pPr>
            <a:r>
              <a:rPr sz="900" dirty="0">
                <a:solidFill>
                  <a:srgbClr val="888888"/>
                </a:solidFill>
                <a:latin typeface="Calibri"/>
                <a:cs typeface="Calibri"/>
              </a:rPr>
              <a:t>26</a:t>
            </a:r>
            <a:endParaRPr sz="9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8589" y="963349"/>
            <a:ext cx="2960552"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spc="-4" dirty="0"/>
              <a:t>Benefits</a:t>
            </a:r>
            <a:r>
              <a:rPr spc="-49" dirty="0"/>
              <a:t> </a:t>
            </a:r>
            <a:r>
              <a:rPr dirty="0"/>
              <a:t>of</a:t>
            </a:r>
          </a:p>
        </p:txBody>
      </p:sp>
      <p:grpSp>
        <p:nvGrpSpPr>
          <p:cNvPr id="3" name="object 3"/>
          <p:cNvGrpSpPr/>
          <p:nvPr/>
        </p:nvGrpSpPr>
        <p:grpSpPr>
          <a:xfrm>
            <a:off x="1088088" y="890397"/>
            <a:ext cx="6962775" cy="5108734"/>
            <a:chOff x="1450784" y="44196"/>
            <a:chExt cx="9283700" cy="6811645"/>
          </a:xfrm>
        </p:grpSpPr>
        <p:pic>
          <p:nvPicPr>
            <p:cNvPr id="4" name="object 4"/>
            <p:cNvPicPr/>
            <p:nvPr/>
          </p:nvPicPr>
          <p:blipFill>
            <a:blip r:embed="rId2" cstate="print"/>
            <a:stretch>
              <a:fillRect/>
            </a:stretch>
          </p:blipFill>
          <p:spPr>
            <a:xfrm>
              <a:off x="7170419" y="44196"/>
              <a:ext cx="1078992" cy="938783"/>
            </a:xfrm>
            <a:prstGeom prst="rect">
              <a:avLst/>
            </a:prstGeom>
          </p:spPr>
        </p:pic>
        <p:pic>
          <p:nvPicPr>
            <p:cNvPr id="5" name="object 5"/>
            <p:cNvPicPr/>
            <p:nvPr/>
          </p:nvPicPr>
          <p:blipFill>
            <a:blip r:embed="rId3" cstate="print"/>
            <a:stretch>
              <a:fillRect/>
            </a:stretch>
          </p:blipFill>
          <p:spPr>
            <a:xfrm>
              <a:off x="7633652" y="1693096"/>
              <a:ext cx="1927240" cy="1393850"/>
            </a:xfrm>
            <a:prstGeom prst="rect">
              <a:avLst/>
            </a:prstGeom>
          </p:spPr>
        </p:pic>
        <p:pic>
          <p:nvPicPr>
            <p:cNvPr id="6" name="object 6"/>
            <p:cNvPicPr/>
            <p:nvPr/>
          </p:nvPicPr>
          <p:blipFill>
            <a:blip r:embed="rId4" cstate="print"/>
            <a:stretch>
              <a:fillRect/>
            </a:stretch>
          </p:blipFill>
          <p:spPr>
            <a:xfrm>
              <a:off x="7226807" y="1383779"/>
              <a:ext cx="706386" cy="678954"/>
            </a:xfrm>
            <a:prstGeom prst="rect">
              <a:avLst/>
            </a:prstGeom>
          </p:spPr>
        </p:pic>
        <p:pic>
          <p:nvPicPr>
            <p:cNvPr id="7" name="object 7"/>
            <p:cNvPicPr/>
            <p:nvPr/>
          </p:nvPicPr>
          <p:blipFill>
            <a:blip r:embed="rId5" cstate="print"/>
            <a:stretch>
              <a:fillRect/>
            </a:stretch>
          </p:blipFill>
          <p:spPr>
            <a:xfrm>
              <a:off x="5253227" y="841247"/>
              <a:ext cx="1968246" cy="1434846"/>
            </a:xfrm>
            <a:prstGeom prst="rect">
              <a:avLst/>
            </a:prstGeom>
          </p:spPr>
        </p:pic>
        <p:pic>
          <p:nvPicPr>
            <p:cNvPr id="8" name="object 8"/>
            <p:cNvPicPr/>
            <p:nvPr/>
          </p:nvPicPr>
          <p:blipFill>
            <a:blip r:embed="rId6" cstate="print"/>
            <a:stretch>
              <a:fillRect/>
            </a:stretch>
          </p:blipFill>
          <p:spPr>
            <a:xfrm>
              <a:off x="2689824" y="1653472"/>
              <a:ext cx="1925653" cy="1393850"/>
            </a:xfrm>
            <a:prstGeom prst="rect">
              <a:avLst/>
            </a:prstGeom>
          </p:spPr>
        </p:pic>
        <p:pic>
          <p:nvPicPr>
            <p:cNvPr id="9" name="object 9"/>
            <p:cNvPicPr/>
            <p:nvPr/>
          </p:nvPicPr>
          <p:blipFill>
            <a:blip r:embed="rId7" cstate="print"/>
            <a:stretch>
              <a:fillRect/>
            </a:stretch>
          </p:blipFill>
          <p:spPr>
            <a:xfrm>
              <a:off x="4405883" y="1400543"/>
              <a:ext cx="720102" cy="666762"/>
            </a:xfrm>
            <a:prstGeom prst="rect">
              <a:avLst/>
            </a:prstGeom>
          </p:spPr>
        </p:pic>
        <p:pic>
          <p:nvPicPr>
            <p:cNvPr id="10" name="object 10"/>
            <p:cNvPicPr/>
            <p:nvPr/>
          </p:nvPicPr>
          <p:blipFill>
            <a:blip r:embed="rId8" cstate="print"/>
            <a:stretch>
              <a:fillRect/>
            </a:stretch>
          </p:blipFill>
          <p:spPr>
            <a:xfrm>
              <a:off x="1450784" y="3256720"/>
              <a:ext cx="1927240" cy="1393850"/>
            </a:xfrm>
            <a:prstGeom prst="rect">
              <a:avLst/>
            </a:prstGeom>
          </p:spPr>
        </p:pic>
        <p:pic>
          <p:nvPicPr>
            <p:cNvPr id="11" name="object 11"/>
            <p:cNvPicPr/>
            <p:nvPr/>
          </p:nvPicPr>
          <p:blipFill>
            <a:blip r:embed="rId9" cstate="print"/>
            <a:stretch>
              <a:fillRect/>
            </a:stretch>
          </p:blipFill>
          <p:spPr>
            <a:xfrm>
              <a:off x="2447544" y="2644127"/>
              <a:ext cx="685050" cy="706386"/>
            </a:xfrm>
            <a:prstGeom prst="rect">
              <a:avLst/>
            </a:prstGeom>
          </p:spPr>
        </p:pic>
        <p:pic>
          <p:nvPicPr>
            <p:cNvPr id="12" name="object 12"/>
            <p:cNvPicPr/>
            <p:nvPr/>
          </p:nvPicPr>
          <p:blipFill>
            <a:blip r:embed="rId10" cstate="print"/>
            <a:stretch>
              <a:fillRect/>
            </a:stretch>
          </p:blipFill>
          <p:spPr>
            <a:xfrm>
              <a:off x="7633652" y="4791388"/>
              <a:ext cx="1927240" cy="1393850"/>
            </a:xfrm>
            <a:prstGeom prst="rect">
              <a:avLst/>
            </a:prstGeom>
          </p:spPr>
        </p:pic>
        <p:pic>
          <p:nvPicPr>
            <p:cNvPr id="13" name="object 13"/>
            <p:cNvPicPr/>
            <p:nvPr/>
          </p:nvPicPr>
          <p:blipFill>
            <a:blip r:embed="rId11" cstate="print"/>
            <a:stretch>
              <a:fillRect/>
            </a:stretch>
          </p:blipFill>
          <p:spPr>
            <a:xfrm>
              <a:off x="2689824" y="4791388"/>
              <a:ext cx="1925653" cy="1393850"/>
            </a:xfrm>
            <a:prstGeom prst="rect">
              <a:avLst/>
            </a:prstGeom>
          </p:spPr>
        </p:pic>
        <p:pic>
          <p:nvPicPr>
            <p:cNvPr id="14" name="object 14"/>
            <p:cNvPicPr/>
            <p:nvPr/>
          </p:nvPicPr>
          <p:blipFill>
            <a:blip r:embed="rId12" cstate="print"/>
            <a:stretch>
              <a:fillRect/>
            </a:stretch>
          </p:blipFill>
          <p:spPr>
            <a:xfrm>
              <a:off x="5260784" y="5483303"/>
              <a:ext cx="1927240" cy="1372411"/>
            </a:xfrm>
            <a:prstGeom prst="rect">
              <a:avLst/>
            </a:prstGeom>
          </p:spPr>
        </p:pic>
        <p:pic>
          <p:nvPicPr>
            <p:cNvPr id="15" name="object 15"/>
            <p:cNvPicPr/>
            <p:nvPr/>
          </p:nvPicPr>
          <p:blipFill>
            <a:blip r:embed="rId13" cstate="print"/>
            <a:stretch>
              <a:fillRect/>
            </a:stretch>
          </p:blipFill>
          <p:spPr>
            <a:xfrm>
              <a:off x="4549139" y="5742431"/>
              <a:ext cx="704850" cy="678942"/>
            </a:xfrm>
            <a:prstGeom prst="rect">
              <a:avLst/>
            </a:prstGeom>
          </p:spPr>
        </p:pic>
        <p:pic>
          <p:nvPicPr>
            <p:cNvPr id="16" name="object 16"/>
            <p:cNvPicPr/>
            <p:nvPr/>
          </p:nvPicPr>
          <p:blipFill>
            <a:blip r:embed="rId14" cstate="print"/>
            <a:stretch>
              <a:fillRect/>
            </a:stretch>
          </p:blipFill>
          <p:spPr>
            <a:xfrm>
              <a:off x="7135368" y="5689092"/>
              <a:ext cx="720102" cy="666762"/>
            </a:xfrm>
            <a:prstGeom prst="rect">
              <a:avLst/>
            </a:prstGeom>
          </p:spPr>
        </p:pic>
        <p:pic>
          <p:nvPicPr>
            <p:cNvPr id="17" name="object 17"/>
            <p:cNvPicPr/>
            <p:nvPr/>
          </p:nvPicPr>
          <p:blipFill>
            <a:blip r:embed="rId15" cstate="print"/>
            <a:stretch>
              <a:fillRect/>
            </a:stretch>
          </p:blipFill>
          <p:spPr>
            <a:xfrm>
              <a:off x="2446019" y="4460735"/>
              <a:ext cx="698766" cy="712482"/>
            </a:xfrm>
            <a:prstGeom prst="rect">
              <a:avLst/>
            </a:prstGeom>
          </p:spPr>
        </p:pic>
        <p:pic>
          <p:nvPicPr>
            <p:cNvPr id="18" name="object 18"/>
            <p:cNvPicPr/>
            <p:nvPr/>
          </p:nvPicPr>
          <p:blipFill>
            <a:blip r:embed="rId16" cstate="print"/>
            <a:stretch>
              <a:fillRect/>
            </a:stretch>
          </p:blipFill>
          <p:spPr>
            <a:xfrm>
              <a:off x="8807132" y="3241480"/>
              <a:ext cx="1927240" cy="1393850"/>
            </a:xfrm>
            <a:prstGeom prst="rect">
              <a:avLst/>
            </a:prstGeom>
          </p:spPr>
        </p:pic>
        <p:pic>
          <p:nvPicPr>
            <p:cNvPr id="19" name="object 19"/>
            <p:cNvPicPr/>
            <p:nvPr/>
          </p:nvPicPr>
          <p:blipFill>
            <a:blip r:embed="rId17" cstate="print"/>
            <a:stretch>
              <a:fillRect/>
            </a:stretch>
          </p:blipFill>
          <p:spPr>
            <a:xfrm>
              <a:off x="9055607" y="4447019"/>
              <a:ext cx="707910" cy="701814"/>
            </a:xfrm>
            <a:prstGeom prst="rect">
              <a:avLst/>
            </a:prstGeom>
          </p:spPr>
        </p:pic>
        <p:pic>
          <p:nvPicPr>
            <p:cNvPr id="20" name="object 20"/>
            <p:cNvPicPr/>
            <p:nvPr/>
          </p:nvPicPr>
          <p:blipFill>
            <a:blip r:embed="rId18" cstate="print"/>
            <a:stretch>
              <a:fillRect/>
            </a:stretch>
          </p:blipFill>
          <p:spPr>
            <a:xfrm>
              <a:off x="9101328" y="2688335"/>
              <a:ext cx="701814" cy="710946"/>
            </a:xfrm>
            <a:prstGeom prst="rect">
              <a:avLst/>
            </a:prstGeom>
          </p:spPr>
        </p:pic>
      </p:grpSp>
      <p:sp>
        <p:nvSpPr>
          <p:cNvPr id="21" name="object 21"/>
          <p:cNvSpPr txBox="1"/>
          <p:nvPr/>
        </p:nvSpPr>
        <p:spPr>
          <a:xfrm>
            <a:off x="4283107" y="1818799"/>
            <a:ext cx="798195" cy="333264"/>
          </a:xfrm>
          <a:prstGeom prst="rect">
            <a:avLst/>
          </a:prstGeom>
        </p:spPr>
        <p:txBody>
          <a:bodyPr vert="horz" wrap="square" lIns="0" tIns="10001" rIns="0" bIns="0" rtlCol="0">
            <a:spAutoFit/>
          </a:bodyPr>
          <a:lstStyle/>
          <a:p>
            <a:pPr marL="116681" marR="3810" indent="-107633">
              <a:spcBef>
                <a:spcPts val="79"/>
              </a:spcBef>
            </a:pPr>
            <a:r>
              <a:rPr sz="1050" b="1" dirty="0">
                <a:solidFill>
                  <a:srgbClr val="FFFFFF"/>
                </a:solidFill>
                <a:latin typeface="Verdana"/>
                <a:cs typeface="Verdana"/>
              </a:rPr>
              <a:t>R</a:t>
            </a:r>
            <a:r>
              <a:rPr sz="1050" b="1" spc="-41" dirty="0">
                <a:solidFill>
                  <a:srgbClr val="FFFFFF"/>
                </a:solidFill>
                <a:latin typeface="Verdana"/>
                <a:cs typeface="Verdana"/>
              </a:rPr>
              <a:t> </a:t>
            </a:r>
            <a:r>
              <a:rPr sz="1050" b="1" dirty="0">
                <a:solidFill>
                  <a:srgbClr val="FFFFFF"/>
                </a:solidFill>
                <a:latin typeface="Verdana"/>
                <a:cs typeface="Verdana"/>
              </a:rPr>
              <a:t>IS</a:t>
            </a:r>
            <a:r>
              <a:rPr sz="1050" b="1" spc="-34" dirty="0">
                <a:solidFill>
                  <a:srgbClr val="FFFFFF"/>
                </a:solidFill>
                <a:latin typeface="Verdana"/>
                <a:cs typeface="Verdana"/>
              </a:rPr>
              <a:t> </a:t>
            </a:r>
            <a:r>
              <a:rPr sz="1050" b="1" dirty="0">
                <a:solidFill>
                  <a:srgbClr val="FFFFFF"/>
                </a:solidFill>
                <a:latin typeface="Verdana"/>
                <a:cs typeface="Verdana"/>
              </a:rPr>
              <a:t>OPEN </a:t>
            </a:r>
            <a:r>
              <a:rPr sz="1050" b="1" spc="-349" dirty="0">
                <a:solidFill>
                  <a:srgbClr val="FFFFFF"/>
                </a:solidFill>
                <a:latin typeface="Verdana"/>
                <a:cs typeface="Verdana"/>
              </a:rPr>
              <a:t> </a:t>
            </a:r>
            <a:r>
              <a:rPr sz="1050" b="1" dirty="0">
                <a:solidFill>
                  <a:srgbClr val="FFFFFF"/>
                </a:solidFill>
                <a:latin typeface="Verdana"/>
                <a:cs typeface="Verdana"/>
              </a:rPr>
              <a:t>SOURCE</a:t>
            </a:r>
            <a:endParaRPr sz="1050">
              <a:latin typeface="Verdana"/>
              <a:cs typeface="Verdana"/>
            </a:endParaRPr>
          </a:p>
        </p:txBody>
      </p:sp>
      <p:sp>
        <p:nvSpPr>
          <p:cNvPr id="22" name="object 22"/>
          <p:cNvSpPr txBox="1"/>
          <p:nvPr/>
        </p:nvSpPr>
        <p:spPr>
          <a:xfrm>
            <a:off x="2233707" y="2404492"/>
            <a:ext cx="1039178" cy="333264"/>
          </a:xfrm>
          <a:prstGeom prst="rect">
            <a:avLst/>
          </a:prstGeom>
        </p:spPr>
        <p:txBody>
          <a:bodyPr vert="horz" wrap="square" lIns="0" tIns="10001" rIns="0" bIns="0" rtlCol="0">
            <a:spAutoFit/>
          </a:bodyPr>
          <a:lstStyle/>
          <a:p>
            <a:pPr marL="9525" marR="3810" indent="110490">
              <a:spcBef>
                <a:spcPts val="79"/>
              </a:spcBef>
            </a:pPr>
            <a:r>
              <a:rPr sz="1050" b="1" dirty="0">
                <a:solidFill>
                  <a:srgbClr val="3A3838"/>
                </a:solidFill>
                <a:latin typeface="Verdana"/>
                <a:cs typeface="Verdana"/>
              </a:rPr>
              <a:t>WANT THE </a:t>
            </a:r>
            <a:r>
              <a:rPr sz="1050" b="1" spc="4" dirty="0">
                <a:solidFill>
                  <a:srgbClr val="3A3838"/>
                </a:solidFill>
                <a:latin typeface="Verdana"/>
                <a:cs typeface="Verdana"/>
              </a:rPr>
              <a:t> </a:t>
            </a:r>
            <a:r>
              <a:rPr sz="1050" b="1" dirty="0">
                <a:solidFill>
                  <a:srgbClr val="3A3838"/>
                </a:solidFill>
                <a:latin typeface="Verdana"/>
                <a:cs typeface="Verdana"/>
              </a:rPr>
              <a:t>COOLEST</a:t>
            </a:r>
            <a:r>
              <a:rPr sz="1050" b="1" spc="-75" dirty="0">
                <a:solidFill>
                  <a:srgbClr val="3A3838"/>
                </a:solidFill>
                <a:latin typeface="Verdana"/>
                <a:cs typeface="Verdana"/>
              </a:rPr>
              <a:t> </a:t>
            </a:r>
            <a:r>
              <a:rPr sz="1050" b="1" spc="-4" dirty="0">
                <a:solidFill>
                  <a:srgbClr val="3A3838"/>
                </a:solidFill>
                <a:latin typeface="Verdana"/>
                <a:cs typeface="Verdana"/>
              </a:rPr>
              <a:t>JOB</a:t>
            </a:r>
            <a:endParaRPr sz="1050">
              <a:latin typeface="Verdana"/>
              <a:cs typeface="Verdana"/>
            </a:endParaRPr>
          </a:p>
        </p:txBody>
      </p:sp>
      <p:sp>
        <p:nvSpPr>
          <p:cNvPr id="23" name="object 23"/>
          <p:cNvSpPr txBox="1"/>
          <p:nvPr/>
        </p:nvSpPr>
        <p:spPr>
          <a:xfrm>
            <a:off x="5987129" y="2356485"/>
            <a:ext cx="1000125" cy="494847"/>
          </a:xfrm>
          <a:prstGeom prst="rect">
            <a:avLst/>
          </a:prstGeom>
        </p:spPr>
        <p:txBody>
          <a:bodyPr vert="horz" wrap="square" lIns="0" tIns="10001" rIns="0" bIns="0" rtlCol="0">
            <a:spAutoFit/>
          </a:bodyPr>
          <a:lstStyle/>
          <a:p>
            <a:pPr marL="9525" marR="3810" algn="ctr">
              <a:spcBef>
                <a:spcPts val="79"/>
              </a:spcBef>
            </a:pPr>
            <a:r>
              <a:rPr sz="1050" b="1" dirty="0">
                <a:solidFill>
                  <a:srgbClr val="3A3838"/>
                </a:solidFill>
                <a:latin typeface="Verdana"/>
                <a:cs typeface="Verdana"/>
              </a:rPr>
              <a:t>CROSS- </a:t>
            </a:r>
            <a:r>
              <a:rPr sz="1050" b="1" spc="4" dirty="0">
                <a:solidFill>
                  <a:srgbClr val="3A3838"/>
                </a:solidFill>
                <a:latin typeface="Verdana"/>
                <a:cs typeface="Verdana"/>
              </a:rPr>
              <a:t> </a:t>
            </a:r>
            <a:r>
              <a:rPr sz="1050" b="1" dirty="0">
                <a:solidFill>
                  <a:srgbClr val="3A3838"/>
                </a:solidFill>
                <a:latin typeface="Verdana"/>
                <a:cs typeface="Verdana"/>
              </a:rPr>
              <a:t>PLATFORM </a:t>
            </a:r>
            <a:r>
              <a:rPr sz="1050" b="1" spc="4" dirty="0">
                <a:solidFill>
                  <a:srgbClr val="3A3838"/>
                </a:solidFill>
                <a:latin typeface="Verdana"/>
                <a:cs typeface="Verdana"/>
              </a:rPr>
              <a:t> </a:t>
            </a:r>
            <a:r>
              <a:rPr sz="1050" b="1" dirty="0">
                <a:solidFill>
                  <a:srgbClr val="3A3838"/>
                </a:solidFill>
                <a:latin typeface="Verdana"/>
                <a:cs typeface="Verdana"/>
              </a:rPr>
              <a:t>COMPAT</a:t>
            </a:r>
            <a:r>
              <a:rPr sz="1050" b="1" spc="-8" dirty="0">
                <a:solidFill>
                  <a:srgbClr val="3A3838"/>
                </a:solidFill>
                <a:latin typeface="Verdana"/>
                <a:cs typeface="Verdana"/>
              </a:rPr>
              <a:t>I</a:t>
            </a:r>
            <a:r>
              <a:rPr sz="1050" b="1" dirty="0">
                <a:solidFill>
                  <a:srgbClr val="3A3838"/>
                </a:solidFill>
                <a:latin typeface="Verdana"/>
                <a:cs typeface="Verdana"/>
              </a:rPr>
              <a:t>B</a:t>
            </a:r>
            <a:r>
              <a:rPr sz="1050" b="1" spc="-8" dirty="0">
                <a:solidFill>
                  <a:srgbClr val="3A3838"/>
                </a:solidFill>
                <a:latin typeface="Verdana"/>
                <a:cs typeface="Verdana"/>
              </a:rPr>
              <a:t>L</a:t>
            </a:r>
            <a:r>
              <a:rPr sz="1050" b="1" dirty="0">
                <a:solidFill>
                  <a:srgbClr val="3A3838"/>
                </a:solidFill>
                <a:latin typeface="Verdana"/>
                <a:cs typeface="Verdana"/>
              </a:rPr>
              <a:t>E</a:t>
            </a:r>
            <a:endParaRPr sz="1050">
              <a:latin typeface="Verdana"/>
              <a:cs typeface="Verdana"/>
            </a:endParaRPr>
          </a:p>
        </p:txBody>
      </p:sp>
      <p:sp>
        <p:nvSpPr>
          <p:cNvPr id="24" name="object 24"/>
          <p:cNvSpPr txBox="1"/>
          <p:nvPr/>
        </p:nvSpPr>
        <p:spPr>
          <a:xfrm>
            <a:off x="2208847" y="4798123"/>
            <a:ext cx="1065371" cy="332783"/>
          </a:xfrm>
          <a:prstGeom prst="rect">
            <a:avLst/>
          </a:prstGeom>
        </p:spPr>
        <p:txBody>
          <a:bodyPr vert="horz" wrap="square" lIns="0" tIns="9525" rIns="0" bIns="0" rtlCol="0">
            <a:spAutoFit/>
          </a:bodyPr>
          <a:lstStyle/>
          <a:p>
            <a:pPr marL="58579" marR="3810" indent="-49530">
              <a:spcBef>
                <a:spcPts val="75"/>
              </a:spcBef>
            </a:pPr>
            <a:r>
              <a:rPr sz="1050" b="1" dirty="0">
                <a:solidFill>
                  <a:srgbClr val="3A3838"/>
                </a:solidFill>
                <a:latin typeface="Verdana"/>
                <a:cs typeface="Verdana"/>
              </a:rPr>
              <a:t>R</a:t>
            </a:r>
            <a:r>
              <a:rPr sz="1050" b="1" spc="-26" dirty="0">
                <a:solidFill>
                  <a:srgbClr val="3A3838"/>
                </a:solidFill>
                <a:latin typeface="Verdana"/>
                <a:cs typeface="Verdana"/>
              </a:rPr>
              <a:t> </a:t>
            </a:r>
            <a:r>
              <a:rPr sz="1050" b="1" spc="-4" dirty="0">
                <a:solidFill>
                  <a:srgbClr val="3A3838"/>
                </a:solidFill>
                <a:latin typeface="Verdana"/>
                <a:cs typeface="Verdana"/>
              </a:rPr>
              <a:t>HAS</a:t>
            </a:r>
            <a:r>
              <a:rPr sz="1050" b="1" spc="-15" dirty="0">
                <a:solidFill>
                  <a:srgbClr val="3A3838"/>
                </a:solidFill>
                <a:latin typeface="Verdana"/>
                <a:cs typeface="Verdana"/>
              </a:rPr>
              <a:t> </a:t>
            </a:r>
            <a:r>
              <a:rPr sz="1050" b="1" dirty="0">
                <a:solidFill>
                  <a:srgbClr val="3A3838"/>
                </a:solidFill>
                <a:latin typeface="Verdana"/>
                <a:cs typeface="Verdana"/>
              </a:rPr>
              <a:t>A</a:t>
            </a:r>
            <a:r>
              <a:rPr sz="1050" b="1" spc="-26" dirty="0">
                <a:solidFill>
                  <a:srgbClr val="3A3838"/>
                </a:solidFill>
                <a:latin typeface="Verdana"/>
                <a:cs typeface="Verdana"/>
              </a:rPr>
              <a:t> </a:t>
            </a:r>
            <a:r>
              <a:rPr sz="1050" b="1" spc="-4" dirty="0">
                <a:solidFill>
                  <a:srgbClr val="3A3838"/>
                </a:solidFill>
                <a:latin typeface="Verdana"/>
                <a:cs typeface="Verdana"/>
              </a:rPr>
              <a:t>VAST </a:t>
            </a:r>
            <a:r>
              <a:rPr sz="1050" b="1" spc="-344" dirty="0">
                <a:solidFill>
                  <a:srgbClr val="3A3838"/>
                </a:solidFill>
                <a:latin typeface="Verdana"/>
                <a:cs typeface="Verdana"/>
              </a:rPr>
              <a:t> </a:t>
            </a:r>
            <a:r>
              <a:rPr sz="1050" b="1" dirty="0">
                <a:solidFill>
                  <a:srgbClr val="3A3838"/>
                </a:solidFill>
                <a:latin typeface="Verdana"/>
                <a:cs typeface="Verdana"/>
              </a:rPr>
              <a:t>COMMUNITY</a:t>
            </a:r>
            <a:endParaRPr sz="1050">
              <a:latin typeface="Verdana"/>
              <a:cs typeface="Verdana"/>
            </a:endParaRPr>
          </a:p>
        </p:txBody>
      </p:sp>
      <p:sp>
        <p:nvSpPr>
          <p:cNvPr id="25" name="object 25"/>
          <p:cNvSpPr txBox="1"/>
          <p:nvPr/>
        </p:nvSpPr>
        <p:spPr>
          <a:xfrm>
            <a:off x="5983223" y="4798123"/>
            <a:ext cx="935355" cy="332783"/>
          </a:xfrm>
          <a:prstGeom prst="rect">
            <a:avLst/>
          </a:prstGeom>
        </p:spPr>
        <p:txBody>
          <a:bodyPr vert="horz" wrap="square" lIns="0" tIns="9525" rIns="0" bIns="0" rtlCol="0">
            <a:spAutoFit/>
          </a:bodyPr>
          <a:lstStyle/>
          <a:p>
            <a:pPr marL="50483" marR="3810" indent="-41433">
              <a:spcBef>
                <a:spcPts val="75"/>
              </a:spcBef>
            </a:pPr>
            <a:r>
              <a:rPr sz="1050" b="1" dirty="0">
                <a:solidFill>
                  <a:srgbClr val="3A3838"/>
                </a:solidFill>
                <a:latin typeface="Verdana"/>
                <a:cs typeface="Verdana"/>
              </a:rPr>
              <a:t>2000+</a:t>
            </a:r>
            <a:r>
              <a:rPr sz="1050" b="1" spc="-53" dirty="0">
                <a:solidFill>
                  <a:srgbClr val="3A3838"/>
                </a:solidFill>
                <a:latin typeface="Verdana"/>
                <a:cs typeface="Verdana"/>
              </a:rPr>
              <a:t> </a:t>
            </a:r>
            <a:r>
              <a:rPr sz="1050" b="1" spc="-4" dirty="0">
                <a:solidFill>
                  <a:srgbClr val="3A3838"/>
                </a:solidFill>
                <a:latin typeface="Verdana"/>
                <a:cs typeface="Verdana"/>
              </a:rPr>
              <a:t>FREE </a:t>
            </a:r>
            <a:r>
              <a:rPr sz="1050" b="1" spc="-349" dirty="0">
                <a:solidFill>
                  <a:srgbClr val="3A3838"/>
                </a:solidFill>
                <a:latin typeface="Verdana"/>
                <a:cs typeface="Verdana"/>
              </a:rPr>
              <a:t> </a:t>
            </a:r>
            <a:r>
              <a:rPr sz="1050" b="1" dirty="0">
                <a:solidFill>
                  <a:srgbClr val="3A3838"/>
                </a:solidFill>
                <a:latin typeface="Verdana"/>
                <a:cs typeface="Verdana"/>
              </a:rPr>
              <a:t>LIBRARIES</a:t>
            </a:r>
            <a:endParaRPr sz="1050">
              <a:latin typeface="Verdana"/>
              <a:cs typeface="Verdana"/>
            </a:endParaRPr>
          </a:p>
        </p:txBody>
      </p:sp>
      <p:sp>
        <p:nvSpPr>
          <p:cNvPr id="26" name="object 26"/>
          <p:cNvSpPr txBox="1"/>
          <p:nvPr/>
        </p:nvSpPr>
        <p:spPr>
          <a:xfrm>
            <a:off x="1332833" y="3581971"/>
            <a:ext cx="960596" cy="494366"/>
          </a:xfrm>
          <a:prstGeom prst="rect">
            <a:avLst/>
          </a:prstGeom>
        </p:spPr>
        <p:txBody>
          <a:bodyPr vert="horz" wrap="square" lIns="0" tIns="9525" rIns="0" bIns="0" rtlCol="0">
            <a:spAutoFit/>
          </a:bodyPr>
          <a:lstStyle/>
          <a:p>
            <a:pPr marL="9049" marR="3810" algn="ctr">
              <a:spcBef>
                <a:spcPts val="75"/>
              </a:spcBef>
            </a:pPr>
            <a:r>
              <a:rPr sz="1050" b="1" dirty="0">
                <a:solidFill>
                  <a:srgbClr val="FFFFFF"/>
                </a:solidFill>
                <a:latin typeface="Verdana"/>
                <a:cs typeface="Verdana"/>
              </a:rPr>
              <a:t>LEARNING</a:t>
            </a:r>
            <a:r>
              <a:rPr sz="1050" b="1" spc="-83" dirty="0">
                <a:solidFill>
                  <a:srgbClr val="FFFFFF"/>
                </a:solidFill>
                <a:latin typeface="Verdana"/>
                <a:cs typeface="Verdana"/>
              </a:rPr>
              <a:t> </a:t>
            </a:r>
            <a:r>
              <a:rPr sz="1050" b="1" dirty="0">
                <a:solidFill>
                  <a:srgbClr val="FFFFFF"/>
                </a:solidFill>
                <a:latin typeface="Verdana"/>
                <a:cs typeface="Verdana"/>
              </a:rPr>
              <a:t>R </a:t>
            </a:r>
            <a:r>
              <a:rPr sz="1050" b="1" spc="-349" dirty="0">
                <a:solidFill>
                  <a:srgbClr val="FFFFFF"/>
                </a:solidFill>
                <a:latin typeface="Verdana"/>
                <a:cs typeface="Verdana"/>
              </a:rPr>
              <a:t> </a:t>
            </a:r>
            <a:r>
              <a:rPr sz="1050" b="1" dirty="0">
                <a:solidFill>
                  <a:srgbClr val="FFFFFF"/>
                </a:solidFill>
                <a:latin typeface="Verdana"/>
                <a:cs typeface="Verdana"/>
              </a:rPr>
              <a:t>IS </a:t>
            </a:r>
            <a:r>
              <a:rPr sz="1050" b="1" spc="-4" dirty="0">
                <a:solidFill>
                  <a:srgbClr val="FFFFFF"/>
                </a:solidFill>
                <a:latin typeface="Verdana"/>
                <a:cs typeface="Verdana"/>
              </a:rPr>
              <a:t>FUN AND </a:t>
            </a:r>
            <a:r>
              <a:rPr sz="1050" b="1" spc="-349" dirty="0">
                <a:solidFill>
                  <a:srgbClr val="FFFFFF"/>
                </a:solidFill>
                <a:latin typeface="Verdana"/>
                <a:cs typeface="Verdana"/>
              </a:rPr>
              <a:t> </a:t>
            </a:r>
            <a:r>
              <a:rPr sz="1050" b="1" spc="-4" dirty="0">
                <a:solidFill>
                  <a:srgbClr val="FFFFFF"/>
                </a:solidFill>
                <a:latin typeface="Verdana"/>
                <a:cs typeface="Verdana"/>
              </a:rPr>
              <a:t>EASY</a:t>
            </a:r>
            <a:endParaRPr sz="1050">
              <a:latin typeface="Verdana"/>
              <a:cs typeface="Verdana"/>
            </a:endParaRPr>
          </a:p>
        </p:txBody>
      </p:sp>
      <p:sp>
        <p:nvSpPr>
          <p:cNvPr id="27" name="object 27"/>
          <p:cNvSpPr txBox="1"/>
          <p:nvPr/>
        </p:nvSpPr>
        <p:spPr>
          <a:xfrm>
            <a:off x="6860857" y="3526917"/>
            <a:ext cx="1018223" cy="494847"/>
          </a:xfrm>
          <a:prstGeom prst="rect">
            <a:avLst/>
          </a:prstGeom>
        </p:spPr>
        <p:txBody>
          <a:bodyPr vert="horz" wrap="square" lIns="0" tIns="10001" rIns="0" bIns="0" rtlCol="0">
            <a:spAutoFit/>
          </a:bodyPr>
          <a:lstStyle/>
          <a:p>
            <a:pPr marL="9525" marR="3810" indent="-1429" algn="ctr">
              <a:spcBef>
                <a:spcPts val="79"/>
              </a:spcBef>
            </a:pPr>
            <a:r>
              <a:rPr sz="1050" b="1" dirty="0">
                <a:solidFill>
                  <a:srgbClr val="FFFFFF"/>
                </a:solidFill>
                <a:latin typeface="Verdana"/>
                <a:cs typeface="Verdana"/>
              </a:rPr>
              <a:t>COMPLETE </a:t>
            </a:r>
            <a:r>
              <a:rPr sz="1050" b="1" spc="4" dirty="0">
                <a:solidFill>
                  <a:srgbClr val="FFFFFF"/>
                </a:solidFill>
                <a:latin typeface="Verdana"/>
                <a:cs typeface="Verdana"/>
              </a:rPr>
              <a:t> </a:t>
            </a:r>
            <a:r>
              <a:rPr sz="1050" b="1" spc="-4" dirty="0">
                <a:solidFill>
                  <a:srgbClr val="FFFFFF"/>
                </a:solidFill>
                <a:latin typeface="Verdana"/>
                <a:cs typeface="Verdana"/>
              </a:rPr>
              <a:t>STATISTI</a:t>
            </a:r>
            <a:r>
              <a:rPr sz="1050" b="1" spc="-11" dirty="0">
                <a:solidFill>
                  <a:srgbClr val="FFFFFF"/>
                </a:solidFill>
                <a:latin typeface="Verdana"/>
                <a:cs typeface="Verdana"/>
              </a:rPr>
              <a:t>C</a:t>
            </a:r>
            <a:r>
              <a:rPr sz="1050" b="1" spc="-4" dirty="0">
                <a:solidFill>
                  <a:srgbClr val="FFFFFF"/>
                </a:solidFill>
                <a:latin typeface="Verdana"/>
                <a:cs typeface="Verdana"/>
              </a:rPr>
              <a:t>AL  </a:t>
            </a:r>
            <a:r>
              <a:rPr sz="1050" b="1" dirty="0">
                <a:solidFill>
                  <a:srgbClr val="FFFFFF"/>
                </a:solidFill>
                <a:latin typeface="Verdana"/>
                <a:cs typeface="Verdana"/>
              </a:rPr>
              <a:t>LANGUAGE</a:t>
            </a:r>
            <a:endParaRPr sz="1050">
              <a:latin typeface="Verdana"/>
              <a:cs typeface="Verdana"/>
            </a:endParaRPr>
          </a:p>
        </p:txBody>
      </p:sp>
      <p:sp>
        <p:nvSpPr>
          <p:cNvPr id="28" name="object 28"/>
          <p:cNvSpPr txBox="1"/>
          <p:nvPr/>
        </p:nvSpPr>
        <p:spPr>
          <a:xfrm>
            <a:off x="4101179" y="5284850"/>
            <a:ext cx="1142048" cy="494366"/>
          </a:xfrm>
          <a:prstGeom prst="rect">
            <a:avLst/>
          </a:prstGeom>
        </p:spPr>
        <p:txBody>
          <a:bodyPr vert="horz" wrap="square" lIns="0" tIns="9525" rIns="0" bIns="0" rtlCol="0">
            <a:spAutoFit/>
          </a:bodyPr>
          <a:lstStyle/>
          <a:p>
            <a:pPr marL="9049" marR="3810" algn="ctr">
              <a:spcBef>
                <a:spcPts val="75"/>
              </a:spcBef>
            </a:pPr>
            <a:r>
              <a:rPr sz="1050" b="1" spc="-8" dirty="0">
                <a:solidFill>
                  <a:srgbClr val="FFFFFF"/>
                </a:solidFill>
                <a:latin typeface="Verdana"/>
                <a:cs typeface="Verdana"/>
              </a:rPr>
              <a:t>O</a:t>
            </a:r>
            <a:r>
              <a:rPr sz="1050" b="1" dirty="0">
                <a:solidFill>
                  <a:srgbClr val="FFFFFF"/>
                </a:solidFill>
                <a:latin typeface="Verdana"/>
                <a:cs typeface="Verdana"/>
              </a:rPr>
              <a:t>UTST</a:t>
            </a:r>
            <a:r>
              <a:rPr sz="1050" b="1" spc="4" dirty="0">
                <a:solidFill>
                  <a:srgbClr val="FFFFFF"/>
                </a:solidFill>
                <a:latin typeface="Verdana"/>
                <a:cs typeface="Verdana"/>
              </a:rPr>
              <a:t>A</a:t>
            </a:r>
            <a:r>
              <a:rPr sz="1050" b="1" dirty="0">
                <a:solidFill>
                  <a:srgbClr val="FFFFFF"/>
                </a:solidFill>
                <a:latin typeface="Verdana"/>
                <a:cs typeface="Verdana"/>
              </a:rPr>
              <a:t>NDING  GRAPHICAL </a:t>
            </a:r>
            <a:r>
              <a:rPr sz="1050" b="1" spc="4" dirty="0">
                <a:solidFill>
                  <a:srgbClr val="FFFFFF"/>
                </a:solidFill>
                <a:latin typeface="Verdana"/>
                <a:cs typeface="Verdana"/>
              </a:rPr>
              <a:t> </a:t>
            </a:r>
            <a:r>
              <a:rPr sz="1050" b="1" dirty="0">
                <a:solidFill>
                  <a:srgbClr val="FFFFFF"/>
                </a:solidFill>
                <a:latin typeface="Verdana"/>
                <a:cs typeface="Verdana"/>
              </a:rPr>
              <a:t>OUTPUTS</a:t>
            </a:r>
            <a:endParaRPr sz="1050">
              <a:latin typeface="Verdana"/>
              <a:cs typeface="Verdana"/>
            </a:endParaRPr>
          </a:p>
        </p:txBody>
      </p:sp>
      <p:pic>
        <p:nvPicPr>
          <p:cNvPr id="29" name="object 29"/>
          <p:cNvPicPr/>
          <p:nvPr/>
        </p:nvPicPr>
        <p:blipFill>
          <a:blip r:embed="rId19" cstate="print"/>
          <a:stretch>
            <a:fillRect/>
          </a:stretch>
        </p:blipFill>
        <p:spPr>
          <a:xfrm>
            <a:off x="3629025" y="3010662"/>
            <a:ext cx="1885950" cy="1538478"/>
          </a:xfrm>
          <a:prstGeom prst="rect">
            <a:avLst/>
          </a:prstGeom>
        </p:spPr>
      </p:pic>
      <p:sp>
        <p:nvSpPr>
          <p:cNvPr id="30" name="object 30"/>
          <p:cNvSpPr txBox="1"/>
          <p:nvPr/>
        </p:nvSpPr>
        <p:spPr>
          <a:xfrm>
            <a:off x="8320659" y="5677357"/>
            <a:ext cx="135731" cy="148117"/>
          </a:xfrm>
          <a:prstGeom prst="rect">
            <a:avLst/>
          </a:prstGeom>
        </p:spPr>
        <p:txBody>
          <a:bodyPr vert="horz" wrap="square" lIns="0" tIns="9525" rIns="0" bIns="0" rtlCol="0">
            <a:spAutoFit/>
          </a:bodyPr>
          <a:lstStyle/>
          <a:p>
            <a:pPr marL="9525">
              <a:spcBef>
                <a:spcPts val="75"/>
              </a:spcBef>
            </a:pPr>
            <a:r>
              <a:rPr sz="900" dirty="0">
                <a:solidFill>
                  <a:srgbClr val="888888"/>
                </a:solidFill>
                <a:latin typeface="Calibri"/>
                <a:cs typeface="Calibri"/>
              </a:rPr>
              <a:t>27</a:t>
            </a:r>
            <a:endParaRPr sz="9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439" y="424947"/>
            <a:ext cx="5638800"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dirty="0"/>
              <a:t>Importance</a:t>
            </a:r>
            <a:r>
              <a:rPr spc="-34" dirty="0"/>
              <a:t> </a:t>
            </a:r>
            <a:r>
              <a:rPr dirty="0"/>
              <a:t>of</a:t>
            </a:r>
            <a:r>
              <a:rPr spc="-19" dirty="0"/>
              <a:t> </a:t>
            </a:r>
            <a:r>
              <a:rPr spc="-4" dirty="0"/>
              <a:t>Learning</a:t>
            </a:r>
          </a:p>
        </p:txBody>
      </p:sp>
      <p:grpSp>
        <p:nvGrpSpPr>
          <p:cNvPr id="3" name="object 3"/>
          <p:cNvGrpSpPr/>
          <p:nvPr/>
        </p:nvGrpSpPr>
        <p:grpSpPr>
          <a:xfrm>
            <a:off x="914400" y="1219200"/>
            <a:ext cx="7025164" cy="4932044"/>
            <a:chOff x="1412747" y="0"/>
            <a:chExt cx="9366885" cy="6576059"/>
          </a:xfrm>
        </p:grpSpPr>
        <p:pic>
          <p:nvPicPr>
            <p:cNvPr id="4" name="object 4"/>
            <p:cNvPicPr/>
            <p:nvPr/>
          </p:nvPicPr>
          <p:blipFill>
            <a:blip r:embed="rId2" cstate="print"/>
            <a:stretch>
              <a:fillRect/>
            </a:stretch>
          </p:blipFill>
          <p:spPr>
            <a:xfrm>
              <a:off x="8354567" y="0"/>
              <a:ext cx="1079500" cy="952500"/>
            </a:xfrm>
            <a:prstGeom prst="rect">
              <a:avLst/>
            </a:prstGeom>
          </p:spPr>
        </p:pic>
        <p:pic>
          <p:nvPicPr>
            <p:cNvPr id="5" name="object 5"/>
            <p:cNvPicPr/>
            <p:nvPr/>
          </p:nvPicPr>
          <p:blipFill>
            <a:blip r:embed="rId3" cstate="print"/>
            <a:stretch>
              <a:fillRect/>
            </a:stretch>
          </p:blipFill>
          <p:spPr>
            <a:xfrm>
              <a:off x="1412747" y="952500"/>
              <a:ext cx="9366504" cy="5623560"/>
            </a:xfrm>
            <a:prstGeom prst="rect">
              <a:avLst/>
            </a:prstGeom>
          </p:spPr>
        </p:pic>
      </p:grpSp>
      <p:sp>
        <p:nvSpPr>
          <p:cNvPr id="6" name="object 6"/>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930677"/>
            <a:ext cx="4175664" cy="563616"/>
          </a:xfrm>
          <a:prstGeom prst="rect">
            <a:avLst/>
          </a:prstGeom>
        </p:spPr>
        <p:txBody>
          <a:bodyPr vert="horz" wrap="square" lIns="0" tIns="9525" rIns="0" bIns="0" numCol="1" rtlCol="0" anchor="ctr" anchorCtr="0" compatLnSpc="1">
            <a:prstTxWarp prst="textNoShape">
              <a:avLst/>
            </a:prstTxWarp>
            <a:spAutoFit/>
          </a:bodyPr>
          <a:lstStyle/>
          <a:p>
            <a:pPr marL="9525">
              <a:spcBef>
                <a:spcPts val="75"/>
              </a:spcBef>
            </a:pPr>
            <a:r>
              <a:rPr dirty="0"/>
              <a:t>Companies</a:t>
            </a:r>
            <a:r>
              <a:rPr spc="-158" dirty="0"/>
              <a:t> </a:t>
            </a:r>
            <a:r>
              <a:rPr dirty="0"/>
              <a:t>Using</a:t>
            </a:r>
          </a:p>
        </p:txBody>
      </p:sp>
      <p:pic>
        <p:nvPicPr>
          <p:cNvPr id="3" name="object 3"/>
          <p:cNvPicPr/>
          <p:nvPr/>
        </p:nvPicPr>
        <p:blipFill>
          <a:blip r:embed="rId2" cstate="print"/>
          <a:stretch>
            <a:fillRect/>
          </a:stretch>
        </p:blipFill>
        <p:spPr>
          <a:xfrm>
            <a:off x="5696712" y="857250"/>
            <a:ext cx="810387" cy="705231"/>
          </a:xfrm>
          <a:prstGeom prst="rect">
            <a:avLst/>
          </a:prstGeom>
        </p:spPr>
      </p:pic>
      <p:sp>
        <p:nvSpPr>
          <p:cNvPr id="4" name="object 4"/>
          <p:cNvSpPr txBox="1"/>
          <p:nvPr/>
        </p:nvSpPr>
        <p:spPr>
          <a:xfrm>
            <a:off x="385953" y="1603895"/>
            <a:ext cx="8368665" cy="3798860"/>
          </a:xfrm>
          <a:prstGeom prst="rect">
            <a:avLst/>
          </a:prstGeom>
        </p:spPr>
        <p:txBody>
          <a:bodyPr vert="horz" wrap="square" lIns="0" tIns="9525" rIns="0" bIns="0" rtlCol="0">
            <a:spAutoFit/>
          </a:bodyPr>
          <a:lstStyle/>
          <a:p>
            <a:pPr marL="9525" marR="5239">
              <a:lnSpc>
                <a:spcPct val="144000"/>
              </a:lnSpc>
              <a:spcBef>
                <a:spcPts val="75"/>
              </a:spcBef>
              <a:tabLst>
                <a:tab pos="7289959" algn="l"/>
              </a:tabLst>
            </a:pPr>
            <a:r>
              <a:rPr sz="1500" b="1" dirty="0">
                <a:solidFill>
                  <a:srgbClr val="2E5496"/>
                </a:solidFill>
                <a:latin typeface="Verdana"/>
                <a:cs typeface="Verdana"/>
              </a:rPr>
              <a:t>Thou</a:t>
            </a:r>
            <a:r>
              <a:rPr sz="1500" b="1" spc="-11" dirty="0">
                <a:solidFill>
                  <a:srgbClr val="2E5496"/>
                </a:solidFill>
                <a:latin typeface="Verdana"/>
                <a:cs typeface="Verdana"/>
              </a:rPr>
              <a:t>s</a:t>
            </a:r>
            <a:r>
              <a:rPr sz="1500" b="1" dirty="0">
                <a:solidFill>
                  <a:srgbClr val="2E5496"/>
                </a:solidFill>
                <a:latin typeface="Verdana"/>
                <a:cs typeface="Verdana"/>
              </a:rPr>
              <a:t>ands</a:t>
            </a:r>
            <a:r>
              <a:rPr sz="1500" b="1" spc="4" dirty="0">
                <a:solidFill>
                  <a:srgbClr val="2E5496"/>
                </a:solidFill>
                <a:latin typeface="Verdana"/>
                <a:cs typeface="Verdana"/>
              </a:rPr>
              <a:t> </a:t>
            </a:r>
            <a:r>
              <a:rPr sz="1500" b="1" dirty="0">
                <a:solidFill>
                  <a:srgbClr val="2E5496"/>
                </a:solidFill>
                <a:latin typeface="Verdana"/>
                <a:cs typeface="Verdana"/>
              </a:rPr>
              <a:t>of</a:t>
            </a:r>
            <a:r>
              <a:rPr sz="1500" b="1" spc="23" dirty="0">
                <a:solidFill>
                  <a:srgbClr val="2E5496"/>
                </a:solidFill>
                <a:latin typeface="Verdana"/>
                <a:cs typeface="Verdana"/>
              </a:rPr>
              <a:t> </a:t>
            </a:r>
            <a:r>
              <a:rPr sz="1500" b="1" spc="-4" dirty="0">
                <a:solidFill>
                  <a:srgbClr val="2E5496"/>
                </a:solidFill>
                <a:latin typeface="Verdana"/>
                <a:cs typeface="Verdana"/>
              </a:rPr>
              <a:t>comp</a:t>
            </a:r>
            <a:r>
              <a:rPr sz="1500" b="1" spc="-11" dirty="0">
                <a:solidFill>
                  <a:srgbClr val="2E5496"/>
                </a:solidFill>
                <a:latin typeface="Verdana"/>
                <a:cs typeface="Verdana"/>
              </a:rPr>
              <a:t>a</a:t>
            </a:r>
            <a:r>
              <a:rPr sz="1500" b="1" spc="-4" dirty="0">
                <a:solidFill>
                  <a:srgbClr val="2E5496"/>
                </a:solidFill>
                <a:latin typeface="Verdana"/>
                <a:cs typeface="Verdana"/>
              </a:rPr>
              <a:t>nie</a:t>
            </a:r>
            <a:r>
              <a:rPr sz="1500" b="1" dirty="0">
                <a:solidFill>
                  <a:srgbClr val="2E5496"/>
                </a:solidFill>
                <a:latin typeface="Verdana"/>
                <a:cs typeface="Verdana"/>
              </a:rPr>
              <a:t>s</a:t>
            </a:r>
            <a:r>
              <a:rPr sz="1500" b="1" spc="19" dirty="0">
                <a:solidFill>
                  <a:srgbClr val="2E5496"/>
                </a:solidFill>
                <a:latin typeface="Verdana"/>
                <a:cs typeface="Verdana"/>
              </a:rPr>
              <a:t> </a:t>
            </a:r>
            <a:r>
              <a:rPr sz="1500" b="1" dirty="0">
                <a:solidFill>
                  <a:srgbClr val="2E5496"/>
                </a:solidFill>
                <a:latin typeface="Verdana"/>
                <a:cs typeface="Verdana"/>
              </a:rPr>
              <a:t>are</a:t>
            </a:r>
            <a:r>
              <a:rPr sz="1500" b="1" spc="23" dirty="0">
                <a:solidFill>
                  <a:srgbClr val="2E5496"/>
                </a:solidFill>
                <a:latin typeface="Verdana"/>
                <a:cs typeface="Verdana"/>
              </a:rPr>
              <a:t> </a:t>
            </a:r>
            <a:r>
              <a:rPr sz="1500" b="1" spc="-4" dirty="0">
                <a:solidFill>
                  <a:srgbClr val="2E5496"/>
                </a:solidFill>
                <a:latin typeface="Verdana"/>
                <a:cs typeface="Verdana"/>
              </a:rPr>
              <a:t>usin</a:t>
            </a:r>
            <a:r>
              <a:rPr sz="1500" b="1" dirty="0">
                <a:solidFill>
                  <a:srgbClr val="2E5496"/>
                </a:solidFill>
                <a:latin typeface="Verdana"/>
                <a:cs typeface="Verdana"/>
              </a:rPr>
              <a:t>g</a:t>
            </a:r>
            <a:r>
              <a:rPr sz="1500" b="1" spc="19" dirty="0">
                <a:solidFill>
                  <a:srgbClr val="2E5496"/>
                </a:solidFill>
                <a:latin typeface="Verdana"/>
                <a:cs typeface="Verdana"/>
              </a:rPr>
              <a:t> </a:t>
            </a:r>
            <a:r>
              <a:rPr sz="1500" b="1" dirty="0">
                <a:solidFill>
                  <a:srgbClr val="2E5496"/>
                </a:solidFill>
                <a:latin typeface="Verdana"/>
                <a:cs typeface="Verdana"/>
              </a:rPr>
              <a:t>R</a:t>
            </a:r>
            <a:r>
              <a:rPr sz="1500" b="1" spc="19" dirty="0">
                <a:solidFill>
                  <a:srgbClr val="2E5496"/>
                </a:solidFill>
                <a:latin typeface="Verdana"/>
                <a:cs typeface="Verdana"/>
              </a:rPr>
              <a:t> </a:t>
            </a:r>
            <a:r>
              <a:rPr sz="1500" b="1" dirty="0">
                <a:solidFill>
                  <a:srgbClr val="2E5496"/>
                </a:solidFill>
                <a:latin typeface="Verdana"/>
                <a:cs typeface="Verdana"/>
              </a:rPr>
              <a:t>for</a:t>
            </a:r>
            <a:r>
              <a:rPr sz="1500" b="1" spc="19" dirty="0">
                <a:solidFill>
                  <a:srgbClr val="2E5496"/>
                </a:solidFill>
                <a:latin typeface="Verdana"/>
                <a:cs typeface="Verdana"/>
              </a:rPr>
              <a:t> </a:t>
            </a:r>
            <a:r>
              <a:rPr sz="1500" b="1" spc="-4" dirty="0">
                <a:solidFill>
                  <a:srgbClr val="2E5496"/>
                </a:solidFill>
                <a:latin typeface="Verdana"/>
                <a:cs typeface="Verdana"/>
              </a:rPr>
              <a:t>d</a:t>
            </a:r>
            <a:r>
              <a:rPr sz="1500" b="1" spc="4" dirty="0">
                <a:solidFill>
                  <a:srgbClr val="2E5496"/>
                </a:solidFill>
                <a:latin typeface="Verdana"/>
                <a:cs typeface="Verdana"/>
              </a:rPr>
              <a:t>a</a:t>
            </a:r>
            <a:r>
              <a:rPr sz="1500" b="1" dirty="0">
                <a:solidFill>
                  <a:srgbClr val="2E5496"/>
                </a:solidFill>
                <a:latin typeface="Verdana"/>
                <a:cs typeface="Verdana"/>
              </a:rPr>
              <a:t>ta</a:t>
            </a:r>
            <a:r>
              <a:rPr sz="1500" b="1" spc="23" dirty="0">
                <a:solidFill>
                  <a:srgbClr val="2E5496"/>
                </a:solidFill>
                <a:latin typeface="Verdana"/>
                <a:cs typeface="Verdana"/>
              </a:rPr>
              <a:t> </a:t>
            </a:r>
            <a:r>
              <a:rPr sz="1500" b="1" spc="-4" dirty="0">
                <a:solidFill>
                  <a:srgbClr val="2E5496"/>
                </a:solidFill>
                <a:latin typeface="Verdana"/>
                <a:cs typeface="Verdana"/>
              </a:rPr>
              <a:t>scie</a:t>
            </a:r>
            <a:r>
              <a:rPr sz="1500" b="1" spc="-11" dirty="0">
                <a:solidFill>
                  <a:srgbClr val="2E5496"/>
                </a:solidFill>
                <a:latin typeface="Verdana"/>
                <a:cs typeface="Verdana"/>
              </a:rPr>
              <a:t>n</a:t>
            </a:r>
            <a:r>
              <a:rPr sz="1500" b="1" spc="-4" dirty="0">
                <a:solidFill>
                  <a:srgbClr val="2E5496"/>
                </a:solidFill>
                <a:latin typeface="Verdana"/>
                <a:cs typeface="Verdana"/>
              </a:rPr>
              <a:t>c</a:t>
            </a:r>
            <a:r>
              <a:rPr sz="1500" b="1" dirty="0">
                <a:solidFill>
                  <a:srgbClr val="2E5496"/>
                </a:solidFill>
                <a:latin typeface="Verdana"/>
                <a:cs typeface="Verdana"/>
              </a:rPr>
              <a:t>e</a:t>
            </a:r>
            <a:r>
              <a:rPr sz="1500" b="1" spc="15" dirty="0">
                <a:solidFill>
                  <a:srgbClr val="2E5496"/>
                </a:solidFill>
                <a:latin typeface="Verdana"/>
                <a:cs typeface="Verdana"/>
              </a:rPr>
              <a:t> </a:t>
            </a:r>
            <a:r>
              <a:rPr sz="1500" b="1" dirty="0">
                <a:solidFill>
                  <a:srgbClr val="2E5496"/>
                </a:solidFill>
                <a:latin typeface="Verdana"/>
                <a:cs typeface="Verdana"/>
              </a:rPr>
              <a:t>a</a:t>
            </a:r>
            <a:r>
              <a:rPr sz="1500" b="1" spc="4" dirty="0">
                <a:solidFill>
                  <a:srgbClr val="2E5496"/>
                </a:solidFill>
                <a:latin typeface="Verdana"/>
                <a:cs typeface="Verdana"/>
              </a:rPr>
              <a:t>p</a:t>
            </a:r>
            <a:r>
              <a:rPr sz="1500" b="1" spc="-4" dirty="0">
                <a:solidFill>
                  <a:srgbClr val="2E5496"/>
                </a:solidFill>
                <a:latin typeface="Verdana"/>
                <a:cs typeface="Verdana"/>
              </a:rPr>
              <a:t>plica</a:t>
            </a:r>
            <a:r>
              <a:rPr sz="1500" b="1" spc="-11" dirty="0">
                <a:solidFill>
                  <a:srgbClr val="2E5496"/>
                </a:solidFill>
                <a:latin typeface="Verdana"/>
                <a:cs typeface="Verdana"/>
              </a:rPr>
              <a:t>t</a:t>
            </a:r>
            <a:r>
              <a:rPr sz="1500" b="1" dirty="0">
                <a:solidFill>
                  <a:srgbClr val="2E5496"/>
                </a:solidFill>
                <a:latin typeface="Verdana"/>
                <a:cs typeface="Verdana"/>
              </a:rPr>
              <a:t>ion</a:t>
            </a:r>
            <a:r>
              <a:rPr sz="1500" b="1" spc="4" dirty="0">
                <a:solidFill>
                  <a:srgbClr val="2E5496"/>
                </a:solidFill>
                <a:latin typeface="Verdana"/>
                <a:cs typeface="Verdana"/>
              </a:rPr>
              <a:t>s</a:t>
            </a:r>
            <a:r>
              <a:rPr sz="1500" b="1" dirty="0">
                <a:solidFill>
                  <a:srgbClr val="2E5496"/>
                </a:solidFill>
                <a:latin typeface="Verdana"/>
                <a:cs typeface="Verdana"/>
              </a:rPr>
              <a:t>.	</a:t>
            </a:r>
            <a:r>
              <a:rPr sz="1500" b="1" spc="-4" dirty="0">
                <a:solidFill>
                  <a:srgbClr val="2E5496"/>
                </a:solidFill>
                <a:latin typeface="Verdana"/>
                <a:cs typeface="Verdana"/>
              </a:rPr>
              <a:t>Accor</a:t>
            </a:r>
            <a:r>
              <a:rPr sz="1500" b="1" dirty="0">
                <a:solidFill>
                  <a:srgbClr val="2E5496"/>
                </a:solidFill>
                <a:latin typeface="Verdana"/>
                <a:cs typeface="Verdana"/>
              </a:rPr>
              <a:t>ding  </a:t>
            </a:r>
            <a:r>
              <a:rPr sz="1500" b="1" spc="-4" dirty="0">
                <a:solidFill>
                  <a:srgbClr val="2E5496"/>
                </a:solidFill>
                <a:latin typeface="Verdana"/>
                <a:cs typeface="Verdana"/>
              </a:rPr>
              <a:t>to </a:t>
            </a:r>
            <a:r>
              <a:rPr sz="1500" b="1" dirty="0">
                <a:solidFill>
                  <a:srgbClr val="2E5496"/>
                </a:solidFill>
                <a:latin typeface="Verdana"/>
                <a:cs typeface="Verdana"/>
              </a:rPr>
              <a:t>the</a:t>
            </a:r>
            <a:r>
              <a:rPr sz="1500" b="1" spc="-11" dirty="0">
                <a:solidFill>
                  <a:srgbClr val="2E5496"/>
                </a:solidFill>
                <a:latin typeface="Verdana"/>
                <a:cs typeface="Verdana"/>
              </a:rPr>
              <a:t> </a:t>
            </a:r>
            <a:r>
              <a:rPr sz="1500" b="1" dirty="0">
                <a:solidFill>
                  <a:srgbClr val="2E5496"/>
                </a:solidFill>
                <a:latin typeface="Verdana"/>
                <a:cs typeface="Verdana"/>
              </a:rPr>
              <a:t>data,</a:t>
            </a:r>
            <a:endParaRPr sz="1500" dirty="0">
              <a:latin typeface="Verdana"/>
              <a:cs typeface="Verdana"/>
            </a:endParaRPr>
          </a:p>
          <a:p>
            <a:pPr marL="455295" indent="-257651">
              <a:spcBef>
                <a:spcPts val="1159"/>
              </a:spcBef>
              <a:buFont typeface="Wingdings"/>
              <a:buChar char=""/>
              <a:tabLst>
                <a:tab pos="455295" algn="l"/>
              </a:tabLst>
            </a:pPr>
            <a:r>
              <a:rPr sz="1500" b="1" dirty="0">
                <a:solidFill>
                  <a:srgbClr val="2E5496"/>
                </a:solidFill>
                <a:latin typeface="Verdana"/>
                <a:cs typeface="Verdana"/>
              </a:rPr>
              <a:t>Google</a:t>
            </a:r>
            <a:r>
              <a:rPr sz="1500" b="1" spc="-11" dirty="0">
                <a:solidFill>
                  <a:srgbClr val="2E5496"/>
                </a:solidFill>
                <a:latin typeface="Verdana"/>
                <a:cs typeface="Verdana"/>
              </a:rPr>
              <a:t> </a:t>
            </a:r>
            <a:r>
              <a:rPr sz="1500" b="1" dirty="0">
                <a:solidFill>
                  <a:srgbClr val="2E5496"/>
                </a:solidFill>
                <a:latin typeface="Verdana"/>
                <a:cs typeface="Verdana"/>
              </a:rPr>
              <a:t>uses</a:t>
            </a:r>
            <a:r>
              <a:rPr sz="1500" b="1" spc="-8" dirty="0">
                <a:solidFill>
                  <a:srgbClr val="2E5496"/>
                </a:solidFill>
                <a:latin typeface="Verdana"/>
                <a:cs typeface="Verdana"/>
              </a:rPr>
              <a:t> </a:t>
            </a:r>
            <a:r>
              <a:rPr sz="1500" b="1" spc="4" dirty="0">
                <a:solidFill>
                  <a:srgbClr val="2E5496"/>
                </a:solidFill>
                <a:latin typeface="Verdana"/>
                <a:cs typeface="Verdana"/>
              </a:rPr>
              <a:t>R</a:t>
            </a:r>
            <a:r>
              <a:rPr sz="1500" b="1" spc="-8" dirty="0">
                <a:solidFill>
                  <a:srgbClr val="2E5496"/>
                </a:solidFill>
                <a:latin typeface="Verdana"/>
                <a:cs typeface="Verdana"/>
              </a:rPr>
              <a:t> </a:t>
            </a:r>
            <a:r>
              <a:rPr sz="1500" b="1" dirty="0">
                <a:solidFill>
                  <a:srgbClr val="2E5496"/>
                </a:solidFill>
                <a:latin typeface="Verdana"/>
                <a:cs typeface="Verdana"/>
              </a:rPr>
              <a:t>to</a:t>
            </a:r>
            <a:r>
              <a:rPr sz="1500" b="1" spc="-4" dirty="0">
                <a:solidFill>
                  <a:srgbClr val="2E5496"/>
                </a:solidFill>
                <a:latin typeface="Verdana"/>
                <a:cs typeface="Verdana"/>
              </a:rPr>
              <a:t> </a:t>
            </a:r>
            <a:r>
              <a:rPr sz="1500" b="1" dirty="0">
                <a:solidFill>
                  <a:srgbClr val="2E5496"/>
                </a:solidFill>
                <a:latin typeface="Verdana"/>
                <a:cs typeface="Verdana"/>
              </a:rPr>
              <a:t>calculate</a:t>
            </a:r>
            <a:r>
              <a:rPr sz="1500" b="1" spc="-8" dirty="0">
                <a:solidFill>
                  <a:srgbClr val="2E5496"/>
                </a:solidFill>
                <a:latin typeface="Verdana"/>
                <a:cs typeface="Verdana"/>
              </a:rPr>
              <a:t> </a:t>
            </a:r>
            <a:r>
              <a:rPr sz="1500" b="1" dirty="0">
                <a:solidFill>
                  <a:srgbClr val="2E5496"/>
                </a:solidFill>
                <a:latin typeface="Verdana"/>
                <a:cs typeface="Verdana"/>
              </a:rPr>
              <a:t>the</a:t>
            </a:r>
            <a:r>
              <a:rPr sz="1500" b="1" spc="-19" dirty="0">
                <a:solidFill>
                  <a:srgbClr val="2E5496"/>
                </a:solidFill>
                <a:latin typeface="Verdana"/>
                <a:cs typeface="Verdana"/>
              </a:rPr>
              <a:t> </a:t>
            </a:r>
            <a:r>
              <a:rPr sz="1500" b="1" dirty="0">
                <a:solidFill>
                  <a:srgbClr val="2E5496"/>
                </a:solidFill>
                <a:latin typeface="Verdana"/>
                <a:cs typeface="Verdana"/>
              </a:rPr>
              <a:t>ROI</a:t>
            </a:r>
            <a:r>
              <a:rPr sz="1500" b="1" spc="-11" dirty="0">
                <a:solidFill>
                  <a:srgbClr val="2E5496"/>
                </a:solidFill>
                <a:latin typeface="Verdana"/>
                <a:cs typeface="Verdana"/>
              </a:rPr>
              <a:t> </a:t>
            </a:r>
            <a:r>
              <a:rPr sz="1500" b="1" dirty="0">
                <a:solidFill>
                  <a:srgbClr val="2E5496"/>
                </a:solidFill>
                <a:latin typeface="Verdana"/>
                <a:cs typeface="Verdana"/>
              </a:rPr>
              <a:t>on</a:t>
            </a:r>
            <a:r>
              <a:rPr sz="1500" b="1" spc="-8" dirty="0">
                <a:solidFill>
                  <a:srgbClr val="2E5496"/>
                </a:solidFill>
                <a:latin typeface="Verdana"/>
                <a:cs typeface="Verdana"/>
              </a:rPr>
              <a:t> </a:t>
            </a:r>
            <a:r>
              <a:rPr sz="1500" b="1" dirty="0">
                <a:solidFill>
                  <a:srgbClr val="2E5496"/>
                </a:solidFill>
                <a:latin typeface="Verdana"/>
                <a:cs typeface="Verdana"/>
              </a:rPr>
              <a:t>advertising</a:t>
            </a:r>
            <a:r>
              <a:rPr sz="1500" b="1" spc="-23" dirty="0">
                <a:solidFill>
                  <a:srgbClr val="2E5496"/>
                </a:solidFill>
                <a:latin typeface="Verdana"/>
                <a:cs typeface="Verdana"/>
              </a:rPr>
              <a:t> </a:t>
            </a:r>
            <a:r>
              <a:rPr sz="1500" b="1" dirty="0">
                <a:solidFill>
                  <a:srgbClr val="2E5496"/>
                </a:solidFill>
                <a:latin typeface="Verdana"/>
                <a:cs typeface="Verdana"/>
              </a:rPr>
              <a:t>campaigns.</a:t>
            </a:r>
            <a:endParaRPr sz="1500" dirty="0">
              <a:latin typeface="Verdana"/>
              <a:cs typeface="Verdana"/>
            </a:endParaRPr>
          </a:p>
          <a:p>
            <a:pPr marL="455295" indent="-257651">
              <a:spcBef>
                <a:spcPts val="832"/>
              </a:spcBef>
              <a:buFont typeface="Wingdings"/>
              <a:buChar char=""/>
              <a:tabLst>
                <a:tab pos="455295" algn="l"/>
              </a:tabLst>
            </a:pPr>
            <a:r>
              <a:rPr sz="1500" b="1" dirty="0">
                <a:solidFill>
                  <a:srgbClr val="2E5496"/>
                </a:solidFill>
                <a:latin typeface="Verdana"/>
                <a:cs typeface="Verdana"/>
              </a:rPr>
              <a:t>Ford</a:t>
            </a:r>
            <a:r>
              <a:rPr sz="1500" b="1" spc="-4" dirty="0">
                <a:solidFill>
                  <a:srgbClr val="2E5496"/>
                </a:solidFill>
                <a:latin typeface="Verdana"/>
                <a:cs typeface="Verdana"/>
              </a:rPr>
              <a:t> uses</a:t>
            </a:r>
            <a:r>
              <a:rPr sz="1500" b="1" spc="4" dirty="0">
                <a:solidFill>
                  <a:srgbClr val="2E5496"/>
                </a:solidFill>
                <a:latin typeface="Verdana"/>
                <a:cs typeface="Verdana"/>
              </a:rPr>
              <a:t> </a:t>
            </a:r>
            <a:r>
              <a:rPr sz="1500" b="1" dirty="0">
                <a:solidFill>
                  <a:srgbClr val="2E5496"/>
                </a:solidFill>
                <a:latin typeface="Verdana"/>
                <a:cs typeface="Verdana"/>
              </a:rPr>
              <a:t>R</a:t>
            </a:r>
            <a:r>
              <a:rPr sz="1500" b="1" spc="-4" dirty="0">
                <a:solidFill>
                  <a:srgbClr val="2E5496"/>
                </a:solidFill>
                <a:latin typeface="Verdana"/>
                <a:cs typeface="Verdana"/>
              </a:rPr>
              <a:t> to</a:t>
            </a:r>
            <a:r>
              <a:rPr sz="1500" b="1" spc="4" dirty="0">
                <a:solidFill>
                  <a:srgbClr val="2E5496"/>
                </a:solidFill>
                <a:latin typeface="Verdana"/>
                <a:cs typeface="Verdana"/>
              </a:rPr>
              <a:t> </a:t>
            </a:r>
            <a:r>
              <a:rPr sz="1500" b="1" dirty="0">
                <a:solidFill>
                  <a:srgbClr val="2E5496"/>
                </a:solidFill>
                <a:latin typeface="Verdana"/>
                <a:cs typeface="Verdana"/>
              </a:rPr>
              <a:t>improve</a:t>
            </a:r>
            <a:r>
              <a:rPr sz="1500" b="1" spc="-8" dirty="0">
                <a:solidFill>
                  <a:srgbClr val="2E5496"/>
                </a:solidFill>
                <a:latin typeface="Verdana"/>
                <a:cs typeface="Verdana"/>
              </a:rPr>
              <a:t> </a:t>
            </a:r>
            <a:r>
              <a:rPr sz="1500" b="1" dirty="0">
                <a:solidFill>
                  <a:srgbClr val="2E5496"/>
                </a:solidFill>
                <a:latin typeface="Verdana"/>
                <a:cs typeface="Verdana"/>
              </a:rPr>
              <a:t>the</a:t>
            </a:r>
            <a:r>
              <a:rPr sz="1500" b="1" spc="-8" dirty="0">
                <a:solidFill>
                  <a:srgbClr val="2E5496"/>
                </a:solidFill>
                <a:latin typeface="Verdana"/>
                <a:cs typeface="Verdana"/>
              </a:rPr>
              <a:t> </a:t>
            </a:r>
            <a:r>
              <a:rPr sz="1500" b="1" spc="-4" dirty="0">
                <a:solidFill>
                  <a:srgbClr val="2E5496"/>
                </a:solidFill>
                <a:latin typeface="Verdana"/>
                <a:cs typeface="Verdana"/>
              </a:rPr>
              <a:t>design</a:t>
            </a:r>
            <a:r>
              <a:rPr sz="1500" b="1" spc="4" dirty="0">
                <a:solidFill>
                  <a:srgbClr val="2E5496"/>
                </a:solidFill>
                <a:latin typeface="Verdana"/>
                <a:cs typeface="Verdana"/>
              </a:rPr>
              <a:t> </a:t>
            </a:r>
            <a:r>
              <a:rPr sz="1500" b="1" dirty="0">
                <a:solidFill>
                  <a:srgbClr val="2E5496"/>
                </a:solidFill>
                <a:latin typeface="Verdana"/>
                <a:cs typeface="Verdana"/>
              </a:rPr>
              <a:t>of</a:t>
            </a:r>
            <a:r>
              <a:rPr sz="1500" b="1" spc="-8" dirty="0">
                <a:solidFill>
                  <a:srgbClr val="2E5496"/>
                </a:solidFill>
                <a:latin typeface="Verdana"/>
                <a:cs typeface="Verdana"/>
              </a:rPr>
              <a:t> </a:t>
            </a:r>
            <a:r>
              <a:rPr sz="1500" b="1" spc="-4" dirty="0">
                <a:solidFill>
                  <a:srgbClr val="2E5496"/>
                </a:solidFill>
                <a:latin typeface="Verdana"/>
                <a:cs typeface="Verdana"/>
              </a:rPr>
              <a:t>its</a:t>
            </a:r>
            <a:r>
              <a:rPr sz="1500" b="1" spc="11" dirty="0">
                <a:solidFill>
                  <a:srgbClr val="2E5496"/>
                </a:solidFill>
                <a:latin typeface="Verdana"/>
                <a:cs typeface="Verdana"/>
              </a:rPr>
              <a:t> </a:t>
            </a:r>
            <a:r>
              <a:rPr sz="1500" b="1" spc="-4" dirty="0">
                <a:solidFill>
                  <a:srgbClr val="2E5496"/>
                </a:solidFill>
                <a:latin typeface="Verdana"/>
                <a:cs typeface="Verdana"/>
              </a:rPr>
              <a:t>vehicles.</a:t>
            </a:r>
            <a:endParaRPr sz="1500" dirty="0">
              <a:latin typeface="Verdana"/>
              <a:cs typeface="Verdana"/>
            </a:endParaRPr>
          </a:p>
          <a:p>
            <a:pPr marL="455295" indent="-257651">
              <a:spcBef>
                <a:spcPts val="746"/>
              </a:spcBef>
              <a:buFont typeface="Wingdings"/>
              <a:buChar char=""/>
              <a:tabLst>
                <a:tab pos="455295" algn="l"/>
              </a:tabLst>
            </a:pPr>
            <a:r>
              <a:rPr sz="1500" b="1" dirty="0">
                <a:solidFill>
                  <a:srgbClr val="2E5496"/>
                </a:solidFill>
                <a:latin typeface="Verdana"/>
                <a:cs typeface="Verdana"/>
              </a:rPr>
              <a:t>Twitter</a:t>
            </a:r>
            <a:r>
              <a:rPr sz="1500" b="1" spc="-4" dirty="0">
                <a:solidFill>
                  <a:srgbClr val="2E5496"/>
                </a:solidFill>
                <a:latin typeface="Verdana"/>
                <a:cs typeface="Verdana"/>
              </a:rPr>
              <a:t> uses</a:t>
            </a:r>
            <a:r>
              <a:rPr sz="1500" b="1" spc="4" dirty="0">
                <a:solidFill>
                  <a:srgbClr val="2E5496"/>
                </a:solidFill>
                <a:latin typeface="Verdana"/>
                <a:cs typeface="Verdana"/>
              </a:rPr>
              <a:t> </a:t>
            </a:r>
            <a:r>
              <a:rPr sz="1500" b="1" dirty="0">
                <a:solidFill>
                  <a:srgbClr val="2E5496"/>
                </a:solidFill>
                <a:latin typeface="Verdana"/>
                <a:cs typeface="Verdana"/>
              </a:rPr>
              <a:t>R</a:t>
            </a:r>
            <a:r>
              <a:rPr sz="1500" b="1" spc="-4" dirty="0">
                <a:solidFill>
                  <a:srgbClr val="2E5496"/>
                </a:solidFill>
                <a:latin typeface="Verdana"/>
                <a:cs typeface="Verdana"/>
              </a:rPr>
              <a:t> to</a:t>
            </a:r>
            <a:r>
              <a:rPr sz="1500" b="1" spc="4" dirty="0">
                <a:solidFill>
                  <a:srgbClr val="2E5496"/>
                </a:solidFill>
                <a:latin typeface="Verdana"/>
                <a:cs typeface="Verdana"/>
              </a:rPr>
              <a:t> </a:t>
            </a:r>
            <a:r>
              <a:rPr sz="1500" b="1" spc="-4" dirty="0">
                <a:solidFill>
                  <a:srgbClr val="2E5496"/>
                </a:solidFill>
                <a:latin typeface="Verdana"/>
                <a:cs typeface="Verdana"/>
              </a:rPr>
              <a:t>monitor</a:t>
            </a:r>
            <a:r>
              <a:rPr sz="1500" b="1" dirty="0">
                <a:solidFill>
                  <a:srgbClr val="2E5496"/>
                </a:solidFill>
                <a:latin typeface="Verdana"/>
                <a:cs typeface="Verdana"/>
              </a:rPr>
              <a:t> </a:t>
            </a:r>
            <a:r>
              <a:rPr sz="1500" b="1" spc="-4" dirty="0">
                <a:solidFill>
                  <a:srgbClr val="2E5496"/>
                </a:solidFill>
                <a:latin typeface="Verdana"/>
                <a:cs typeface="Verdana"/>
              </a:rPr>
              <a:t>user</a:t>
            </a:r>
            <a:r>
              <a:rPr sz="1500" b="1" spc="4" dirty="0">
                <a:solidFill>
                  <a:srgbClr val="2E5496"/>
                </a:solidFill>
                <a:latin typeface="Verdana"/>
                <a:cs typeface="Verdana"/>
              </a:rPr>
              <a:t> </a:t>
            </a:r>
            <a:r>
              <a:rPr sz="1500" b="1" spc="-4" dirty="0">
                <a:solidFill>
                  <a:srgbClr val="2E5496"/>
                </a:solidFill>
                <a:latin typeface="Verdana"/>
                <a:cs typeface="Verdana"/>
              </a:rPr>
              <a:t>experience.</a:t>
            </a:r>
            <a:endParaRPr sz="1500" dirty="0">
              <a:latin typeface="Verdana"/>
              <a:cs typeface="Verdana"/>
            </a:endParaRPr>
          </a:p>
          <a:p>
            <a:pPr marL="455295" indent="-257651">
              <a:spcBef>
                <a:spcPts val="829"/>
              </a:spcBef>
              <a:buFont typeface="Wingdings"/>
              <a:buChar char=""/>
              <a:tabLst>
                <a:tab pos="455295" algn="l"/>
              </a:tabLst>
            </a:pPr>
            <a:r>
              <a:rPr sz="1500" b="1" dirty="0">
                <a:solidFill>
                  <a:srgbClr val="2E5496"/>
                </a:solidFill>
                <a:latin typeface="Verdana"/>
                <a:cs typeface="Verdana"/>
              </a:rPr>
              <a:t>US</a:t>
            </a:r>
            <a:r>
              <a:rPr sz="1500" b="1" spc="-4" dirty="0">
                <a:solidFill>
                  <a:srgbClr val="2E5496"/>
                </a:solidFill>
                <a:latin typeface="Verdana"/>
                <a:cs typeface="Verdana"/>
              </a:rPr>
              <a:t> </a:t>
            </a:r>
            <a:r>
              <a:rPr sz="1500" b="1" dirty="0">
                <a:solidFill>
                  <a:srgbClr val="2E5496"/>
                </a:solidFill>
                <a:latin typeface="Verdana"/>
                <a:cs typeface="Verdana"/>
              </a:rPr>
              <a:t>National</a:t>
            </a:r>
            <a:r>
              <a:rPr sz="1500" b="1" spc="-4" dirty="0">
                <a:solidFill>
                  <a:srgbClr val="2E5496"/>
                </a:solidFill>
                <a:latin typeface="Verdana"/>
                <a:cs typeface="Verdana"/>
              </a:rPr>
              <a:t> Weather</a:t>
            </a:r>
            <a:r>
              <a:rPr sz="1500" b="1" spc="11" dirty="0">
                <a:solidFill>
                  <a:srgbClr val="2E5496"/>
                </a:solidFill>
                <a:latin typeface="Verdana"/>
                <a:cs typeface="Verdana"/>
              </a:rPr>
              <a:t> </a:t>
            </a:r>
            <a:r>
              <a:rPr sz="1500" b="1" spc="-4" dirty="0">
                <a:solidFill>
                  <a:srgbClr val="2E5496"/>
                </a:solidFill>
                <a:latin typeface="Verdana"/>
                <a:cs typeface="Verdana"/>
              </a:rPr>
              <a:t>Service uses</a:t>
            </a:r>
            <a:r>
              <a:rPr sz="1500" b="1" spc="4" dirty="0">
                <a:solidFill>
                  <a:srgbClr val="2E5496"/>
                </a:solidFill>
                <a:latin typeface="Verdana"/>
                <a:cs typeface="Verdana"/>
              </a:rPr>
              <a:t> </a:t>
            </a:r>
            <a:r>
              <a:rPr sz="1500" b="1" dirty="0">
                <a:solidFill>
                  <a:srgbClr val="2E5496"/>
                </a:solidFill>
                <a:latin typeface="Verdana"/>
                <a:cs typeface="Verdana"/>
              </a:rPr>
              <a:t>R </a:t>
            </a:r>
            <a:r>
              <a:rPr sz="1500" b="1" spc="-4" dirty="0">
                <a:solidFill>
                  <a:srgbClr val="2E5496"/>
                </a:solidFill>
                <a:latin typeface="Verdana"/>
                <a:cs typeface="Verdana"/>
              </a:rPr>
              <a:t>to</a:t>
            </a:r>
            <a:r>
              <a:rPr sz="1500" b="1" spc="8" dirty="0">
                <a:solidFill>
                  <a:srgbClr val="2E5496"/>
                </a:solidFill>
                <a:latin typeface="Verdana"/>
                <a:cs typeface="Verdana"/>
              </a:rPr>
              <a:t> </a:t>
            </a:r>
            <a:r>
              <a:rPr sz="1500" b="1" spc="-4" dirty="0">
                <a:solidFill>
                  <a:srgbClr val="2E5496"/>
                </a:solidFill>
                <a:latin typeface="Verdana"/>
                <a:cs typeface="Verdana"/>
              </a:rPr>
              <a:t>predict</a:t>
            </a:r>
            <a:r>
              <a:rPr sz="1500" b="1" spc="4" dirty="0">
                <a:solidFill>
                  <a:srgbClr val="2E5496"/>
                </a:solidFill>
                <a:latin typeface="Verdana"/>
                <a:cs typeface="Verdana"/>
              </a:rPr>
              <a:t> </a:t>
            </a:r>
            <a:r>
              <a:rPr sz="1500" b="1" spc="-4" dirty="0">
                <a:solidFill>
                  <a:srgbClr val="2E5496"/>
                </a:solidFill>
                <a:latin typeface="Verdana"/>
                <a:cs typeface="Verdana"/>
              </a:rPr>
              <a:t>severe</a:t>
            </a:r>
            <a:r>
              <a:rPr sz="1500" b="1" spc="-8" dirty="0">
                <a:solidFill>
                  <a:srgbClr val="2E5496"/>
                </a:solidFill>
                <a:latin typeface="Verdana"/>
                <a:cs typeface="Verdana"/>
              </a:rPr>
              <a:t> </a:t>
            </a:r>
            <a:r>
              <a:rPr sz="1500" b="1" dirty="0">
                <a:solidFill>
                  <a:srgbClr val="2E5496"/>
                </a:solidFill>
                <a:latin typeface="Verdana"/>
                <a:cs typeface="Verdana"/>
              </a:rPr>
              <a:t>flooding.</a:t>
            </a:r>
            <a:endParaRPr sz="1500" dirty="0">
              <a:latin typeface="Verdana"/>
              <a:cs typeface="Verdana"/>
            </a:endParaRPr>
          </a:p>
          <a:p>
            <a:pPr marL="454819" marR="6191" indent="-257175">
              <a:lnSpc>
                <a:spcPct val="149000"/>
              </a:lnSpc>
              <a:spcBef>
                <a:spcPts val="386"/>
              </a:spcBef>
              <a:buFont typeface="Wingdings"/>
              <a:buChar char=""/>
              <a:tabLst>
                <a:tab pos="455295" algn="l"/>
                <a:tab pos="1821180" algn="l"/>
                <a:tab pos="2924175" algn="l"/>
                <a:tab pos="3298031" algn="l"/>
                <a:tab pos="4776311" algn="l"/>
                <a:tab pos="5426393" algn="l"/>
                <a:tab pos="5737384" algn="l"/>
                <a:tab pos="6116003" algn="l"/>
                <a:tab pos="7116128" algn="l"/>
                <a:tab pos="8049101" algn="l"/>
              </a:tabLst>
            </a:pPr>
            <a:r>
              <a:rPr sz="1500" b="1" spc="-4" dirty="0">
                <a:solidFill>
                  <a:srgbClr val="2E5496"/>
                </a:solidFill>
                <a:latin typeface="Verdana"/>
                <a:cs typeface="Verdana"/>
              </a:rPr>
              <a:t>R</a:t>
            </a:r>
            <a:r>
              <a:rPr sz="1500" b="1" spc="4" dirty="0">
                <a:solidFill>
                  <a:srgbClr val="2E5496"/>
                </a:solidFill>
                <a:latin typeface="Verdana"/>
                <a:cs typeface="Verdana"/>
              </a:rPr>
              <a:t>o</a:t>
            </a:r>
            <a:r>
              <a:rPr sz="1500" b="1" spc="-11" dirty="0">
                <a:solidFill>
                  <a:srgbClr val="2E5496"/>
                </a:solidFill>
                <a:latin typeface="Verdana"/>
                <a:cs typeface="Verdana"/>
              </a:rPr>
              <a:t>c</a:t>
            </a:r>
            <a:r>
              <a:rPr sz="1500" b="1" dirty="0">
                <a:solidFill>
                  <a:srgbClr val="2E5496"/>
                </a:solidFill>
                <a:latin typeface="Verdana"/>
                <a:cs typeface="Verdana"/>
              </a:rPr>
              <a:t>k</a:t>
            </a:r>
            <a:r>
              <a:rPr sz="1500" b="1" spc="-11" dirty="0">
                <a:solidFill>
                  <a:srgbClr val="2E5496"/>
                </a:solidFill>
                <a:latin typeface="Verdana"/>
                <a:cs typeface="Verdana"/>
              </a:rPr>
              <a:t>e</a:t>
            </a:r>
            <a:r>
              <a:rPr sz="1500" b="1" dirty="0">
                <a:solidFill>
                  <a:srgbClr val="2E5496"/>
                </a:solidFill>
                <a:latin typeface="Verdana"/>
                <a:cs typeface="Verdana"/>
              </a:rPr>
              <a:t>f</a:t>
            </a:r>
            <a:r>
              <a:rPr sz="1500" b="1" spc="-4" dirty="0">
                <a:solidFill>
                  <a:srgbClr val="2E5496"/>
                </a:solidFill>
                <a:latin typeface="Verdana"/>
                <a:cs typeface="Verdana"/>
              </a:rPr>
              <a:t>ell</a:t>
            </a:r>
            <a:r>
              <a:rPr sz="1500" b="1" spc="-11" dirty="0">
                <a:solidFill>
                  <a:srgbClr val="2E5496"/>
                </a:solidFill>
                <a:latin typeface="Verdana"/>
                <a:cs typeface="Verdana"/>
              </a:rPr>
              <a:t>e</a:t>
            </a:r>
            <a:r>
              <a:rPr sz="1500" b="1" dirty="0">
                <a:solidFill>
                  <a:srgbClr val="2E5496"/>
                </a:solidFill>
                <a:latin typeface="Verdana"/>
                <a:cs typeface="Verdana"/>
              </a:rPr>
              <a:t>r	Insti</a:t>
            </a:r>
            <a:r>
              <a:rPr sz="1500" b="1" spc="-8" dirty="0">
                <a:solidFill>
                  <a:srgbClr val="2E5496"/>
                </a:solidFill>
                <a:latin typeface="Verdana"/>
                <a:cs typeface="Verdana"/>
              </a:rPr>
              <a:t>t</a:t>
            </a:r>
            <a:r>
              <a:rPr sz="1500" b="1" spc="-4" dirty="0">
                <a:solidFill>
                  <a:srgbClr val="2E5496"/>
                </a:solidFill>
                <a:latin typeface="Verdana"/>
                <a:cs typeface="Verdana"/>
              </a:rPr>
              <a:t>ut</a:t>
            </a:r>
            <a:r>
              <a:rPr sz="1500" b="1" dirty="0">
                <a:solidFill>
                  <a:srgbClr val="2E5496"/>
                </a:solidFill>
                <a:latin typeface="Verdana"/>
                <a:cs typeface="Verdana"/>
              </a:rPr>
              <a:t>e	</a:t>
            </a:r>
            <a:r>
              <a:rPr sz="1500" b="1" spc="4" dirty="0">
                <a:solidFill>
                  <a:srgbClr val="2E5496"/>
                </a:solidFill>
                <a:latin typeface="Verdana"/>
                <a:cs typeface="Verdana"/>
              </a:rPr>
              <a:t>o</a:t>
            </a:r>
            <a:r>
              <a:rPr sz="1500" b="1" dirty="0">
                <a:solidFill>
                  <a:srgbClr val="2E5496"/>
                </a:solidFill>
                <a:latin typeface="Verdana"/>
                <a:cs typeface="Verdana"/>
              </a:rPr>
              <a:t>f	</a:t>
            </a:r>
            <a:r>
              <a:rPr sz="1500" b="1" spc="-4" dirty="0">
                <a:solidFill>
                  <a:srgbClr val="2E5496"/>
                </a:solidFill>
                <a:latin typeface="Verdana"/>
                <a:cs typeface="Verdana"/>
              </a:rPr>
              <a:t>Go</a:t>
            </a:r>
            <a:r>
              <a:rPr sz="1500" b="1" spc="-8" dirty="0">
                <a:solidFill>
                  <a:srgbClr val="2E5496"/>
                </a:solidFill>
                <a:latin typeface="Verdana"/>
                <a:cs typeface="Verdana"/>
              </a:rPr>
              <a:t>v</a:t>
            </a:r>
            <a:r>
              <a:rPr sz="1500" b="1" spc="-4" dirty="0">
                <a:solidFill>
                  <a:srgbClr val="2E5496"/>
                </a:solidFill>
                <a:latin typeface="Verdana"/>
                <a:cs typeface="Verdana"/>
              </a:rPr>
              <a:t>ernmen</a:t>
            </a:r>
            <a:r>
              <a:rPr sz="1500" b="1" dirty="0">
                <a:solidFill>
                  <a:srgbClr val="2E5496"/>
                </a:solidFill>
                <a:latin typeface="Verdana"/>
                <a:cs typeface="Verdana"/>
              </a:rPr>
              <a:t>t	</a:t>
            </a:r>
            <a:r>
              <a:rPr sz="1500" b="1" spc="-4" dirty="0">
                <a:solidFill>
                  <a:srgbClr val="2E5496"/>
                </a:solidFill>
                <a:latin typeface="Verdana"/>
                <a:cs typeface="Verdana"/>
              </a:rPr>
              <a:t>use</a:t>
            </a:r>
            <a:r>
              <a:rPr sz="1500" b="1" dirty="0">
                <a:solidFill>
                  <a:srgbClr val="2E5496"/>
                </a:solidFill>
                <a:latin typeface="Verdana"/>
                <a:cs typeface="Verdana"/>
              </a:rPr>
              <a:t>s	R	</a:t>
            </a:r>
            <a:r>
              <a:rPr sz="1500" b="1" spc="-11" dirty="0">
                <a:solidFill>
                  <a:srgbClr val="2E5496"/>
                </a:solidFill>
                <a:latin typeface="Verdana"/>
                <a:cs typeface="Verdana"/>
              </a:rPr>
              <a:t>t</a:t>
            </a:r>
            <a:r>
              <a:rPr sz="1500" b="1" dirty="0">
                <a:solidFill>
                  <a:srgbClr val="2E5496"/>
                </a:solidFill>
                <a:latin typeface="Verdana"/>
                <a:cs typeface="Verdana"/>
              </a:rPr>
              <a:t>o	</a:t>
            </a:r>
            <a:r>
              <a:rPr sz="1500" b="1" spc="-4" dirty="0">
                <a:solidFill>
                  <a:srgbClr val="2E5496"/>
                </a:solidFill>
                <a:latin typeface="Verdana"/>
                <a:cs typeface="Verdana"/>
              </a:rPr>
              <a:t>d</a:t>
            </a:r>
            <a:r>
              <a:rPr sz="1500" b="1" spc="-8" dirty="0">
                <a:solidFill>
                  <a:srgbClr val="2E5496"/>
                </a:solidFill>
                <a:latin typeface="Verdana"/>
                <a:cs typeface="Verdana"/>
              </a:rPr>
              <a:t>e</a:t>
            </a:r>
            <a:r>
              <a:rPr sz="1500" b="1" dirty="0">
                <a:solidFill>
                  <a:srgbClr val="2E5496"/>
                </a:solidFill>
                <a:latin typeface="Verdana"/>
                <a:cs typeface="Verdana"/>
              </a:rPr>
              <a:t>vel</a:t>
            </a:r>
            <a:r>
              <a:rPr sz="1500" b="1" spc="-8" dirty="0">
                <a:solidFill>
                  <a:srgbClr val="2E5496"/>
                </a:solidFill>
                <a:latin typeface="Verdana"/>
                <a:cs typeface="Verdana"/>
              </a:rPr>
              <a:t>o</a:t>
            </a:r>
            <a:r>
              <a:rPr sz="1500" b="1" dirty="0">
                <a:solidFill>
                  <a:srgbClr val="2E5496"/>
                </a:solidFill>
                <a:latin typeface="Verdana"/>
                <a:cs typeface="Verdana"/>
              </a:rPr>
              <a:t>p	</a:t>
            </a:r>
            <a:r>
              <a:rPr sz="1500" b="1" spc="-4" dirty="0">
                <a:solidFill>
                  <a:srgbClr val="2E5496"/>
                </a:solidFill>
                <a:latin typeface="Verdana"/>
                <a:cs typeface="Verdana"/>
              </a:rPr>
              <a:t>m</a:t>
            </a:r>
            <a:r>
              <a:rPr sz="1500" b="1" spc="4" dirty="0">
                <a:solidFill>
                  <a:srgbClr val="2E5496"/>
                </a:solidFill>
                <a:latin typeface="Verdana"/>
                <a:cs typeface="Verdana"/>
              </a:rPr>
              <a:t>o</a:t>
            </a:r>
            <a:r>
              <a:rPr sz="1500" b="1" spc="-8" dirty="0">
                <a:solidFill>
                  <a:srgbClr val="2E5496"/>
                </a:solidFill>
                <a:latin typeface="Verdana"/>
                <a:cs typeface="Verdana"/>
              </a:rPr>
              <a:t>d</a:t>
            </a:r>
            <a:r>
              <a:rPr sz="1500" b="1" spc="-4" dirty="0">
                <a:solidFill>
                  <a:srgbClr val="2E5496"/>
                </a:solidFill>
                <a:latin typeface="Verdana"/>
                <a:cs typeface="Verdana"/>
              </a:rPr>
              <a:t>el</a:t>
            </a:r>
            <a:r>
              <a:rPr sz="1500" b="1" dirty="0">
                <a:solidFill>
                  <a:srgbClr val="2E5496"/>
                </a:solidFill>
                <a:latin typeface="Verdana"/>
                <a:cs typeface="Verdana"/>
              </a:rPr>
              <a:t>s	for  simulating</a:t>
            </a:r>
            <a:r>
              <a:rPr sz="1500" b="1" spc="-11" dirty="0">
                <a:solidFill>
                  <a:srgbClr val="2E5496"/>
                </a:solidFill>
                <a:latin typeface="Verdana"/>
                <a:cs typeface="Verdana"/>
              </a:rPr>
              <a:t> </a:t>
            </a:r>
            <a:r>
              <a:rPr sz="1500" b="1" dirty="0">
                <a:solidFill>
                  <a:srgbClr val="2E5496"/>
                </a:solidFill>
                <a:latin typeface="Verdana"/>
                <a:cs typeface="Verdana"/>
              </a:rPr>
              <a:t>the</a:t>
            </a:r>
            <a:r>
              <a:rPr sz="1500" b="1" spc="-11" dirty="0">
                <a:solidFill>
                  <a:srgbClr val="2E5496"/>
                </a:solidFill>
                <a:latin typeface="Verdana"/>
                <a:cs typeface="Verdana"/>
              </a:rPr>
              <a:t> </a:t>
            </a:r>
            <a:r>
              <a:rPr sz="1500" b="1" dirty="0">
                <a:solidFill>
                  <a:srgbClr val="2E5496"/>
                </a:solidFill>
                <a:latin typeface="Verdana"/>
                <a:cs typeface="Verdana"/>
              </a:rPr>
              <a:t>finances</a:t>
            </a:r>
            <a:r>
              <a:rPr sz="1500" b="1" spc="-8" dirty="0">
                <a:solidFill>
                  <a:srgbClr val="2E5496"/>
                </a:solidFill>
                <a:latin typeface="Verdana"/>
                <a:cs typeface="Verdana"/>
              </a:rPr>
              <a:t> </a:t>
            </a:r>
            <a:r>
              <a:rPr sz="1500" b="1" dirty="0">
                <a:solidFill>
                  <a:srgbClr val="2E5496"/>
                </a:solidFill>
                <a:latin typeface="Verdana"/>
                <a:cs typeface="Verdana"/>
              </a:rPr>
              <a:t>of</a:t>
            </a:r>
            <a:r>
              <a:rPr sz="1500" b="1" spc="4" dirty="0">
                <a:solidFill>
                  <a:srgbClr val="2E5496"/>
                </a:solidFill>
                <a:latin typeface="Verdana"/>
                <a:cs typeface="Verdana"/>
              </a:rPr>
              <a:t> </a:t>
            </a:r>
            <a:r>
              <a:rPr sz="1500" b="1" dirty="0">
                <a:solidFill>
                  <a:srgbClr val="2E5496"/>
                </a:solidFill>
                <a:latin typeface="Verdana"/>
                <a:cs typeface="Verdana"/>
              </a:rPr>
              <a:t>public</a:t>
            </a:r>
            <a:r>
              <a:rPr sz="1500" b="1" spc="-4" dirty="0">
                <a:solidFill>
                  <a:srgbClr val="2E5496"/>
                </a:solidFill>
                <a:latin typeface="Verdana"/>
                <a:cs typeface="Verdana"/>
              </a:rPr>
              <a:t> pension</a:t>
            </a:r>
            <a:r>
              <a:rPr sz="1500" b="1" spc="-15" dirty="0">
                <a:solidFill>
                  <a:srgbClr val="2E5496"/>
                </a:solidFill>
                <a:latin typeface="Verdana"/>
                <a:cs typeface="Verdana"/>
              </a:rPr>
              <a:t> </a:t>
            </a:r>
            <a:r>
              <a:rPr sz="1500" b="1" dirty="0">
                <a:solidFill>
                  <a:srgbClr val="2E5496"/>
                </a:solidFill>
                <a:latin typeface="Verdana"/>
                <a:cs typeface="Verdana"/>
              </a:rPr>
              <a:t>funds.</a:t>
            </a:r>
            <a:endParaRPr sz="1500">
              <a:latin typeface="Verdana"/>
              <a:cs typeface="Verdana"/>
            </a:endParaRPr>
          </a:p>
          <a:p>
            <a:pPr marL="455295" indent="-257651">
              <a:spcBef>
                <a:spcPts val="1106"/>
              </a:spcBef>
              <a:buFont typeface="Wingdings"/>
              <a:buChar char=""/>
              <a:tabLst>
                <a:tab pos="455295" algn="l"/>
              </a:tabLst>
            </a:pPr>
            <a:r>
              <a:rPr sz="1500" b="1" dirty="0">
                <a:solidFill>
                  <a:srgbClr val="2E5496"/>
                </a:solidFill>
                <a:latin typeface="Verdana"/>
                <a:cs typeface="Verdana"/>
              </a:rPr>
              <a:t>Human</a:t>
            </a:r>
            <a:r>
              <a:rPr sz="1500" b="1" spc="-8" dirty="0">
                <a:solidFill>
                  <a:srgbClr val="2E5496"/>
                </a:solidFill>
                <a:latin typeface="Verdana"/>
                <a:cs typeface="Verdana"/>
              </a:rPr>
              <a:t> </a:t>
            </a:r>
            <a:r>
              <a:rPr sz="1500" b="1" spc="-4" dirty="0">
                <a:solidFill>
                  <a:srgbClr val="2E5496"/>
                </a:solidFill>
                <a:latin typeface="Verdana"/>
                <a:cs typeface="Verdana"/>
              </a:rPr>
              <a:t>Rights </a:t>
            </a:r>
            <a:r>
              <a:rPr sz="1500" b="1" dirty="0">
                <a:solidFill>
                  <a:srgbClr val="2E5496"/>
                </a:solidFill>
                <a:latin typeface="Verdana"/>
                <a:cs typeface="Verdana"/>
              </a:rPr>
              <a:t>Data</a:t>
            </a:r>
            <a:r>
              <a:rPr sz="1500" b="1" spc="-4" dirty="0">
                <a:solidFill>
                  <a:srgbClr val="2E5496"/>
                </a:solidFill>
                <a:latin typeface="Verdana"/>
                <a:cs typeface="Verdana"/>
              </a:rPr>
              <a:t> </a:t>
            </a:r>
            <a:r>
              <a:rPr sz="1500" b="1" dirty="0">
                <a:solidFill>
                  <a:srgbClr val="2E5496"/>
                </a:solidFill>
                <a:latin typeface="Verdana"/>
                <a:cs typeface="Verdana"/>
              </a:rPr>
              <a:t>Analysis</a:t>
            </a:r>
            <a:r>
              <a:rPr sz="1500" b="1" spc="-11" dirty="0">
                <a:solidFill>
                  <a:srgbClr val="2E5496"/>
                </a:solidFill>
                <a:latin typeface="Verdana"/>
                <a:cs typeface="Verdana"/>
              </a:rPr>
              <a:t> </a:t>
            </a:r>
            <a:r>
              <a:rPr sz="1500" b="1" spc="-4" dirty="0">
                <a:solidFill>
                  <a:srgbClr val="2E5496"/>
                </a:solidFill>
                <a:latin typeface="Verdana"/>
                <a:cs typeface="Verdana"/>
              </a:rPr>
              <a:t>Group</a:t>
            </a:r>
            <a:r>
              <a:rPr sz="1500" b="1" spc="4" dirty="0">
                <a:solidFill>
                  <a:srgbClr val="2E5496"/>
                </a:solidFill>
                <a:latin typeface="Verdana"/>
                <a:cs typeface="Verdana"/>
              </a:rPr>
              <a:t> </a:t>
            </a:r>
            <a:r>
              <a:rPr sz="1500" b="1" spc="-4" dirty="0">
                <a:solidFill>
                  <a:srgbClr val="2E5496"/>
                </a:solidFill>
                <a:latin typeface="Verdana"/>
                <a:cs typeface="Verdana"/>
              </a:rPr>
              <a:t>uses</a:t>
            </a:r>
            <a:r>
              <a:rPr sz="1500" b="1" spc="8" dirty="0">
                <a:solidFill>
                  <a:srgbClr val="2E5496"/>
                </a:solidFill>
                <a:latin typeface="Verdana"/>
                <a:cs typeface="Verdana"/>
              </a:rPr>
              <a:t> </a:t>
            </a:r>
            <a:r>
              <a:rPr sz="1500" b="1" dirty="0">
                <a:solidFill>
                  <a:srgbClr val="2E5496"/>
                </a:solidFill>
                <a:latin typeface="Verdana"/>
                <a:cs typeface="Verdana"/>
              </a:rPr>
              <a:t>R</a:t>
            </a:r>
            <a:r>
              <a:rPr sz="1500" b="1" spc="-4" dirty="0">
                <a:solidFill>
                  <a:srgbClr val="2E5496"/>
                </a:solidFill>
                <a:latin typeface="Verdana"/>
                <a:cs typeface="Verdana"/>
              </a:rPr>
              <a:t> to</a:t>
            </a:r>
            <a:r>
              <a:rPr sz="1500" b="1" spc="4" dirty="0">
                <a:solidFill>
                  <a:srgbClr val="2E5496"/>
                </a:solidFill>
                <a:latin typeface="Verdana"/>
                <a:cs typeface="Verdana"/>
              </a:rPr>
              <a:t> </a:t>
            </a:r>
            <a:r>
              <a:rPr sz="1500" b="1" spc="-4" dirty="0">
                <a:solidFill>
                  <a:srgbClr val="2E5496"/>
                </a:solidFill>
                <a:latin typeface="Verdana"/>
                <a:cs typeface="Verdana"/>
              </a:rPr>
              <a:t>quantify</a:t>
            </a:r>
            <a:r>
              <a:rPr sz="1500" b="1" spc="4" dirty="0">
                <a:solidFill>
                  <a:srgbClr val="2E5496"/>
                </a:solidFill>
                <a:latin typeface="Verdana"/>
                <a:cs typeface="Verdana"/>
              </a:rPr>
              <a:t> </a:t>
            </a:r>
            <a:r>
              <a:rPr sz="1500" b="1" dirty="0">
                <a:solidFill>
                  <a:srgbClr val="2E5496"/>
                </a:solidFill>
                <a:latin typeface="Verdana"/>
                <a:cs typeface="Verdana"/>
              </a:rPr>
              <a:t>the</a:t>
            </a:r>
            <a:r>
              <a:rPr sz="1500" b="1" spc="-4" dirty="0">
                <a:solidFill>
                  <a:srgbClr val="2E5496"/>
                </a:solidFill>
                <a:latin typeface="Verdana"/>
                <a:cs typeface="Verdana"/>
              </a:rPr>
              <a:t> </a:t>
            </a:r>
            <a:r>
              <a:rPr sz="1500" b="1" dirty="0">
                <a:solidFill>
                  <a:srgbClr val="2E5496"/>
                </a:solidFill>
                <a:latin typeface="Verdana"/>
                <a:cs typeface="Verdana"/>
              </a:rPr>
              <a:t>impact</a:t>
            </a:r>
            <a:r>
              <a:rPr sz="1500" b="1" spc="-8" dirty="0">
                <a:solidFill>
                  <a:srgbClr val="2E5496"/>
                </a:solidFill>
                <a:latin typeface="Verdana"/>
                <a:cs typeface="Verdana"/>
              </a:rPr>
              <a:t> </a:t>
            </a:r>
            <a:r>
              <a:rPr sz="1500" b="1" dirty="0">
                <a:solidFill>
                  <a:srgbClr val="2E5496"/>
                </a:solidFill>
                <a:latin typeface="Verdana"/>
                <a:cs typeface="Verdana"/>
              </a:rPr>
              <a:t>of</a:t>
            </a:r>
            <a:r>
              <a:rPr sz="1500" b="1" spc="11" dirty="0">
                <a:solidFill>
                  <a:srgbClr val="2E5496"/>
                </a:solidFill>
                <a:latin typeface="Verdana"/>
                <a:cs typeface="Verdana"/>
              </a:rPr>
              <a:t> </a:t>
            </a:r>
            <a:r>
              <a:rPr sz="1500" b="1" dirty="0">
                <a:solidFill>
                  <a:srgbClr val="2E5496"/>
                </a:solidFill>
                <a:latin typeface="Verdana"/>
                <a:cs typeface="Verdana"/>
              </a:rPr>
              <a:t>war.</a:t>
            </a:r>
            <a:endParaRPr sz="1500" dirty="0">
              <a:latin typeface="Verdana"/>
              <a:cs typeface="Verdana"/>
            </a:endParaRPr>
          </a:p>
          <a:p>
            <a:pPr marL="455295" indent="-257651">
              <a:spcBef>
                <a:spcPts val="533"/>
              </a:spcBef>
              <a:buFont typeface="Wingdings"/>
              <a:buChar char=""/>
              <a:tabLst>
                <a:tab pos="455295" algn="l"/>
              </a:tabLst>
            </a:pPr>
            <a:r>
              <a:rPr sz="1500" b="1" spc="4" dirty="0">
                <a:solidFill>
                  <a:srgbClr val="2E5496"/>
                </a:solidFill>
                <a:latin typeface="Verdana"/>
                <a:cs typeface="Verdana"/>
              </a:rPr>
              <a:t>R</a:t>
            </a:r>
            <a:r>
              <a:rPr sz="1500" b="1" spc="199" dirty="0">
                <a:solidFill>
                  <a:srgbClr val="2E5496"/>
                </a:solidFill>
                <a:latin typeface="Verdana"/>
                <a:cs typeface="Verdana"/>
              </a:rPr>
              <a:t> </a:t>
            </a:r>
            <a:r>
              <a:rPr sz="1500" b="1" dirty="0">
                <a:solidFill>
                  <a:srgbClr val="2E5496"/>
                </a:solidFill>
                <a:latin typeface="Verdana"/>
                <a:cs typeface="Verdana"/>
              </a:rPr>
              <a:t>is</a:t>
            </a:r>
            <a:r>
              <a:rPr sz="1500" b="1" spc="195" dirty="0">
                <a:solidFill>
                  <a:srgbClr val="2E5496"/>
                </a:solidFill>
                <a:latin typeface="Verdana"/>
                <a:cs typeface="Verdana"/>
              </a:rPr>
              <a:t> </a:t>
            </a:r>
            <a:r>
              <a:rPr sz="1500" b="1" dirty="0">
                <a:solidFill>
                  <a:srgbClr val="2E5496"/>
                </a:solidFill>
                <a:latin typeface="Verdana"/>
                <a:cs typeface="Verdana"/>
              </a:rPr>
              <a:t>used</a:t>
            </a:r>
            <a:r>
              <a:rPr sz="1500" b="1" spc="188" dirty="0">
                <a:solidFill>
                  <a:srgbClr val="2E5496"/>
                </a:solidFill>
                <a:latin typeface="Verdana"/>
                <a:cs typeface="Verdana"/>
              </a:rPr>
              <a:t> </a:t>
            </a:r>
            <a:r>
              <a:rPr sz="1500" b="1" spc="-4" dirty="0">
                <a:solidFill>
                  <a:srgbClr val="2E5496"/>
                </a:solidFill>
                <a:latin typeface="Verdana"/>
                <a:cs typeface="Verdana"/>
              </a:rPr>
              <a:t>frequently</a:t>
            </a:r>
            <a:r>
              <a:rPr sz="1500" b="1" spc="191" dirty="0">
                <a:solidFill>
                  <a:srgbClr val="2E5496"/>
                </a:solidFill>
                <a:latin typeface="Verdana"/>
                <a:cs typeface="Verdana"/>
              </a:rPr>
              <a:t> </a:t>
            </a:r>
            <a:r>
              <a:rPr sz="1500" b="1" dirty="0">
                <a:solidFill>
                  <a:srgbClr val="2E5496"/>
                </a:solidFill>
                <a:latin typeface="Verdana"/>
                <a:cs typeface="Verdana"/>
              </a:rPr>
              <a:t>by</a:t>
            </a:r>
            <a:r>
              <a:rPr sz="1500" b="1" spc="199" dirty="0">
                <a:solidFill>
                  <a:srgbClr val="2E5496"/>
                </a:solidFill>
                <a:latin typeface="Verdana"/>
                <a:cs typeface="Verdana"/>
              </a:rPr>
              <a:t> </a:t>
            </a:r>
            <a:r>
              <a:rPr sz="1500" b="1" spc="-4" dirty="0">
                <a:solidFill>
                  <a:srgbClr val="2E5496"/>
                </a:solidFill>
                <a:latin typeface="Verdana"/>
                <a:cs typeface="Verdana"/>
              </a:rPr>
              <a:t>The</a:t>
            </a:r>
            <a:r>
              <a:rPr sz="1500" b="1" spc="195" dirty="0">
                <a:solidFill>
                  <a:srgbClr val="2E5496"/>
                </a:solidFill>
                <a:latin typeface="Verdana"/>
                <a:cs typeface="Verdana"/>
              </a:rPr>
              <a:t> </a:t>
            </a:r>
            <a:r>
              <a:rPr sz="1500" b="1" spc="-4" dirty="0">
                <a:solidFill>
                  <a:srgbClr val="2E5496"/>
                </a:solidFill>
                <a:latin typeface="Verdana"/>
                <a:cs typeface="Verdana"/>
              </a:rPr>
              <a:t>New</a:t>
            </a:r>
            <a:r>
              <a:rPr sz="1500" b="1" spc="203" dirty="0">
                <a:solidFill>
                  <a:srgbClr val="2E5496"/>
                </a:solidFill>
                <a:latin typeface="Verdana"/>
                <a:cs typeface="Verdana"/>
              </a:rPr>
              <a:t> </a:t>
            </a:r>
            <a:r>
              <a:rPr sz="1500" b="1" dirty="0">
                <a:solidFill>
                  <a:srgbClr val="2E5496"/>
                </a:solidFill>
                <a:latin typeface="Verdana"/>
                <a:cs typeface="Verdana"/>
              </a:rPr>
              <a:t>York</a:t>
            </a:r>
            <a:r>
              <a:rPr sz="1500" b="1" spc="195" dirty="0">
                <a:solidFill>
                  <a:srgbClr val="2E5496"/>
                </a:solidFill>
                <a:latin typeface="Verdana"/>
                <a:cs typeface="Verdana"/>
              </a:rPr>
              <a:t> </a:t>
            </a:r>
            <a:r>
              <a:rPr sz="1500" b="1" dirty="0">
                <a:solidFill>
                  <a:srgbClr val="2E5496"/>
                </a:solidFill>
                <a:latin typeface="Verdana"/>
                <a:cs typeface="Verdana"/>
              </a:rPr>
              <a:t>Times</a:t>
            </a:r>
            <a:r>
              <a:rPr sz="1500" b="1" spc="191" dirty="0">
                <a:solidFill>
                  <a:srgbClr val="2E5496"/>
                </a:solidFill>
                <a:latin typeface="Verdana"/>
                <a:cs typeface="Verdana"/>
              </a:rPr>
              <a:t> </a:t>
            </a:r>
            <a:r>
              <a:rPr sz="1500" b="1" spc="-4" dirty="0">
                <a:solidFill>
                  <a:srgbClr val="2E5496"/>
                </a:solidFill>
                <a:latin typeface="Verdana"/>
                <a:cs typeface="Verdana"/>
              </a:rPr>
              <a:t>to</a:t>
            </a:r>
            <a:r>
              <a:rPr sz="1500" b="1" spc="203" dirty="0">
                <a:solidFill>
                  <a:srgbClr val="2E5496"/>
                </a:solidFill>
                <a:latin typeface="Verdana"/>
                <a:cs typeface="Verdana"/>
              </a:rPr>
              <a:t> </a:t>
            </a:r>
            <a:r>
              <a:rPr sz="1500" b="1" spc="-4" dirty="0">
                <a:solidFill>
                  <a:srgbClr val="2E5496"/>
                </a:solidFill>
                <a:latin typeface="Verdana"/>
                <a:cs typeface="Verdana"/>
              </a:rPr>
              <a:t>create</a:t>
            </a:r>
            <a:r>
              <a:rPr sz="1500" b="1" spc="199" dirty="0">
                <a:solidFill>
                  <a:srgbClr val="2E5496"/>
                </a:solidFill>
                <a:latin typeface="Verdana"/>
                <a:cs typeface="Verdana"/>
              </a:rPr>
              <a:t> </a:t>
            </a:r>
            <a:r>
              <a:rPr sz="1500" b="1" dirty="0">
                <a:solidFill>
                  <a:srgbClr val="2E5496"/>
                </a:solidFill>
                <a:latin typeface="Verdana"/>
                <a:cs typeface="Verdana"/>
              </a:rPr>
              <a:t>infographics</a:t>
            </a:r>
            <a:r>
              <a:rPr sz="1500" b="1" spc="188" dirty="0">
                <a:solidFill>
                  <a:srgbClr val="2E5496"/>
                </a:solidFill>
                <a:latin typeface="Verdana"/>
                <a:cs typeface="Verdana"/>
              </a:rPr>
              <a:t> </a:t>
            </a:r>
            <a:r>
              <a:rPr sz="1500" b="1" dirty="0">
                <a:solidFill>
                  <a:srgbClr val="2E5496"/>
                </a:solidFill>
                <a:latin typeface="Verdana"/>
                <a:cs typeface="Verdana"/>
              </a:rPr>
              <a:t>and</a:t>
            </a:r>
            <a:endParaRPr sz="1500" dirty="0">
              <a:latin typeface="Verdana"/>
              <a:cs typeface="Verdana"/>
            </a:endParaRPr>
          </a:p>
          <a:p>
            <a:pPr marL="454819">
              <a:spcBef>
                <a:spcPts val="885"/>
              </a:spcBef>
            </a:pPr>
            <a:r>
              <a:rPr sz="1500" b="1" dirty="0">
                <a:solidFill>
                  <a:srgbClr val="2E5496"/>
                </a:solidFill>
                <a:latin typeface="Verdana"/>
                <a:cs typeface="Verdana"/>
              </a:rPr>
              <a:t>interactive</a:t>
            </a:r>
            <a:r>
              <a:rPr sz="1500" b="1" spc="-4" dirty="0">
                <a:solidFill>
                  <a:srgbClr val="2E5496"/>
                </a:solidFill>
                <a:latin typeface="Verdana"/>
                <a:cs typeface="Verdana"/>
              </a:rPr>
              <a:t> </a:t>
            </a:r>
            <a:r>
              <a:rPr sz="1500" b="1" dirty="0">
                <a:solidFill>
                  <a:srgbClr val="2E5496"/>
                </a:solidFill>
                <a:latin typeface="Verdana"/>
                <a:cs typeface="Verdana"/>
              </a:rPr>
              <a:t>data journalism</a:t>
            </a:r>
            <a:r>
              <a:rPr sz="1500" b="1" spc="-11" dirty="0">
                <a:solidFill>
                  <a:srgbClr val="2E5496"/>
                </a:solidFill>
                <a:latin typeface="Verdana"/>
                <a:cs typeface="Verdana"/>
              </a:rPr>
              <a:t> </a:t>
            </a:r>
            <a:r>
              <a:rPr sz="1500" b="1" spc="-4" dirty="0">
                <a:solidFill>
                  <a:srgbClr val="2E5496"/>
                </a:solidFill>
                <a:latin typeface="Verdana"/>
                <a:cs typeface="Verdana"/>
              </a:rPr>
              <a:t>applications.</a:t>
            </a:r>
            <a:endParaRPr sz="1500" dirty="0">
              <a:latin typeface="Verdana"/>
              <a:cs typeface="Verdana"/>
            </a:endParaRPr>
          </a:p>
        </p:txBody>
      </p:sp>
      <p:sp>
        <p:nvSpPr>
          <p:cNvPr id="5" name="object 5"/>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37</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Big Data</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304800" y="1143000"/>
            <a:ext cx="8382000" cy="5029200"/>
          </a:xfrm>
        </p:spPr>
        <p:txBody>
          <a:bodyPr/>
          <a:lstStyle/>
          <a:p>
            <a:pPr marL="342900" lvl="1" indent="-342900" eaLnBrk="1" hangingPunct="1">
              <a:buSzPct val="75000"/>
              <a:buBlip>
                <a:blip r:embed="rId2"/>
              </a:buBlip>
              <a:defRPr/>
            </a:pPr>
            <a:r>
              <a:rPr lang="en-US" altLang="en-US" dirty="0">
                <a:solidFill>
                  <a:schemeClr val="tx1"/>
                </a:solidFill>
              </a:rPr>
              <a:t>Big Data </a:t>
            </a:r>
            <a:r>
              <a:rPr lang="en-US" dirty="0">
                <a:solidFill>
                  <a:schemeClr val="tx1"/>
                </a:solidFill>
              </a:rPr>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914400" lvl="2" indent="0" eaLnBrk="1" hangingPunct="1">
              <a:buNone/>
              <a:defRPr/>
            </a:pPr>
            <a:endParaRPr lang="en-US" altLang="en-US" dirty="0"/>
          </a:p>
        </p:txBody>
      </p:sp>
    </p:spTree>
    <p:extLst>
      <p:ext uri="{BB962C8B-B14F-4D97-AF65-F5344CB8AC3E}">
        <p14:creationId xmlns:p14="http://schemas.microsoft.com/office/powerpoint/2010/main" val="32540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82879"/>
            <a:ext cx="7418449" cy="5410200"/>
          </a:xfrm>
          <a:prstGeom prst="rect">
            <a:avLst/>
          </a:prstGeom>
        </p:spPr>
      </p:pic>
    </p:spTree>
    <p:extLst>
      <p:ext uri="{BB962C8B-B14F-4D97-AF65-F5344CB8AC3E}">
        <p14:creationId xmlns:p14="http://schemas.microsoft.com/office/powerpoint/2010/main" val="266907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We Have</a:t>
            </a:r>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a:t>Streaming Data </a:t>
            </a:r>
          </a:p>
          <a:p>
            <a:r>
              <a:rPr lang="en-US" dirty="0">
                <a:solidFill>
                  <a:srgbClr val="000066"/>
                </a:solidFill>
              </a:rPr>
              <a:t>You can afford to scan the data once</a:t>
            </a:r>
          </a:p>
          <a:p>
            <a:endParaRPr lang="en-US" dirty="0"/>
          </a:p>
        </p:txBody>
      </p:sp>
    </p:spTree>
    <p:extLst>
      <p:ext uri="{BB962C8B-B14F-4D97-AF65-F5344CB8AC3E}">
        <p14:creationId xmlns:p14="http://schemas.microsoft.com/office/powerpoint/2010/main" val="15949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These Data?</a:t>
            </a:r>
          </a:p>
        </p:txBody>
      </p:sp>
      <p:sp>
        <p:nvSpPr>
          <p:cNvPr id="3" name="Content Placeholder 2"/>
          <p:cNvSpPr>
            <a:spLocks noGrp="1"/>
          </p:cNvSpPr>
          <p:nvPr>
            <p:ph idx="1"/>
          </p:nvPr>
        </p:nvSpPr>
        <p:spPr/>
        <p:txBody>
          <a:bodyPr/>
          <a:lstStyle/>
          <a:p>
            <a:r>
              <a:rPr lang="en-US" dirty="0"/>
              <a:t>Aggregation and Statistics </a:t>
            </a:r>
          </a:p>
          <a:p>
            <a:pPr lvl="1"/>
            <a:r>
              <a:rPr lang="en-US" dirty="0"/>
              <a:t>Data warehousing 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val="20965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solidFill>
                  <a:srgbClr val="000066"/>
                </a:solidFill>
                <a:ea typeface="+mn-ea"/>
              </a:rPr>
              <a:t>Data science principles apply to all data – big and small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sp>
        <p:nvSpPr>
          <p:cNvPr id="3" name="Content Placeholder 2"/>
          <p:cNvSpPr>
            <a:spLocks noGrp="1"/>
          </p:cNvSpPr>
          <p:nvPr>
            <p:ph idx="1"/>
          </p:nvPr>
        </p:nvSpPr>
        <p:spPr/>
        <p:txBody>
          <a:bodyPr/>
          <a:lstStyle/>
          <a:p>
            <a:r>
              <a:rPr lang="en-US" sz="2800" dirty="0"/>
              <a:t>Theories and techniques from many fields and disciplines are used to investigate and analyze a large amount of data to help decision makers in many industries such as science, engineering, economics, politics, finance, and education</a:t>
            </a:r>
          </a:p>
          <a:p>
            <a:pPr lvl="1"/>
            <a:r>
              <a:rPr lang="en-US" sz="2400" dirty="0"/>
              <a:t>Computer Science</a:t>
            </a:r>
          </a:p>
          <a:p>
            <a:pPr lvl="2"/>
            <a:r>
              <a:rPr lang="en-US" sz="2000" dirty="0"/>
              <a:t>Pattern recognition, visualization, data warehousing, High performance computing, Databases, AI</a:t>
            </a:r>
          </a:p>
          <a:p>
            <a:pPr lvl="1"/>
            <a:r>
              <a:rPr lang="en-US" sz="2400" dirty="0"/>
              <a:t>Mathematics</a:t>
            </a:r>
          </a:p>
          <a:p>
            <a:pPr lvl="2"/>
            <a:r>
              <a:rPr lang="en-US" sz="2000" dirty="0"/>
              <a:t>Mathematical Modeling</a:t>
            </a:r>
          </a:p>
          <a:p>
            <a:pPr lvl="1"/>
            <a:r>
              <a:rPr lang="en-US" sz="2400" dirty="0"/>
              <a:t>Statistics</a:t>
            </a:r>
          </a:p>
          <a:p>
            <a:pPr lvl="2"/>
            <a:r>
              <a:rPr lang="en-US" sz="2000" dirty="0"/>
              <a:t>Statistical and Stochastic modeling, Probability.</a:t>
            </a:r>
            <a:endParaRPr lang="en-US" dirty="0"/>
          </a:p>
        </p:txBody>
      </p:sp>
    </p:spTree>
    <p:extLst>
      <p:ext uri="{BB962C8B-B14F-4D97-AF65-F5344CB8AC3E}">
        <p14:creationId xmlns:p14="http://schemas.microsoft.com/office/powerpoint/2010/main" val="3110249021"/>
      </p:ext>
    </p:extLst>
  </p:cSld>
  <p:clrMapOvr>
    <a:masterClrMapping/>
  </p:clrMapOvr>
</p:sld>
</file>

<file path=ppt/theme/theme1.xml><?xml version="1.0" encoding="utf-8"?>
<a:theme xmlns:a="http://schemas.openxmlformats.org/drawingml/2006/main" name="DataScienc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246</TotalTime>
  <Words>2029</Words>
  <Application>Microsoft Office PowerPoint</Application>
  <PresentationFormat>On-screen Show (4:3)</PresentationFormat>
  <Paragraphs>262</Paragraphs>
  <Slides>37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Verdana</vt:lpstr>
      <vt:lpstr>Wingdings</vt:lpstr>
      <vt:lpstr>DataScience</vt:lpstr>
      <vt:lpstr>Custom Design</vt:lpstr>
      <vt:lpstr>Outline</vt:lpstr>
      <vt:lpstr>Data All Around</vt:lpstr>
      <vt:lpstr>How Much Data Do We have?</vt:lpstr>
      <vt:lpstr>Big Data</vt:lpstr>
      <vt:lpstr>Big Data</vt:lpstr>
      <vt:lpstr>Types of Data We Have</vt:lpstr>
      <vt:lpstr>What To Do With These Data?</vt:lpstr>
      <vt:lpstr>What is Data Science?</vt:lpstr>
      <vt:lpstr>What is Data Science?</vt:lpstr>
      <vt:lpstr>What is Data Science</vt:lpstr>
      <vt:lpstr>PowerPoint Presentation</vt:lpstr>
      <vt:lpstr>Data Scientists</vt:lpstr>
      <vt:lpstr>Data Scientists</vt:lpstr>
      <vt:lpstr>What do Data Scientists do?</vt:lpstr>
      <vt:lpstr>Concentration in Data Science</vt:lpstr>
      <vt:lpstr>Introduction to R</vt:lpstr>
      <vt:lpstr>Introduction to</vt:lpstr>
      <vt:lpstr>Introduction to</vt:lpstr>
      <vt:lpstr>Introduction to</vt:lpstr>
      <vt:lpstr>Introduction to</vt:lpstr>
      <vt:lpstr>Introduction to</vt:lpstr>
      <vt:lpstr>Introduction to</vt:lpstr>
      <vt:lpstr>PowerPoint Presentation</vt:lpstr>
      <vt:lpstr>Introduction to</vt:lpstr>
      <vt:lpstr>Introduction to</vt:lpstr>
      <vt:lpstr>Installation of</vt:lpstr>
      <vt:lpstr>Comprehensive R Archive Network (CRAN)</vt:lpstr>
      <vt:lpstr>R  for Windows</vt:lpstr>
      <vt:lpstr>R for Windows</vt:lpstr>
      <vt:lpstr>R for Windows</vt:lpstr>
      <vt:lpstr>Benefits of</vt:lpstr>
      <vt:lpstr>Installation of RStudio</vt:lpstr>
      <vt:lpstr>Installation of RStudio</vt:lpstr>
      <vt:lpstr>Benefits of</vt:lpstr>
      <vt:lpstr>Benefits of</vt:lpstr>
      <vt:lpstr>Importance of Learning</vt:lpstr>
      <vt:lpstr>Companies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kal;Kamal Al Nasr</dc:creator>
  <cp:lastModifiedBy>Sathya A</cp:lastModifiedBy>
  <cp:revision>26</cp:revision>
  <dcterms:created xsi:type="dcterms:W3CDTF">2015-03-22T23:49:48Z</dcterms:created>
  <dcterms:modified xsi:type="dcterms:W3CDTF">2023-09-19T08:42:23Z</dcterms:modified>
</cp:coreProperties>
</file>