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24"/>
  </p:notesMasterIdLst>
  <p:sldIdLst>
    <p:sldId id="256" r:id="rId4"/>
    <p:sldId id="720" r:id="rId5"/>
    <p:sldId id="776" r:id="rId6"/>
    <p:sldId id="777" r:id="rId7"/>
    <p:sldId id="645" r:id="rId8"/>
    <p:sldId id="646" r:id="rId9"/>
    <p:sldId id="647" r:id="rId10"/>
    <p:sldId id="648" r:id="rId11"/>
    <p:sldId id="649" r:id="rId12"/>
    <p:sldId id="651" r:id="rId13"/>
    <p:sldId id="788" r:id="rId14"/>
    <p:sldId id="789" r:id="rId15"/>
    <p:sldId id="781" r:id="rId16"/>
    <p:sldId id="778" r:id="rId17"/>
    <p:sldId id="783" r:id="rId18"/>
    <p:sldId id="779" r:id="rId19"/>
    <p:sldId id="780" r:id="rId20"/>
    <p:sldId id="782" r:id="rId21"/>
    <p:sldId id="784" r:id="rId22"/>
    <p:sldId id="7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12" y="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4E8DD-F594-4530-8E37-CEF2BE2A9F1D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7A064-C2D3-492C-9EC1-CF2A1A454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831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>
            <a:extLst>
              <a:ext uri="{FF2B5EF4-FFF2-40B4-BE49-F238E27FC236}">
                <a16:creationId xmlns:a16="http://schemas.microsoft.com/office/drawing/2014/main" id="{6723492C-03FB-1506-B15D-7EF7588D964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F30D56-5F0F-432C-9BF8-2F4A2B033879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2023/9/22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6803" name="Rectangle 7">
            <a:extLst>
              <a:ext uri="{FF2B5EF4-FFF2-40B4-BE49-F238E27FC236}">
                <a16:creationId xmlns:a16="http://schemas.microsoft.com/office/drawing/2014/main" id="{D5D46DD9-6543-45A5-5FCA-50F1670257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0D19AB-8C2A-443A-A5CB-CECB022FAE5B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6804" name="Rectangle 2">
            <a:extLst>
              <a:ext uri="{FF2B5EF4-FFF2-40B4-BE49-F238E27FC236}">
                <a16:creationId xmlns:a16="http://schemas.microsoft.com/office/drawing/2014/main" id="{5C904E4C-41A6-7FE7-2821-D509F45483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6805" name="Rectangle 3">
            <a:extLst>
              <a:ext uri="{FF2B5EF4-FFF2-40B4-BE49-F238E27FC236}">
                <a16:creationId xmlns:a16="http://schemas.microsoft.com/office/drawing/2014/main" id="{42AF2EB2-5D83-4FD0-5082-457F452D38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>
            <a:extLst>
              <a:ext uri="{FF2B5EF4-FFF2-40B4-BE49-F238E27FC236}">
                <a16:creationId xmlns:a16="http://schemas.microsoft.com/office/drawing/2014/main" id="{AB20FCEE-6613-5673-EA0D-A617699475E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3F7228-6D46-44F7-BB05-C6D42F45E8B7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2023/9/22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9875" name="Rectangle 7">
            <a:extLst>
              <a:ext uri="{FF2B5EF4-FFF2-40B4-BE49-F238E27FC236}">
                <a16:creationId xmlns:a16="http://schemas.microsoft.com/office/drawing/2014/main" id="{9B1312CF-F5F0-EB2F-1087-DCC194315C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34D0ED-8F01-4D3F-8E73-E557EC05FEA8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9876" name="Rectangle 2">
            <a:extLst>
              <a:ext uri="{FF2B5EF4-FFF2-40B4-BE49-F238E27FC236}">
                <a16:creationId xmlns:a16="http://schemas.microsoft.com/office/drawing/2014/main" id="{9DF48552-A890-1700-204E-1CDD7C70F2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9877" name="Rectangle 3">
            <a:extLst>
              <a:ext uri="{FF2B5EF4-FFF2-40B4-BE49-F238E27FC236}">
                <a16:creationId xmlns:a16="http://schemas.microsoft.com/office/drawing/2014/main" id="{F05462C6-5152-8F92-65DF-7FD065CE13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>
            <a:extLst>
              <a:ext uri="{FF2B5EF4-FFF2-40B4-BE49-F238E27FC236}">
                <a16:creationId xmlns:a16="http://schemas.microsoft.com/office/drawing/2014/main" id="{407FCCD2-BA36-0800-74EB-A48A9766E66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5D76FF-9165-4CC2-B2EE-ED367992A701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2023/9/22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1923" name="Rectangle 7">
            <a:extLst>
              <a:ext uri="{FF2B5EF4-FFF2-40B4-BE49-F238E27FC236}">
                <a16:creationId xmlns:a16="http://schemas.microsoft.com/office/drawing/2014/main" id="{9F3B7C41-7EEA-7054-C45F-D5C46B87E5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DDD383-CB86-4415-A98E-F3969B7F06C9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8BCE6A16-E62D-55FC-1B91-60789AE655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81925" name="Rectangle 3">
            <a:extLst>
              <a:ext uri="{FF2B5EF4-FFF2-40B4-BE49-F238E27FC236}">
                <a16:creationId xmlns:a16="http://schemas.microsoft.com/office/drawing/2014/main" id="{A863A545-4192-788C-FEC4-2DB334D76A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>
            <a:extLst>
              <a:ext uri="{FF2B5EF4-FFF2-40B4-BE49-F238E27FC236}">
                <a16:creationId xmlns:a16="http://schemas.microsoft.com/office/drawing/2014/main" id="{E3950F6F-11AC-78C6-AE10-45565F36CC2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E3B8A2-D6B2-411F-83E2-45CBB2931DD9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2023/9/22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3971" name="Rectangle 7">
            <a:extLst>
              <a:ext uri="{FF2B5EF4-FFF2-40B4-BE49-F238E27FC236}">
                <a16:creationId xmlns:a16="http://schemas.microsoft.com/office/drawing/2014/main" id="{8D65A3AA-DC9F-BF8B-8C49-0DB2AEC91D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5DA9BD-CE25-4725-A56D-B58CEB5496E0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3972" name="Rectangle 2">
            <a:extLst>
              <a:ext uri="{FF2B5EF4-FFF2-40B4-BE49-F238E27FC236}">
                <a16:creationId xmlns:a16="http://schemas.microsoft.com/office/drawing/2014/main" id="{DAAE785B-7E62-B1FA-A182-F8EB72D371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83973" name="Rectangle 3">
            <a:extLst>
              <a:ext uri="{FF2B5EF4-FFF2-40B4-BE49-F238E27FC236}">
                <a16:creationId xmlns:a16="http://schemas.microsoft.com/office/drawing/2014/main" id="{3FB96D35-AD83-63D6-D306-3C4D8A1D4B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5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>
            <a:extLst>
              <a:ext uri="{FF2B5EF4-FFF2-40B4-BE49-F238E27FC236}">
                <a16:creationId xmlns:a16="http://schemas.microsoft.com/office/drawing/2014/main" id="{C1037B63-FD74-F818-0F30-E263CE47590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7E9172-D896-4222-906E-70A88FC36AD8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2023/9/22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6019" name="Rectangle 7">
            <a:extLst>
              <a:ext uri="{FF2B5EF4-FFF2-40B4-BE49-F238E27FC236}">
                <a16:creationId xmlns:a16="http://schemas.microsoft.com/office/drawing/2014/main" id="{D8F5B684-7D2A-EDF0-867A-00751AAC5E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622352-A2D5-4355-8584-2562B312A1AF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6020" name="Rectangle 2">
            <a:extLst>
              <a:ext uri="{FF2B5EF4-FFF2-40B4-BE49-F238E27FC236}">
                <a16:creationId xmlns:a16="http://schemas.microsoft.com/office/drawing/2014/main" id="{57867381-D937-E06E-2F06-4B103AD276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86021" name="Rectangle 3">
            <a:extLst>
              <a:ext uri="{FF2B5EF4-FFF2-40B4-BE49-F238E27FC236}">
                <a16:creationId xmlns:a16="http://schemas.microsoft.com/office/drawing/2014/main" id="{1E99A654-5CF7-458B-40F4-0B9198D55A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5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>
            <a:extLst>
              <a:ext uri="{FF2B5EF4-FFF2-40B4-BE49-F238E27FC236}">
                <a16:creationId xmlns:a16="http://schemas.microsoft.com/office/drawing/2014/main" id="{E9CC3EDC-D5F7-2097-8C44-C599F57984B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70FBF3-F6C7-4368-B850-B0E80582C03F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2023/9/22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8067" name="Rectangle 7">
            <a:extLst>
              <a:ext uri="{FF2B5EF4-FFF2-40B4-BE49-F238E27FC236}">
                <a16:creationId xmlns:a16="http://schemas.microsoft.com/office/drawing/2014/main" id="{E2BC8295-951F-3478-5FCC-3A28E9A260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F361A2-C40B-4153-8845-2E6D11B16546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8068" name="Rectangle 2">
            <a:extLst>
              <a:ext uri="{FF2B5EF4-FFF2-40B4-BE49-F238E27FC236}">
                <a16:creationId xmlns:a16="http://schemas.microsoft.com/office/drawing/2014/main" id="{D7FDAFCB-F73D-D8EB-93EF-946426BEFF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88069" name="Rectangle 3">
            <a:extLst>
              <a:ext uri="{FF2B5EF4-FFF2-40B4-BE49-F238E27FC236}">
                <a16:creationId xmlns:a16="http://schemas.microsoft.com/office/drawing/2014/main" id="{03739430-3090-30A5-E43E-48AE3BC751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5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>
            <a:extLst>
              <a:ext uri="{FF2B5EF4-FFF2-40B4-BE49-F238E27FC236}">
                <a16:creationId xmlns:a16="http://schemas.microsoft.com/office/drawing/2014/main" id="{B72E2822-055F-A1C4-DD02-F6FDC019985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E5BC63-858B-47DB-BB47-D59ADA11E6AD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2023/9/22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0115" name="Rectangle 7">
            <a:extLst>
              <a:ext uri="{FF2B5EF4-FFF2-40B4-BE49-F238E27FC236}">
                <a16:creationId xmlns:a16="http://schemas.microsoft.com/office/drawing/2014/main" id="{7A64116C-1940-6534-04CC-2E30B11E11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D7309C-CA81-4979-B494-EBF933B469AA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0116" name="Rectangle 2">
            <a:extLst>
              <a:ext uri="{FF2B5EF4-FFF2-40B4-BE49-F238E27FC236}">
                <a16:creationId xmlns:a16="http://schemas.microsoft.com/office/drawing/2014/main" id="{907340B0-39D3-E44F-8564-A0FB61AE19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90117" name="Rectangle 3">
            <a:extLst>
              <a:ext uri="{FF2B5EF4-FFF2-40B4-BE49-F238E27FC236}">
                <a16:creationId xmlns:a16="http://schemas.microsoft.com/office/drawing/2014/main" id="{C0CF40B7-CA79-7996-8814-5BC299DBB3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724C-1F6A-F352-D32B-942BA21A2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3510B-D734-9B14-111D-3ED783020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12588-3AD9-B33E-5F97-42A35DB4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D9A3-3E51-44E8-AC08-CBDDCCC77437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71835-58D2-D665-F157-1FBFC94A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D682D-7D84-7F2F-549D-36D60606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D4E1-168C-40DC-B219-9F3F4ACD3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43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D1F69F-3438-8758-8091-5EFBC946A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1B6EF-AABF-73F5-F51D-7F1137700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095A8-B8BC-0532-E9FB-C3F467179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D9A3-3E51-44E8-AC08-CBDDCCC77437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C699C-4257-B9BE-4CDC-21DB44C2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DB2DF-488D-1D02-36AA-FD05D8054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D4E1-168C-40DC-B219-9F3F4ACD3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73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0146-6637-066C-B2AB-AC11E4F4B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0E12A-9A81-D08B-B3D8-621E60F25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2CA6D-5888-3ADB-5F8C-F5FA6F04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033E-F4D3-4DF8-8295-B1F9D53EFFC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51F36-AEB3-49C1-277B-96EA21FC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D2C23-0190-3431-6D30-EDF0789B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30-6982-4164-8929-1F44AF0B5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428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2C4EA-BA7B-FBAE-D9CA-02D053A7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70640-9A35-CF47-2B59-980FC5DCA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E1DAB-E2C6-03FD-B715-7D79F2B3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033E-F4D3-4DF8-8295-B1F9D53EFFC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7FDC5-50B8-62FC-E25B-BAFFA7E65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CE843-0ADA-34D5-878F-45284B8C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30-6982-4164-8929-1F44AF0B5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201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0B9E-BA62-4880-247F-146328ADD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135B8-06F9-7BD5-9DE5-82B2EE037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9B973-781C-2A89-BC53-25AC1277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033E-F4D3-4DF8-8295-B1F9D53EFFC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401A2-9856-C989-6C32-737EB40CA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BA003-BE78-D43B-7A9E-EB26A021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30-6982-4164-8929-1F44AF0B5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242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4E7B5-AA23-D8E1-DA13-968D4C887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7DD5B-648B-55E1-D4A7-D34D8F08E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B6961-DE64-AFD9-8FF4-E8E5A7A87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B3D57-7F67-9A4A-CAEB-1D0A26A8F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033E-F4D3-4DF8-8295-B1F9D53EFFC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3F59F-8827-7439-74DB-5BCCF7157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DEBD4-1B0F-A6EF-E248-C5D7FBC1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30-6982-4164-8929-1F44AF0B5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217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C5EB1-684E-989C-3124-392C8D079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969A9-361A-3287-8D16-0EF2FA47E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4F0CC-8ED0-D4F1-495F-C9E43B379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AB11B-1822-2ADF-312D-D6D03E864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21FBA-1790-9B96-F104-87A4F21B6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D31BD-FBB4-B7CD-EADC-FDCF9A32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033E-F4D3-4DF8-8295-B1F9D53EFFC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727E9D-D563-243A-F5F4-DB9DC436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F7F4D-5460-F328-41EF-7E3C6DAA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30-6982-4164-8929-1F44AF0B5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452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10D5B-83DA-670F-D1A7-E8C8C3DC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C3245C-C326-7B8C-8586-5C08A914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033E-F4D3-4DF8-8295-B1F9D53EFFC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3B41B-2F83-F0D5-E0D3-04311FD4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B4FBEE-5EFC-79DD-C113-8ABC1673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30-6982-4164-8929-1F44AF0B5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767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91095-6ACE-72DF-CE09-D2A94AE6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033E-F4D3-4DF8-8295-B1F9D53EFFC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5D9534-9E0C-20B6-EB01-593D63866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A0E4B-0EF2-51FA-8034-8F4D55CF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30-6982-4164-8929-1F44AF0B5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783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97CCD-93BF-C004-96EE-04417AF85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47C8B-2C78-2BC0-357F-2AB09506F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4CEF7-7CDE-5AE8-C4D9-CEA50EBC1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3AA5E-1BB0-813B-F08D-70E7BBA9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033E-F4D3-4DF8-8295-B1F9D53EFFC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BA69D-15B0-EBF4-1BA1-8BA8FA75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34ACB-ADDB-0CCA-BE8B-8950FC71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30-6982-4164-8929-1F44AF0B5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3023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3174-34DC-BA32-32EF-5F27D2EA3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1165C-7BB4-701F-DD8E-CFA66A902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B4B7B-61D8-8FF8-1484-B4E69582E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3AC1C-2402-E1D5-C5F2-683C168E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033E-F4D3-4DF8-8295-B1F9D53EFFC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CC347-D217-8C72-9BC6-1DFCA9BC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E3E6F-0C50-5573-7293-CA3FA9399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30-6982-4164-8929-1F44AF0B5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73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E695-C10E-DC1D-37AD-56735081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91E82-EA9F-BC92-8B11-D10CE7D68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8722-E45D-88D2-7D6F-64685812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D9A3-3E51-44E8-AC08-CBDDCCC77437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237BA-891D-9B9F-5C31-47037761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44607-B013-F3C7-D10F-05524A36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D4E1-168C-40DC-B219-9F3F4ACD3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611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D75CD-13FE-54AA-2096-49E16D3C4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D3CDB-754C-CC9B-AC37-E1C7979B2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09A07-FF33-DCD5-7E9F-BD313233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033E-F4D3-4DF8-8295-B1F9D53EFFC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CCBA4-FC4E-AFBC-F519-24D45BA3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F0467-BB7F-A9E3-6B8D-A2565D6C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30-6982-4164-8929-1F44AF0B5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628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19BCAE-82A7-583C-E5ED-7920EE858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3420A-9C82-BCA3-25C1-1FA97C4F0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87604-DF93-C532-CDC4-7E2E6B48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033E-F4D3-4DF8-8295-B1F9D53EFFC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6DAD3-3D52-F513-F6D6-F5C3BEF1D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16A2B-C8E6-33E3-0FF1-1FD5DC81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ED30-6982-4164-8929-1F44AF0B5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917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1A02A-8B66-1F7A-0F26-214226B5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317678-F1AB-4170-8484-7A5B89E71BDE}" type="datetime1">
              <a:rPr lang="zh-TW" altLang="en-US"/>
              <a:pPr>
                <a:defRPr/>
              </a:pPr>
              <a:t>2023/9/22</a:t>
            </a:fld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4092F-9C8C-E02D-C6AB-BA73617E0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b="0" i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6FAA5-F78B-684F-B9BE-6858D35C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C38CE3-6D62-4533-AC87-6C3FF453817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63021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13931-473C-74BF-DEA9-5589929A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B61A05-FD43-4CA4-A354-C7317E933E23}" type="datetime1">
              <a:rPr lang="zh-TW" altLang="en-US"/>
              <a:pPr>
                <a:defRPr/>
              </a:pPr>
              <a:t>2023/9/22</a:t>
            </a:fld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94A97-80EA-C340-13F6-E2584BA6F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b="0" i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47A6F-9E00-FB6C-DDFB-219E0E6B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B03101-167B-44AE-9964-0155697B8C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14824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268F8-8E9C-98AE-7351-C8F59BC5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EEF614-B208-4CDC-80AC-881C25FFA7B5}" type="datetime1">
              <a:rPr lang="zh-TW" altLang="en-US"/>
              <a:pPr>
                <a:defRPr/>
              </a:pPr>
              <a:t>2023/9/22</a:t>
            </a:fld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A5694-584B-B171-0391-6B9D80F0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b="0" i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C10EB-96D3-5E56-3A5C-2A2465D8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104849-36D7-432B-BCF6-F61A587B94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22779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219200"/>
            <a:ext cx="5588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588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8FF18-D184-138C-475C-1A2E976F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020E8D-F577-41DA-9F28-E9380EDCFB79}" type="datetime1">
              <a:rPr lang="zh-TW" altLang="en-US"/>
              <a:pPr>
                <a:defRPr/>
              </a:pPr>
              <a:t>2023/9/22</a:t>
            </a:fld>
            <a:endParaRPr lang="en-US" altLang="zh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FFC83-5B95-2F0F-6004-744E0224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b="0" i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10CC7-24FA-E012-3209-5A1932CB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A70C6FA-B21A-4F66-92DB-CB7D80BF58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46025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871B79-F03A-D540-D9C8-A865048EB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E33B0BA-2A6F-4EF8-896F-A25C71A3A4C3}" type="datetime1">
              <a:rPr lang="zh-TW" altLang="en-US"/>
              <a:pPr>
                <a:defRPr/>
              </a:pPr>
              <a:t>2023/9/22</a:t>
            </a:fld>
            <a:endParaRPr lang="en-US" altLang="zh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65B57F-3F05-FC6C-ED8E-5F3EAF329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b="0" i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174EB5-2676-D000-450F-795CE0B7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A277717-0E7E-4B8A-8E7E-B522A935CE4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51953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D77031-9951-F015-9FC5-D5A74F63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04336D-3B7C-454B-ABB6-0AF7FD1074AA}" type="datetime1">
              <a:rPr lang="zh-TW" altLang="en-US"/>
              <a:pPr>
                <a:defRPr/>
              </a:pPr>
              <a:t>2023/9/22</a:t>
            </a:fld>
            <a:endParaRPr lang="en-US" altLang="zh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F180A-7470-A023-7A40-7EE290E97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b="0" i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0C1AB-BB67-EB67-3ED9-095F9471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8696DF-AAFF-434A-B5C9-D0363499D6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5572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ECBB28-B046-DDAF-2F7B-5C8CB138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5E31AC0-1A2E-47F9-8271-420A146264AC}" type="datetime1">
              <a:rPr lang="zh-TW" altLang="en-US"/>
              <a:pPr>
                <a:defRPr/>
              </a:pPr>
              <a:t>2023/9/22</a:t>
            </a:fld>
            <a:endParaRPr lang="en-US" altLang="zh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8057D-EE51-95CA-347A-92800E80D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940E8-E171-406F-CCD5-FD78FB15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6EAF23-F4C1-4BE2-B539-1418256926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03089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64E7A-3113-54E4-8242-B451A7316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44E070-048E-4B9C-8CF2-9A417ED09298}" type="datetime1">
              <a:rPr lang="zh-TW" altLang="en-US"/>
              <a:pPr>
                <a:defRPr/>
              </a:pPr>
              <a:t>2023/9/22</a:t>
            </a:fld>
            <a:endParaRPr lang="en-US" altLang="zh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DDE0D-FEC7-FE07-BC29-08803AD0C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b="0" i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2000C-5F69-2FA6-4655-3C7113C9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56E464D-6FCF-402E-99BD-B1C90A8917A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16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A381-07D1-02D2-4B3E-0D96A982C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CEC48-5E87-2220-19D9-AE9A00D23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A66B0-311C-3678-1E0C-FD657B44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D9A3-3E51-44E8-AC08-CBDDCCC77437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BEDD9-9E8B-3258-7B7C-FACF7005F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8BB26-C2C0-5511-716A-9FE15778D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D4E1-168C-40DC-B219-9F3F4ACD3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4669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E7768-9E00-CAC2-4826-4AE88B32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80B932-BF65-4751-BA8D-FB83DE626A18}" type="datetime1">
              <a:rPr lang="zh-TW" altLang="en-US"/>
              <a:pPr>
                <a:defRPr/>
              </a:pPr>
              <a:t>2023/9/22</a:t>
            </a:fld>
            <a:endParaRPr lang="en-US" altLang="zh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EBCF2-D205-3B44-04DA-CCFEDF8AF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b="0" i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3ACA6-DBF1-FEBE-9161-1C15E81E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C8577D-330E-43B5-9563-0BE2359C5C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734337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3A959-4E32-2F7B-1627-806D4E147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17E7CD4-07EB-49C8-A70B-B7D5403354E5}" type="datetime1">
              <a:rPr lang="zh-TW" altLang="en-US"/>
              <a:pPr>
                <a:defRPr/>
              </a:pPr>
              <a:t>2023/9/22</a:t>
            </a:fld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6139C-6E53-3200-5888-BADE4E61A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b="0" i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75676-5A0F-2B81-9508-501D0E90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5D04D87-6125-4EC4-BEA3-98E0ACEA4A9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36258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59851" y="0"/>
            <a:ext cx="2851149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0"/>
            <a:ext cx="8350251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EB91F-E017-F3B6-452D-EF82CB23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0639603-8318-4C5C-9451-DDEEB510828E}" type="datetime1">
              <a:rPr lang="zh-TW" altLang="en-US"/>
              <a:pPr>
                <a:defRPr/>
              </a:pPr>
              <a:t>2023/9/22</a:t>
            </a:fld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FAEF2-7726-34B9-A1A3-27B6EC54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b="0" i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71D51-D72E-50B9-7579-E075AB1B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A118EC-3706-41AB-9532-F97AFF6D1FA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558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0FCB-4800-D9F4-47C3-9DDA7326E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FD66A-C85F-89E4-2F23-1E5446682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2F616-21B6-9D10-EB0F-3CF590CC3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1081C-62DB-EE9B-6C51-F777FEAF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D9A3-3E51-44E8-AC08-CBDDCCC77437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9D5B2-1649-C5C0-CD2C-DE0BB94C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9E08C-8AAA-9B01-D6DD-C399DBDD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D4E1-168C-40DC-B219-9F3F4ACD3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381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6C96-174D-591D-69AC-7F9D2481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D248A-1107-B514-4989-D304B5F60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49472-598B-CB4B-E282-E77BCA0A5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D8AE8-B18C-AFA8-98F6-D6EF63A99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107CD-17E0-1E93-0CE1-70106EE56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F540A7-945C-1F5E-6F6A-2DBE22044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D9A3-3E51-44E8-AC08-CBDDCCC77437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CA9B57-62EA-6CF4-AC62-76423C875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65A5F-6FBF-5DC6-324B-AFF98F18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D4E1-168C-40DC-B219-9F3F4ACD3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68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4F4B-A2C4-77BB-7B6A-7ECF6B5F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07DC16-7F52-93DF-B67D-72E54DDF4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D9A3-3E51-44E8-AC08-CBDDCCC77437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26A50-38F4-D786-2C0E-6E7504BE8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27225A-832B-9C8B-4B58-7ECB2AE6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D4E1-168C-40DC-B219-9F3F4ACD3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88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B577-7A28-5260-F47C-61BD63021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D1F3A-9048-47F7-4BA9-AA746A203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8018F-42D1-4826-4EBA-DF9A5BB9A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DDC8A-6C4F-7985-68A8-CE3959C0D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D9A3-3E51-44E8-AC08-CBDDCCC77437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0955D-FBCD-A0FD-CA76-BDE8020F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94DDF-2D8A-90FE-76D9-0250C156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D4E1-168C-40DC-B219-9F3F4ACD3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42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7695-37B3-776F-05A9-E10C3163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EA7C47-657C-79D0-8D2A-630F1E940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AE559-9B43-7CD9-3E88-8D4FE9496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5B0A5-F5C5-ACC9-4E1F-185E8283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D9A3-3E51-44E8-AC08-CBDDCCC77437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4C3F7-D5B0-4ED1-D598-9E9FEF36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3D149-2F8B-3F2A-E677-29D49836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D4E1-168C-40DC-B219-9F3F4ACD3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61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D540C-D3FD-29A5-5A07-A92F0CADE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F41F9-60E2-4737-AEF7-38649C3D7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06CA6-81E3-0043-AF96-A655C298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D9A3-3E51-44E8-AC08-CBDDCCC77437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C1D8A-40D6-4859-A69F-9F34F3DF4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37B7A-83C2-4BD6-CDF7-CA36F836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D4E1-168C-40DC-B219-9F3F4ACD3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28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02D12-2B41-7BAF-47A8-5941A72B7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64202-8A1C-D3FC-0C42-D35E2B93A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72B2D-3FC1-AEF1-346A-32BE3A976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2D9A3-3E51-44E8-AC08-CBDDCCC77437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D8CFD-9BB4-86E9-BFB3-903CF28FF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EB540-45D4-C409-EF3D-50098B7C6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6D4E1-168C-40DC-B219-9F3F4ACD3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29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895E4-49A4-0B3E-6FCC-2F321AE93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CE449-CD98-2401-EFFC-AB1073273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51892-7F6A-A2C9-52D7-1B8701121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3033E-F4D3-4DF8-8295-B1F9D53EFFC0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03F22-C2F1-6575-4B42-9EAA409A4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DB4E4-B3A3-CFED-8003-08ED44686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1ED30-6982-4164-8929-1F44AF0B5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96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54F319D-3D03-2DA5-C08D-2FD3835313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0"/>
            <a:ext cx="11379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26104AC-2B08-7D1F-4D6C-9F4422607E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219200"/>
            <a:ext cx="11379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First Item</a:t>
            </a:r>
          </a:p>
          <a:p>
            <a:pPr lvl="1"/>
            <a:r>
              <a:rPr lang="en-US" altLang="zh-TW"/>
              <a:t>Second item</a:t>
            </a:r>
          </a:p>
          <a:p>
            <a:pPr lvl="2"/>
            <a:r>
              <a:rPr lang="en-US" altLang="zh-TW"/>
              <a:t>Thrid item</a:t>
            </a:r>
          </a:p>
          <a:p>
            <a:pPr lvl="3"/>
            <a:r>
              <a:rPr lang="en-US" altLang="zh-TW"/>
              <a:t>Forth</a:t>
            </a:r>
          </a:p>
        </p:txBody>
      </p:sp>
      <p:sp>
        <p:nvSpPr>
          <p:cNvPr id="526340" name="Rectangle 4">
            <a:extLst>
              <a:ext uri="{FF2B5EF4-FFF2-40B4-BE49-F238E27FC236}">
                <a16:creationId xmlns:a16="http://schemas.microsoft.com/office/drawing/2014/main" id="{CB384B2C-5D92-E526-4EEC-828357D697E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97650"/>
            <a:ext cx="2540000" cy="260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fld id="{8F70F32C-FAE3-483F-BC5C-39A730622996}" type="datetime1">
              <a:rPr lang="zh-TW" altLang="en-US"/>
              <a:pPr>
                <a:defRPr/>
              </a:pPr>
              <a:t>2023/9/22</a:t>
            </a:fld>
            <a:endParaRPr lang="en-US" altLang="zh-TW"/>
          </a:p>
        </p:txBody>
      </p:sp>
      <p:sp>
        <p:nvSpPr>
          <p:cNvPr id="526341" name="Rectangle 5">
            <a:extLst>
              <a:ext uri="{FF2B5EF4-FFF2-40B4-BE49-F238E27FC236}">
                <a16:creationId xmlns:a16="http://schemas.microsoft.com/office/drawing/2014/main" id="{489D01CE-CEC0-FCF1-6F63-9EDBD653644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78817" y="6597650"/>
            <a:ext cx="3860800" cy="260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 i="1"/>
            </a:lvl1pPr>
          </a:lstStyle>
          <a:p>
            <a:pPr>
              <a:defRPr/>
            </a:pPr>
            <a:endParaRPr lang="en-US" altLang="zh-TW" b="0" i="0" dirty="0"/>
          </a:p>
        </p:txBody>
      </p:sp>
      <p:sp>
        <p:nvSpPr>
          <p:cNvPr id="526342" name="Rectangle 6">
            <a:extLst>
              <a:ext uri="{FF2B5EF4-FFF2-40B4-BE49-F238E27FC236}">
                <a16:creationId xmlns:a16="http://schemas.microsoft.com/office/drawing/2014/main" id="{11A24651-7FA2-5E4F-6B59-CE25455E503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2000" y="6597650"/>
            <a:ext cx="2540000" cy="260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D82227BC-F1A5-40F4-8739-85AFC237F3A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379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35AD-B91C-8EFD-B51C-01AE6323F4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Matrices and 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2BF96-6673-79FF-654B-1B4C031B72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995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Date Placeholder 3">
            <a:extLst>
              <a:ext uri="{FF2B5EF4-FFF2-40B4-BE49-F238E27FC236}">
                <a16:creationId xmlns:a16="http://schemas.microsoft.com/office/drawing/2014/main" id="{2814BFAB-F794-4E85-D3B5-AA785293564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F127D60-039A-4A50-A623-ACCF859E617C}" type="datetime1">
              <a:rPr lang="zh-TW" altLang="en-US" sz="1400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2023/9/22</a:t>
            </a:fld>
            <a:endParaRPr lang="en-US" altLang="zh-TW" sz="1400">
              <a:solidFill>
                <a:srgbClr val="000066"/>
              </a:solidFill>
            </a:endParaRPr>
          </a:p>
        </p:txBody>
      </p:sp>
      <p:sp>
        <p:nvSpPr>
          <p:cNvPr id="89091" name="Footer Placeholder 4">
            <a:extLst>
              <a:ext uri="{FF2B5EF4-FFF2-40B4-BE49-F238E27FC236}">
                <a16:creationId xmlns:a16="http://schemas.microsoft.com/office/drawing/2014/main" id="{D7B37081-57E5-EC6C-89DE-1353D7A0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z="1400" b="0" i="0" dirty="0">
              <a:solidFill>
                <a:srgbClr val="000066"/>
              </a:solidFill>
            </a:endParaRPr>
          </a:p>
        </p:txBody>
      </p:sp>
      <p:sp>
        <p:nvSpPr>
          <p:cNvPr id="89092" name="Slide Number Placeholder 5">
            <a:extLst>
              <a:ext uri="{FF2B5EF4-FFF2-40B4-BE49-F238E27FC236}">
                <a16:creationId xmlns:a16="http://schemas.microsoft.com/office/drawing/2014/main" id="{0F56F139-9DE6-0C40-85AE-6D29BB9B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CD15EAD-D169-493A-BCC1-8BA5077B8904}" type="slidenum">
              <a:rPr lang="en-US" altLang="zh-TW" sz="1400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TW" sz="1400">
              <a:solidFill>
                <a:srgbClr val="000066"/>
              </a:solidFill>
            </a:endParaRPr>
          </a:p>
        </p:txBody>
      </p:sp>
      <p:sp>
        <p:nvSpPr>
          <p:cNvPr id="89093" name="Rectangle 2">
            <a:extLst>
              <a:ext uri="{FF2B5EF4-FFF2-40B4-BE49-F238E27FC236}">
                <a16:creationId xmlns:a16="http://schemas.microsoft.com/office/drawing/2014/main" id="{D61A4D6E-5C16-8FD4-C5E5-5F74BF5BE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Subsetting</a:t>
            </a:r>
          </a:p>
        </p:txBody>
      </p:sp>
      <p:sp>
        <p:nvSpPr>
          <p:cNvPr id="89094" name="Rectangle 3">
            <a:extLst>
              <a:ext uri="{FF2B5EF4-FFF2-40B4-BE49-F238E27FC236}">
                <a16:creationId xmlns:a16="http://schemas.microsoft.com/office/drawing/2014/main" id="{3038C6BE-C58E-AA78-8532-AEDF5ACC6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981075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It is often necessary to extract a subset of a vector or matrix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R offers a couple of neat ways to do that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dirty="0">
                <a:solidFill>
                  <a:srgbClr val="A50021"/>
                </a:solidFill>
                <a:latin typeface="Prestige12 BT" pitchFamily="50" charset="0"/>
              </a:rPr>
              <a:t>	</a:t>
            </a:r>
            <a:r>
              <a:rPr lang="en-US" altLang="zh-TW" sz="2800" dirty="0">
                <a:solidFill>
                  <a:srgbClr val="A50021"/>
                </a:solidFill>
                <a:latin typeface="Prestige12 BT" pitchFamily="50" charset="0"/>
              </a:rPr>
              <a:t>&gt; </a:t>
            </a:r>
            <a:r>
              <a:rPr lang="pt-BR" altLang="en-US" sz="2800" dirty="0">
                <a:solidFill>
                  <a:srgbClr val="A50021"/>
                </a:solidFill>
                <a:latin typeface="Prestige12 BT" pitchFamily="50" charset="0"/>
              </a:rPr>
              <a:t>x &lt;- c("a", "b", "c", "d", "e", "f", "g", "h")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en-US" sz="2800" dirty="0">
                <a:solidFill>
                  <a:srgbClr val="A50021"/>
                </a:solidFill>
                <a:latin typeface="Prestige12 BT" pitchFamily="50" charset="0"/>
              </a:rPr>
              <a:t>	&gt; x[1]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en-US" sz="2800" dirty="0">
                <a:solidFill>
                  <a:srgbClr val="A50021"/>
                </a:solidFill>
                <a:latin typeface="Prestige12 BT" pitchFamily="50" charset="0"/>
              </a:rPr>
              <a:t>	&gt; x[3:5]</a:t>
            </a:r>
            <a:endParaRPr lang="en-US" altLang="zh-TW" sz="2800" dirty="0">
              <a:solidFill>
                <a:srgbClr val="A50021"/>
              </a:solidFill>
              <a:latin typeface="Prestige12 BT" pitchFamily="50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>
                <a:solidFill>
                  <a:srgbClr val="A50021"/>
                </a:solidFill>
                <a:latin typeface="Prestige12 BT" pitchFamily="50" charset="0"/>
              </a:rPr>
              <a:t>	&gt; x[-(3:5)]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>
                <a:solidFill>
                  <a:srgbClr val="A50021"/>
                </a:solidFill>
                <a:latin typeface="Prestige12 BT" pitchFamily="50" charset="0"/>
              </a:rPr>
              <a:t>	&gt; x[c(T, F, T, F, T, F, T, F)]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>
                <a:solidFill>
                  <a:srgbClr val="A50021"/>
                </a:solidFill>
                <a:latin typeface="Prestige12 BT" pitchFamily="50" charset="0"/>
              </a:rPr>
              <a:t>	&gt; x[x &lt;= </a:t>
            </a:r>
            <a:r>
              <a:rPr lang="pt-BR" altLang="en-US" sz="2800" dirty="0">
                <a:solidFill>
                  <a:srgbClr val="A50021"/>
                </a:solidFill>
                <a:latin typeface="Prestige12 BT" pitchFamily="50" charset="0"/>
              </a:rPr>
              <a:t>"d"]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>
                <a:solidFill>
                  <a:srgbClr val="A50021"/>
                </a:solidFill>
                <a:latin typeface="Prestige12 BT" pitchFamily="50" charset="0"/>
              </a:rPr>
              <a:t>	&gt; m[,2]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>
                <a:solidFill>
                  <a:srgbClr val="A50021"/>
                </a:solidFill>
                <a:latin typeface="Prestige12 BT" pitchFamily="50" charset="0"/>
              </a:rPr>
              <a:t>	&gt; m[3,]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Date Placeholder 3">
            <a:extLst>
              <a:ext uri="{FF2B5EF4-FFF2-40B4-BE49-F238E27FC236}">
                <a16:creationId xmlns:a16="http://schemas.microsoft.com/office/drawing/2014/main" id="{10C284E2-0030-00E2-7456-C8A8161757B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2549C1E-9F1B-49CC-A1C8-DF3431AF0BA2}" type="datetime1">
              <a:rPr lang="zh-TW" altLang="en-US" sz="1400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2023/9/22</a:t>
            </a:fld>
            <a:endParaRPr lang="en-US" altLang="zh-TW" sz="1400">
              <a:solidFill>
                <a:srgbClr val="000066"/>
              </a:solidFill>
            </a:endParaRPr>
          </a:p>
        </p:txBody>
      </p:sp>
      <p:sp>
        <p:nvSpPr>
          <p:cNvPr id="91139" name="Footer Placeholder 4">
            <a:extLst>
              <a:ext uri="{FF2B5EF4-FFF2-40B4-BE49-F238E27FC236}">
                <a16:creationId xmlns:a16="http://schemas.microsoft.com/office/drawing/2014/main" id="{F8477D81-DBE5-1F87-5696-AC008A02B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z="1400" b="0" i="0" dirty="0">
              <a:solidFill>
                <a:srgbClr val="000066"/>
              </a:solidFill>
            </a:endParaRPr>
          </a:p>
        </p:txBody>
      </p:sp>
      <p:sp>
        <p:nvSpPr>
          <p:cNvPr id="91140" name="Slide Number Placeholder 5">
            <a:extLst>
              <a:ext uri="{FF2B5EF4-FFF2-40B4-BE49-F238E27FC236}">
                <a16:creationId xmlns:a16="http://schemas.microsoft.com/office/drawing/2014/main" id="{11A5C1B0-FE25-6C8C-3EAB-3E1CF502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02931FB-3954-4AD1-8FEE-B70C1BD08DAF}" type="slidenum">
              <a:rPr lang="en-US" altLang="zh-TW" sz="1400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TW" sz="1400">
              <a:solidFill>
                <a:srgbClr val="000066"/>
              </a:solidFill>
            </a:endParaRPr>
          </a:p>
        </p:txBody>
      </p:sp>
      <p:sp>
        <p:nvSpPr>
          <p:cNvPr id="91141" name="Rectangle 2">
            <a:extLst>
              <a:ext uri="{FF2B5EF4-FFF2-40B4-BE49-F238E27FC236}">
                <a16:creationId xmlns:a16="http://schemas.microsoft.com/office/drawing/2014/main" id="{02BAD9FD-AF99-4D7A-EA28-42DE52C2A5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0"/>
            <a:ext cx="8534400" cy="692150"/>
          </a:xfrm>
        </p:spPr>
        <p:txBody>
          <a:bodyPr/>
          <a:lstStyle/>
          <a:p>
            <a:pPr eaLnBrk="1" hangingPunct="1"/>
            <a:r>
              <a:rPr lang="en-US" altLang="zh-TW" sz="3600"/>
              <a:t>Generate a Matrix</a:t>
            </a:r>
          </a:p>
        </p:txBody>
      </p:sp>
      <p:sp>
        <p:nvSpPr>
          <p:cNvPr id="91142" name="Rectangle 3">
            <a:extLst>
              <a:ext uri="{FF2B5EF4-FFF2-40B4-BE49-F238E27FC236}">
                <a16:creationId xmlns:a16="http://schemas.microsoft.com/office/drawing/2014/main" id="{A77708AD-A5A2-B08C-510E-2201AF17C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620714"/>
            <a:ext cx="8534400" cy="57610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/>
              <a:t>&gt; xmat&lt;-matrix(1:12,nrow=3,byrow=T)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/>
              <a:t>&gt; xmat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/>
              <a:t>     [,1] [,2] [,3] [,4]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/>
              <a:t>[1,]    1    2    3    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/>
              <a:t>[2,]    5    6    7    8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/>
              <a:t>[3,]    9   10   11   12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/>
              <a:t>&gt; length(xmat)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/>
              <a:t>[1] 12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/>
              <a:t>&gt; dim(xmat)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/>
              <a:t>[1] 3 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/>
              <a:t>&gt; mode(xmat)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/>
              <a:t>[1] "numeric"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/>
              <a:t>&gt; names(xmat)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/>
              <a:t>NULL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/>
              <a:t>&gt; dimnames(xmat)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/>
              <a:t>NULL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Date Placeholder 3">
            <a:extLst>
              <a:ext uri="{FF2B5EF4-FFF2-40B4-BE49-F238E27FC236}">
                <a16:creationId xmlns:a16="http://schemas.microsoft.com/office/drawing/2014/main" id="{3748D0B0-4895-4A6E-709C-B3CCB3FB958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505688-326B-4A15-BA97-CFC12C48A67E}" type="datetime1">
              <a:rPr lang="zh-TW" altLang="en-US" sz="1400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2023/9/22</a:t>
            </a:fld>
            <a:endParaRPr lang="en-US" altLang="zh-TW" sz="1400">
              <a:solidFill>
                <a:srgbClr val="000066"/>
              </a:solidFill>
            </a:endParaRPr>
          </a:p>
        </p:txBody>
      </p:sp>
      <p:sp>
        <p:nvSpPr>
          <p:cNvPr id="92163" name="Footer Placeholder 4">
            <a:extLst>
              <a:ext uri="{FF2B5EF4-FFF2-40B4-BE49-F238E27FC236}">
                <a16:creationId xmlns:a16="http://schemas.microsoft.com/office/drawing/2014/main" id="{BD05B772-B464-E3E3-F15A-F48B8CEA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z="1400" b="0" i="0" dirty="0">
              <a:solidFill>
                <a:srgbClr val="000066"/>
              </a:solidFill>
            </a:endParaRPr>
          </a:p>
        </p:txBody>
      </p:sp>
      <p:sp>
        <p:nvSpPr>
          <p:cNvPr id="92164" name="Slide Number Placeholder 5">
            <a:extLst>
              <a:ext uri="{FF2B5EF4-FFF2-40B4-BE49-F238E27FC236}">
                <a16:creationId xmlns:a16="http://schemas.microsoft.com/office/drawing/2014/main" id="{03DED882-27C4-B301-7858-06741D3D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B0D7B9-DC94-42A9-8B7B-1438B6FA583C}" type="slidenum">
              <a:rPr lang="en-US" altLang="zh-TW" sz="1400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TW" sz="1400">
              <a:solidFill>
                <a:srgbClr val="000066"/>
              </a:solidFill>
            </a:endParaRPr>
          </a:p>
        </p:txBody>
      </p:sp>
      <p:sp>
        <p:nvSpPr>
          <p:cNvPr id="92165" name="Rectangle 2">
            <a:extLst>
              <a:ext uri="{FF2B5EF4-FFF2-40B4-BE49-F238E27FC236}">
                <a16:creationId xmlns:a16="http://schemas.microsoft.com/office/drawing/2014/main" id="{CD86C80F-1F12-D411-B876-646A0D1009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0"/>
            <a:ext cx="8534400" cy="692150"/>
          </a:xfrm>
        </p:spPr>
        <p:txBody>
          <a:bodyPr/>
          <a:lstStyle/>
          <a:p>
            <a:pPr eaLnBrk="1" hangingPunct="1"/>
            <a:r>
              <a:rPr lang="en-US" altLang="zh-TW" sz="3600"/>
              <a:t>Generate a Matrix</a:t>
            </a:r>
          </a:p>
        </p:txBody>
      </p:sp>
      <p:sp>
        <p:nvSpPr>
          <p:cNvPr id="92166" name="Rectangle 3">
            <a:extLst>
              <a:ext uri="{FF2B5EF4-FFF2-40B4-BE49-F238E27FC236}">
                <a16:creationId xmlns:a16="http://schemas.microsoft.com/office/drawing/2014/main" id="{90406390-A1ED-D522-DEC8-D0A025A6B3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0" y="692151"/>
            <a:ext cx="8299450" cy="56165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/>
              <a:t>&gt; </a:t>
            </a:r>
            <a:r>
              <a:rPr lang="en-US" altLang="zh-TW" sz="2400" dirty="0" err="1"/>
              <a:t>dimnames</a:t>
            </a:r>
            <a:r>
              <a:rPr lang="en-US" altLang="zh-TW" sz="2400" dirty="0"/>
              <a:t>(</a:t>
            </a:r>
            <a:r>
              <a:rPr lang="en-US" altLang="zh-TW" sz="2400" dirty="0" err="1"/>
              <a:t>xmat</a:t>
            </a:r>
            <a:r>
              <a:rPr lang="en-US" altLang="zh-TW" sz="2400" dirty="0"/>
              <a:t>)&lt;-list(c("A","B","C"), c("W","X","Y","Z"))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/>
              <a:t>&gt; </a:t>
            </a:r>
            <a:r>
              <a:rPr lang="en-US" altLang="zh-TW" sz="2400" dirty="0" err="1"/>
              <a:t>dimnames</a:t>
            </a:r>
            <a:r>
              <a:rPr lang="en-US" altLang="zh-TW" sz="2400" dirty="0"/>
              <a:t>(</a:t>
            </a:r>
            <a:r>
              <a:rPr lang="en-US" altLang="zh-TW" sz="2400" dirty="0" err="1"/>
              <a:t>xmat</a:t>
            </a:r>
            <a:r>
              <a:rPr lang="en-US" altLang="zh-TW" sz="2400" dirty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/>
              <a:t>[[1]]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/>
              <a:t>[1] "A" "B" "C"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/>
              <a:t>[[2]]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/>
              <a:t>[1] "W" "X" "Y" "Z"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/>
              <a:t>&gt; </a:t>
            </a:r>
            <a:r>
              <a:rPr lang="en-US" altLang="zh-TW" sz="2400" dirty="0" err="1"/>
              <a:t>xmat</a:t>
            </a:r>
            <a:endParaRPr lang="en-US" altLang="zh-TW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/>
              <a:t>    W  X  Y  Z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/>
              <a:t>A  1   2   3   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/>
              <a:t>B  5   6   7   8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/>
              <a:t>C  9 10 11 12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Date Placeholder 3">
            <a:extLst>
              <a:ext uri="{FF2B5EF4-FFF2-40B4-BE49-F238E27FC236}">
                <a16:creationId xmlns:a16="http://schemas.microsoft.com/office/drawing/2014/main" id="{4F4D5BE0-061D-2FBB-6DF2-A796B2D27CE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89B778-FA78-4321-BAC4-FCF6372545A4}" type="datetime1">
              <a:rPr lang="zh-TW" altLang="en-US" sz="1400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2023/9/22</a:t>
            </a:fld>
            <a:endParaRPr lang="en-US" altLang="zh-TW" sz="1400">
              <a:solidFill>
                <a:srgbClr val="000066"/>
              </a:solidFill>
            </a:endParaRPr>
          </a:p>
        </p:txBody>
      </p:sp>
      <p:sp>
        <p:nvSpPr>
          <p:cNvPr id="93187" name="Footer Placeholder 4">
            <a:extLst>
              <a:ext uri="{FF2B5EF4-FFF2-40B4-BE49-F238E27FC236}">
                <a16:creationId xmlns:a16="http://schemas.microsoft.com/office/drawing/2014/main" id="{E5E8125F-B027-6092-4130-5255D230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z="1400" b="0" i="0" dirty="0">
              <a:solidFill>
                <a:srgbClr val="000066"/>
              </a:solidFill>
            </a:endParaRPr>
          </a:p>
        </p:txBody>
      </p:sp>
      <p:sp>
        <p:nvSpPr>
          <p:cNvPr id="93188" name="Slide Number Placeholder 5">
            <a:extLst>
              <a:ext uri="{FF2B5EF4-FFF2-40B4-BE49-F238E27FC236}">
                <a16:creationId xmlns:a16="http://schemas.microsoft.com/office/drawing/2014/main" id="{F2160848-54FB-9596-016C-70B03ACE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45F68F-53E0-44AA-9863-2611B2598298}" type="slidenum">
              <a:rPr lang="en-US" altLang="zh-TW" sz="1400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TW" sz="1400">
              <a:solidFill>
                <a:srgbClr val="000066"/>
              </a:solidFill>
            </a:endParaRPr>
          </a:p>
        </p:txBody>
      </p:sp>
      <p:sp>
        <p:nvSpPr>
          <p:cNvPr id="93189" name="Rectangle 2">
            <a:extLst>
              <a:ext uri="{FF2B5EF4-FFF2-40B4-BE49-F238E27FC236}">
                <a16:creationId xmlns:a16="http://schemas.microsoft.com/office/drawing/2014/main" id="{8F02C2A5-41C3-08F3-5A86-C59D94427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Generate a Matrix</a:t>
            </a:r>
          </a:p>
        </p:txBody>
      </p:sp>
      <p:sp>
        <p:nvSpPr>
          <p:cNvPr id="93190" name="Rectangle 3">
            <a:extLst>
              <a:ext uri="{FF2B5EF4-FFF2-40B4-BE49-F238E27FC236}">
                <a16:creationId xmlns:a16="http://schemas.microsoft.com/office/drawing/2014/main" id="{265F1818-8915-6499-17C0-40301ED545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fr-FR" altLang="zh-TW"/>
              <a:t>&gt; matrix(0,3,3)</a:t>
            </a:r>
          </a:p>
          <a:p>
            <a:pPr eaLnBrk="1" hangingPunct="1">
              <a:buFontTx/>
              <a:buNone/>
            </a:pPr>
            <a:r>
              <a:rPr lang="fr-FR" altLang="zh-TW"/>
              <a:t>     [,1] [,2] [,3]</a:t>
            </a:r>
          </a:p>
          <a:p>
            <a:pPr eaLnBrk="1" hangingPunct="1">
              <a:buFontTx/>
              <a:buNone/>
            </a:pPr>
            <a:r>
              <a:rPr lang="fr-FR" altLang="zh-TW"/>
              <a:t>[1,]    0    0    0</a:t>
            </a:r>
          </a:p>
          <a:p>
            <a:pPr eaLnBrk="1" hangingPunct="1">
              <a:buFontTx/>
              <a:buNone/>
            </a:pPr>
            <a:r>
              <a:rPr lang="fr-FR" altLang="zh-TW"/>
              <a:t>[2,]    0    0    0</a:t>
            </a:r>
          </a:p>
          <a:p>
            <a:pPr eaLnBrk="1" hangingPunct="1">
              <a:buFontTx/>
              <a:buNone/>
            </a:pPr>
            <a:r>
              <a:rPr lang="fr-FR" altLang="zh-TW"/>
              <a:t>[3,]    0    0    0</a:t>
            </a:r>
          </a:p>
          <a:p>
            <a:pPr eaLnBrk="1" hangingPunct="1"/>
            <a:endParaRPr lang="en-US" altLang="zh-TW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Date Placeholder 3">
            <a:extLst>
              <a:ext uri="{FF2B5EF4-FFF2-40B4-BE49-F238E27FC236}">
                <a16:creationId xmlns:a16="http://schemas.microsoft.com/office/drawing/2014/main" id="{33302901-34AF-EEC6-2D7B-DA61A1D7FE6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01AE27F-A1A7-400F-91E4-8F02A994CA83}" type="datetime1">
              <a:rPr lang="zh-TW" altLang="en-US" sz="1400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2023/9/22</a:t>
            </a:fld>
            <a:endParaRPr lang="en-US" altLang="zh-TW" sz="1400">
              <a:solidFill>
                <a:srgbClr val="000066"/>
              </a:solidFill>
            </a:endParaRPr>
          </a:p>
        </p:txBody>
      </p:sp>
      <p:sp>
        <p:nvSpPr>
          <p:cNvPr id="94211" name="Footer Placeholder 4">
            <a:extLst>
              <a:ext uri="{FF2B5EF4-FFF2-40B4-BE49-F238E27FC236}">
                <a16:creationId xmlns:a16="http://schemas.microsoft.com/office/drawing/2014/main" id="{1138EBDC-2B94-BABF-6900-599910B3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z="1400" b="0" i="0" dirty="0">
              <a:solidFill>
                <a:srgbClr val="000066"/>
              </a:solidFill>
            </a:endParaRPr>
          </a:p>
        </p:txBody>
      </p:sp>
      <p:sp>
        <p:nvSpPr>
          <p:cNvPr id="94212" name="Slide Number Placeholder 5">
            <a:extLst>
              <a:ext uri="{FF2B5EF4-FFF2-40B4-BE49-F238E27FC236}">
                <a16:creationId xmlns:a16="http://schemas.microsoft.com/office/drawing/2014/main" id="{8DBAB647-7E28-B936-E19A-C3375C5B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33B6FF1-C9A9-4DF3-9967-014995E04A04}" type="slidenum">
              <a:rPr lang="en-US" altLang="zh-TW" sz="1400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TW" sz="1400">
              <a:solidFill>
                <a:srgbClr val="000066"/>
              </a:solidFill>
            </a:endParaRPr>
          </a:p>
        </p:txBody>
      </p:sp>
      <p:sp>
        <p:nvSpPr>
          <p:cNvPr id="94213" name="Rectangle 2">
            <a:extLst>
              <a:ext uri="{FF2B5EF4-FFF2-40B4-BE49-F238E27FC236}">
                <a16:creationId xmlns:a16="http://schemas.microsoft.com/office/drawing/2014/main" id="{77B856EC-4AC0-CAEE-9F7D-2140514DE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Diagonal Element of a Matrix</a:t>
            </a:r>
          </a:p>
        </p:txBody>
      </p:sp>
      <p:sp>
        <p:nvSpPr>
          <p:cNvPr id="94214" name="Rectangle 3">
            <a:extLst>
              <a:ext uri="{FF2B5EF4-FFF2-40B4-BE49-F238E27FC236}">
                <a16:creationId xmlns:a16="http://schemas.microsoft.com/office/drawing/2014/main" id="{4D682FF1-B7E8-ED7C-8C98-A7A8DB9C2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219201"/>
            <a:ext cx="8443912" cy="5089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zh-TW"/>
              <a:t>&gt; m &lt;- matrix(1:12, 4, byrow = 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zh-TW"/>
              <a:t>&gt; 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zh-TW"/>
              <a:t>     [,1] [,2] [,3]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zh-TW"/>
              <a:t>[1,]    1    2    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zh-TW"/>
              <a:t>[2,]    4    5    6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zh-TW"/>
              <a:t>[3,]    7    8    9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zh-TW"/>
              <a:t>[4,]   10   11   12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zh-TW"/>
              <a:t>&gt; diag(m)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zh-TW"/>
              <a:t>[1] 1 5 9</a:t>
            </a:r>
          </a:p>
          <a:p>
            <a:pPr eaLnBrk="1" hangingPunct="1">
              <a:lnSpc>
                <a:spcPct val="90000"/>
              </a:lnSpc>
            </a:pPr>
            <a:endParaRPr lang="en-US" altLang="zh-TW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Date Placeholder 3">
            <a:extLst>
              <a:ext uri="{FF2B5EF4-FFF2-40B4-BE49-F238E27FC236}">
                <a16:creationId xmlns:a16="http://schemas.microsoft.com/office/drawing/2014/main" id="{1890E1D8-8727-50BA-0769-9C166489EDC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FB3EEEF-5058-48E4-B4C5-B1F174B84DE6}" type="datetime1">
              <a:rPr lang="zh-TW" altLang="en-US" sz="1400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2023/9/22</a:t>
            </a:fld>
            <a:endParaRPr lang="en-US" altLang="zh-TW" sz="1400">
              <a:solidFill>
                <a:srgbClr val="000066"/>
              </a:solidFill>
            </a:endParaRPr>
          </a:p>
        </p:txBody>
      </p:sp>
      <p:sp>
        <p:nvSpPr>
          <p:cNvPr id="95235" name="Footer Placeholder 4">
            <a:extLst>
              <a:ext uri="{FF2B5EF4-FFF2-40B4-BE49-F238E27FC236}">
                <a16:creationId xmlns:a16="http://schemas.microsoft.com/office/drawing/2014/main" id="{A9D7AD97-2F56-BEDF-C9D0-43855B150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z="1400" b="0" i="0" dirty="0">
              <a:solidFill>
                <a:srgbClr val="000066"/>
              </a:solidFill>
            </a:endParaRPr>
          </a:p>
        </p:txBody>
      </p:sp>
      <p:sp>
        <p:nvSpPr>
          <p:cNvPr id="95236" name="Slide Number Placeholder 5">
            <a:extLst>
              <a:ext uri="{FF2B5EF4-FFF2-40B4-BE49-F238E27FC236}">
                <a16:creationId xmlns:a16="http://schemas.microsoft.com/office/drawing/2014/main" id="{27FEC14A-B62D-EA4A-2DBF-C84A4D765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9233CA-50C1-438D-9851-4D5E3CCA0D58}" type="slidenum">
              <a:rPr lang="en-US" altLang="zh-TW" sz="1400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TW" sz="1400">
              <a:solidFill>
                <a:srgbClr val="000066"/>
              </a:solidFill>
            </a:endParaRPr>
          </a:p>
        </p:txBody>
      </p:sp>
      <p:sp>
        <p:nvSpPr>
          <p:cNvPr id="95237" name="Rectangle 2">
            <a:extLst>
              <a:ext uri="{FF2B5EF4-FFF2-40B4-BE49-F238E27FC236}">
                <a16:creationId xmlns:a16="http://schemas.microsoft.com/office/drawing/2014/main" id="{1BFB6E3D-860F-C975-8C30-CB1AC31541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Diagonal Element of a Matrix</a:t>
            </a:r>
          </a:p>
        </p:txBody>
      </p:sp>
      <p:sp>
        <p:nvSpPr>
          <p:cNvPr id="95238" name="Rectangle 3">
            <a:extLst>
              <a:ext uri="{FF2B5EF4-FFF2-40B4-BE49-F238E27FC236}">
                <a16:creationId xmlns:a16="http://schemas.microsoft.com/office/drawing/2014/main" id="{7975A114-8B47-FC7C-9168-8A6BBA5E15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nl-NL" altLang="zh-TW"/>
              <a:t>&gt; diag(k)</a:t>
            </a:r>
          </a:p>
          <a:p>
            <a:pPr eaLnBrk="1" hangingPunct="1">
              <a:buFontTx/>
              <a:buNone/>
            </a:pPr>
            <a:r>
              <a:rPr lang="nl-NL" altLang="zh-TW"/>
              <a:t>     [,1] [,2] [,3]</a:t>
            </a:r>
          </a:p>
          <a:p>
            <a:pPr eaLnBrk="1" hangingPunct="1">
              <a:buFontTx/>
              <a:buNone/>
            </a:pPr>
            <a:r>
              <a:rPr lang="nl-NL" altLang="zh-TW"/>
              <a:t>[1,]    1    0    0</a:t>
            </a:r>
          </a:p>
          <a:p>
            <a:pPr eaLnBrk="1" hangingPunct="1">
              <a:buFontTx/>
              <a:buNone/>
            </a:pPr>
            <a:r>
              <a:rPr lang="nl-NL" altLang="zh-TW"/>
              <a:t>[2,]    0    1    0</a:t>
            </a:r>
          </a:p>
          <a:p>
            <a:pPr eaLnBrk="1" hangingPunct="1">
              <a:buFontTx/>
              <a:buNone/>
            </a:pPr>
            <a:r>
              <a:rPr lang="nl-NL" altLang="zh-TW"/>
              <a:t>[3,]    0    0    1</a:t>
            </a:r>
          </a:p>
          <a:p>
            <a:pPr eaLnBrk="1" hangingPunct="1"/>
            <a:endParaRPr lang="en-US" altLang="zh-TW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Date Placeholder 3">
            <a:extLst>
              <a:ext uri="{FF2B5EF4-FFF2-40B4-BE49-F238E27FC236}">
                <a16:creationId xmlns:a16="http://schemas.microsoft.com/office/drawing/2014/main" id="{879DD417-5A25-254A-E610-0F88B665F1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20CCCD4-D53A-4836-A064-42CC4720176B}" type="datetime1">
              <a:rPr lang="zh-TW" altLang="en-US" sz="1400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2023/9/22</a:t>
            </a:fld>
            <a:endParaRPr lang="en-US" altLang="zh-TW" sz="1400">
              <a:solidFill>
                <a:srgbClr val="000066"/>
              </a:solidFill>
            </a:endParaRPr>
          </a:p>
        </p:txBody>
      </p:sp>
      <p:sp>
        <p:nvSpPr>
          <p:cNvPr id="96259" name="Footer Placeholder 4">
            <a:extLst>
              <a:ext uri="{FF2B5EF4-FFF2-40B4-BE49-F238E27FC236}">
                <a16:creationId xmlns:a16="http://schemas.microsoft.com/office/drawing/2014/main" id="{E77E17E3-0984-5DFA-1CC0-47ACC6C20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z="1400" b="0" i="0" dirty="0">
              <a:solidFill>
                <a:srgbClr val="000066"/>
              </a:solidFill>
            </a:endParaRPr>
          </a:p>
        </p:txBody>
      </p:sp>
      <p:sp>
        <p:nvSpPr>
          <p:cNvPr id="96260" name="Slide Number Placeholder 5">
            <a:extLst>
              <a:ext uri="{FF2B5EF4-FFF2-40B4-BE49-F238E27FC236}">
                <a16:creationId xmlns:a16="http://schemas.microsoft.com/office/drawing/2014/main" id="{96819762-1477-F564-221B-83EA7FEB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5D7D4B5-D6E6-4D25-AB98-25C27D26DCF6}" type="slidenum">
              <a:rPr lang="en-US" altLang="zh-TW" sz="1400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TW" sz="1400">
              <a:solidFill>
                <a:srgbClr val="000066"/>
              </a:solidFill>
            </a:endParaRPr>
          </a:p>
        </p:txBody>
      </p:sp>
      <p:sp>
        <p:nvSpPr>
          <p:cNvPr id="96261" name="Rectangle 2">
            <a:extLst>
              <a:ext uri="{FF2B5EF4-FFF2-40B4-BE49-F238E27FC236}">
                <a16:creationId xmlns:a16="http://schemas.microsoft.com/office/drawing/2014/main" id="{EDB72A77-31CA-C132-E1C7-37A3C0B922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Inverse of Matrices</a:t>
            </a:r>
          </a:p>
        </p:txBody>
      </p:sp>
      <p:sp>
        <p:nvSpPr>
          <p:cNvPr id="96262" name="Rectangle 3">
            <a:extLst>
              <a:ext uri="{FF2B5EF4-FFF2-40B4-BE49-F238E27FC236}">
                <a16:creationId xmlns:a16="http://schemas.microsoft.com/office/drawing/2014/main" id="{9B46A68D-553D-DB20-EEDE-B54DBE5CE4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zh-TW" sz="2800"/>
              <a:t>&gt; m&lt;-matrix(c(1,3,5,,9,11,13,15,19,21),3,byrow=T)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zh-TW" sz="2800"/>
              <a:t>&gt; 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zh-TW" sz="2800"/>
              <a:t>     [,1] [,2] [,3]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zh-TW" sz="2800"/>
              <a:t>[1,]    1    3    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zh-TW" sz="2800"/>
              <a:t>[2,]    9   11   13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zh-TW" sz="2800"/>
              <a:t>[3,]   15   19   21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zh-TW" sz="2800"/>
              <a:t>&gt; solve(m)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zh-TW" sz="2800"/>
              <a:t>        [,1]    [,2] [,3]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zh-TW" sz="2800"/>
              <a:t>[1,] -0.5000  1.0000 -0.5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zh-TW" sz="2800"/>
              <a:t>[2,]  0.1875 -1.6875  1.0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zh-TW" sz="2800"/>
              <a:t>[3,]  0.1875  0.8125 -0.5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Date Placeholder 3">
            <a:extLst>
              <a:ext uri="{FF2B5EF4-FFF2-40B4-BE49-F238E27FC236}">
                <a16:creationId xmlns:a16="http://schemas.microsoft.com/office/drawing/2014/main" id="{614B60B8-B0FD-1D95-2B22-4D6C4F0C5A1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E1CF4B3-C8D3-4425-A70D-AD834F115C57}" type="datetime1">
              <a:rPr lang="zh-TW" altLang="en-US" sz="1400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2023/9/22</a:t>
            </a:fld>
            <a:endParaRPr lang="en-US" altLang="zh-TW" sz="1400">
              <a:solidFill>
                <a:srgbClr val="000066"/>
              </a:solidFill>
            </a:endParaRPr>
          </a:p>
        </p:txBody>
      </p:sp>
      <p:sp>
        <p:nvSpPr>
          <p:cNvPr id="97283" name="Footer Placeholder 4">
            <a:extLst>
              <a:ext uri="{FF2B5EF4-FFF2-40B4-BE49-F238E27FC236}">
                <a16:creationId xmlns:a16="http://schemas.microsoft.com/office/drawing/2014/main" id="{CA79CD89-E222-4D7B-1C9C-D85528E3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z="1400" b="0" i="0" dirty="0">
              <a:solidFill>
                <a:srgbClr val="000066"/>
              </a:solidFill>
            </a:endParaRPr>
          </a:p>
        </p:txBody>
      </p:sp>
      <p:sp>
        <p:nvSpPr>
          <p:cNvPr id="97284" name="Slide Number Placeholder 5">
            <a:extLst>
              <a:ext uri="{FF2B5EF4-FFF2-40B4-BE49-F238E27FC236}">
                <a16:creationId xmlns:a16="http://schemas.microsoft.com/office/drawing/2014/main" id="{3314AFA6-CC64-085A-D991-D04A4E03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2AF5568-C0C6-4D74-B120-1F36D6D2165A}" type="slidenum">
              <a:rPr lang="en-US" altLang="zh-TW" sz="1400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zh-TW" sz="1400">
              <a:solidFill>
                <a:srgbClr val="000066"/>
              </a:solidFill>
            </a:endParaRPr>
          </a:p>
        </p:txBody>
      </p:sp>
      <p:sp>
        <p:nvSpPr>
          <p:cNvPr id="97285" name="Rectangle 2">
            <a:extLst>
              <a:ext uri="{FF2B5EF4-FFF2-40B4-BE49-F238E27FC236}">
                <a16:creationId xmlns:a16="http://schemas.microsoft.com/office/drawing/2014/main" id="{0E57F848-00D6-1ACC-B183-26DDFF9FFA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1"/>
            <a:ext cx="8534400" cy="836613"/>
          </a:xfrm>
        </p:spPr>
        <p:txBody>
          <a:bodyPr/>
          <a:lstStyle/>
          <a:p>
            <a:pPr eaLnBrk="1" hangingPunct="1"/>
            <a:r>
              <a:rPr lang="en-US" altLang="zh-TW"/>
              <a:t>rbind() &amp; cbind()</a:t>
            </a:r>
          </a:p>
        </p:txBody>
      </p:sp>
      <p:sp>
        <p:nvSpPr>
          <p:cNvPr id="97286" name="Rectangle 3">
            <a:extLst>
              <a:ext uri="{FF2B5EF4-FFF2-40B4-BE49-F238E27FC236}">
                <a16:creationId xmlns:a16="http://schemas.microsoft.com/office/drawing/2014/main" id="{AEEB99EC-9FBC-9947-7088-2EB3557AA6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908050"/>
            <a:ext cx="8534400" cy="55451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zh-TW" sz="2400"/>
              <a:t>&gt; x&lt;-c(1,2,3)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zh-TW" sz="2400"/>
              <a:t>&gt; y&lt;-matrix(0,3,3)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s-ES" altLang="zh-TW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zh-TW" sz="2400"/>
              <a:t>&gt; rbind(y,x)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zh-TW" sz="2400"/>
              <a:t>  [,1] [,2] [,3]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zh-TW" sz="2400"/>
              <a:t>     0    0    0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zh-TW" sz="2400"/>
              <a:t>     0    0    0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zh-TW" sz="2400"/>
              <a:t>     0    0    0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zh-TW" sz="2400"/>
              <a:t>x   1   2    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" altLang="zh-TW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zh-TW" sz="2400"/>
              <a:t>&gt; cbind(y,x)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zh-TW" sz="2400"/>
              <a:t>           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zh-TW" sz="2400"/>
              <a:t>[1,] 0 0 0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zh-TW" sz="2400"/>
              <a:t>[2,] 0 0 0 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zh-TW" sz="2400"/>
              <a:t>[3,] 0 0 0 3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Date Placeholder 3">
            <a:extLst>
              <a:ext uri="{FF2B5EF4-FFF2-40B4-BE49-F238E27FC236}">
                <a16:creationId xmlns:a16="http://schemas.microsoft.com/office/drawing/2014/main" id="{7BD1D9D0-AE15-3F10-FB39-3C3932EE8C7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F8F4C9B-E479-47BF-9664-14332C867CEB}" type="datetime1">
              <a:rPr lang="zh-TW" altLang="en-US" sz="1400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2023/9/22</a:t>
            </a:fld>
            <a:endParaRPr lang="en-US" altLang="zh-TW" sz="1400">
              <a:solidFill>
                <a:srgbClr val="000066"/>
              </a:solidFill>
            </a:endParaRPr>
          </a:p>
        </p:txBody>
      </p:sp>
      <p:sp>
        <p:nvSpPr>
          <p:cNvPr id="98307" name="Footer Placeholder 4">
            <a:extLst>
              <a:ext uri="{FF2B5EF4-FFF2-40B4-BE49-F238E27FC236}">
                <a16:creationId xmlns:a16="http://schemas.microsoft.com/office/drawing/2014/main" id="{8B7A212A-77D6-7DBC-D8B6-6A125DB0A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z="1400" b="0" i="0" dirty="0">
              <a:solidFill>
                <a:srgbClr val="000066"/>
              </a:solidFill>
            </a:endParaRPr>
          </a:p>
        </p:txBody>
      </p:sp>
      <p:sp>
        <p:nvSpPr>
          <p:cNvPr id="98308" name="Slide Number Placeholder 5">
            <a:extLst>
              <a:ext uri="{FF2B5EF4-FFF2-40B4-BE49-F238E27FC236}">
                <a16:creationId xmlns:a16="http://schemas.microsoft.com/office/drawing/2014/main" id="{2B63D47F-67DC-A2C7-7002-9D428889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A26D785-DEBE-48B5-AD02-1C6DB02BD3EB}" type="slidenum">
              <a:rPr lang="en-US" altLang="zh-TW" sz="1400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TW" sz="1400">
              <a:solidFill>
                <a:srgbClr val="000066"/>
              </a:solidFill>
            </a:endParaRPr>
          </a:p>
        </p:txBody>
      </p:sp>
      <p:sp>
        <p:nvSpPr>
          <p:cNvPr id="98309" name="Rectangle 2">
            <a:extLst>
              <a:ext uri="{FF2B5EF4-FFF2-40B4-BE49-F238E27FC236}">
                <a16:creationId xmlns:a16="http://schemas.microsoft.com/office/drawing/2014/main" id="{311CEDB8-B645-D3BE-90C2-7B2DFA03C5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Multiplication</a:t>
            </a:r>
          </a:p>
        </p:txBody>
      </p:sp>
      <p:sp>
        <p:nvSpPr>
          <p:cNvPr id="98310" name="Rectangle 3">
            <a:extLst>
              <a:ext uri="{FF2B5EF4-FFF2-40B4-BE49-F238E27FC236}">
                <a16:creationId xmlns:a16="http://schemas.microsoft.com/office/drawing/2014/main" id="{ED3FEDD1-09E6-5047-CE17-0A91FD1236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6" y="1219201"/>
            <a:ext cx="8588375" cy="50895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zh-TW" sz="2800"/>
              <a:t>&gt; x&lt;-matrix(1:4,2,byrow=T)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zh-TW" sz="2800"/>
              <a:t>&gt; y&lt;-matrix(1:4,2,byrow=T)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zh-TW" sz="2800"/>
              <a:t>&gt; x*y            # element wise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zh-TW" sz="2800"/>
              <a:t>     [,1] [,2]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zh-TW" sz="2800"/>
              <a:t>[1,]    1    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zh-TW" sz="2800"/>
              <a:t>[2,]    9   16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fr-FR" altLang="zh-TW" sz="2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zh-TW" sz="2800"/>
              <a:t>&gt; x%*%y    #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zh-TW" sz="2800"/>
              <a:t>     [,1] [,2]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zh-TW" sz="2800"/>
              <a:t>[1,]    7   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zh-TW" sz="2800"/>
              <a:t>[2,]   15   22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Date Placeholder 3">
            <a:extLst>
              <a:ext uri="{FF2B5EF4-FFF2-40B4-BE49-F238E27FC236}">
                <a16:creationId xmlns:a16="http://schemas.microsoft.com/office/drawing/2014/main" id="{D7B5EE5A-B2B8-E5E0-D2A0-DF7D3137FE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472730C-925F-407D-ABE4-B9C9FF047D82}" type="datetime1">
              <a:rPr lang="zh-TW" altLang="en-US" sz="1400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2023/9/22</a:t>
            </a:fld>
            <a:endParaRPr lang="en-US" altLang="zh-TW" sz="1400">
              <a:solidFill>
                <a:srgbClr val="000066"/>
              </a:solidFill>
            </a:endParaRPr>
          </a:p>
        </p:txBody>
      </p:sp>
      <p:sp>
        <p:nvSpPr>
          <p:cNvPr id="99331" name="Footer Placeholder 4">
            <a:extLst>
              <a:ext uri="{FF2B5EF4-FFF2-40B4-BE49-F238E27FC236}">
                <a16:creationId xmlns:a16="http://schemas.microsoft.com/office/drawing/2014/main" id="{8C6E5C0E-E8A9-F29C-3073-60155077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z="1400" b="0" i="0" dirty="0">
              <a:solidFill>
                <a:srgbClr val="000066"/>
              </a:solidFill>
            </a:endParaRPr>
          </a:p>
        </p:txBody>
      </p:sp>
      <p:sp>
        <p:nvSpPr>
          <p:cNvPr id="99332" name="Slide Number Placeholder 5">
            <a:extLst>
              <a:ext uri="{FF2B5EF4-FFF2-40B4-BE49-F238E27FC236}">
                <a16:creationId xmlns:a16="http://schemas.microsoft.com/office/drawing/2014/main" id="{6DD1762D-F9AA-30C2-111B-3A274FB8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B93D6F8-7C13-4D89-A4FD-A8C56D29F2D5}" type="slidenum">
              <a:rPr lang="en-US" altLang="zh-TW" sz="1400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zh-TW" sz="1400">
              <a:solidFill>
                <a:srgbClr val="000066"/>
              </a:solidFill>
            </a:endParaRPr>
          </a:p>
        </p:txBody>
      </p:sp>
      <p:sp>
        <p:nvSpPr>
          <p:cNvPr id="99333" name="Rectangle 2">
            <a:extLst>
              <a:ext uri="{FF2B5EF4-FFF2-40B4-BE49-F238E27FC236}">
                <a16:creationId xmlns:a16="http://schemas.microsoft.com/office/drawing/2014/main" id="{A67D32C7-23D3-D6D0-6C4E-EB42A4E8DC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99334" name="Rectangle 3">
            <a:extLst>
              <a:ext uri="{FF2B5EF4-FFF2-40B4-BE49-F238E27FC236}">
                <a16:creationId xmlns:a16="http://schemas.microsoft.com/office/drawing/2014/main" id="{E2319D85-A345-E8D3-E01C-E6852FE0A9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260350"/>
            <a:ext cx="8534400" cy="63373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zh-TW" sz="2000"/>
              <a:t>&gt; x%o%x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zh-TW" sz="2000"/>
              <a:t>, , 1,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zh-TW" sz="2000"/>
              <a:t>     [,1] [,2]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zh-TW" sz="2000"/>
              <a:t>[1,]    1    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zh-TW" sz="2000"/>
              <a:t>[2,]    3    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t-BR" altLang="zh-TW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zh-TW" sz="2000"/>
              <a:t>, , 2,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zh-TW" sz="2000"/>
              <a:t>     [,1] [,2]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zh-TW" sz="2000"/>
              <a:t>[1,]    3    6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zh-TW" sz="2000"/>
              <a:t>[2,]    9   12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t-BR" altLang="zh-TW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zh-TW" sz="2000"/>
              <a:t>, , 1, 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zh-TW" sz="2000"/>
              <a:t>     [,1] [,2]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zh-TW" sz="2000"/>
              <a:t>[1,]    2    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zh-TW" sz="2000"/>
              <a:t>[2,]    6    8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t-BR" altLang="zh-TW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zh-TW" sz="2000"/>
              <a:t>, , 2, 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zh-TW" sz="2000"/>
              <a:t>     [,1] [,2]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zh-TW" sz="2000"/>
              <a:t>[1,]    4    8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zh-TW" sz="2000"/>
              <a:t>[2,]   12   16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ate Placeholder 1">
            <a:extLst>
              <a:ext uri="{FF2B5EF4-FFF2-40B4-BE49-F238E27FC236}">
                <a16:creationId xmlns:a16="http://schemas.microsoft.com/office/drawing/2014/main" id="{C3799950-17CD-D3D9-284A-5EC4A24476B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5E964D3-6F33-47DD-BE45-4590145A490A}" type="datetime1">
              <a:rPr lang="zh-TW" altLang="en-US" sz="1400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2023/9/22</a:t>
            </a:fld>
            <a:endParaRPr lang="en-US" altLang="zh-TW" sz="1400">
              <a:solidFill>
                <a:srgbClr val="000066"/>
              </a:solidFill>
            </a:endParaRPr>
          </a:p>
        </p:txBody>
      </p:sp>
      <p:sp>
        <p:nvSpPr>
          <p:cNvPr id="74755" name="Footer Placeholder 2">
            <a:extLst>
              <a:ext uri="{FF2B5EF4-FFF2-40B4-BE49-F238E27FC236}">
                <a16:creationId xmlns:a16="http://schemas.microsoft.com/office/drawing/2014/main" id="{5C32BB82-82D3-043C-A61E-7F50C059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z="1400" b="0" i="0" dirty="0">
              <a:solidFill>
                <a:srgbClr val="000066"/>
              </a:solidFill>
            </a:endParaRPr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4F307C5F-9D7C-0784-1945-3195E635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ADF8AFE-3EAA-488D-9A4C-CF14F1F08BD8}" type="slidenum">
              <a:rPr lang="en-US" altLang="zh-TW" sz="1400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TW" sz="1400">
              <a:solidFill>
                <a:srgbClr val="000066"/>
              </a:solidFill>
            </a:endParaRPr>
          </a:p>
        </p:txBody>
      </p:sp>
      <p:sp>
        <p:nvSpPr>
          <p:cNvPr id="74757" name="Rectangle 2">
            <a:extLst>
              <a:ext uri="{FF2B5EF4-FFF2-40B4-BE49-F238E27FC236}">
                <a16:creationId xmlns:a16="http://schemas.microsoft.com/office/drawing/2014/main" id="{B0661183-59DF-6AFF-A069-CDDBDE938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286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3200" b="1" dirty="0">
                <a:solidFill>
                  <a:srgbClr val="0033CC"/>
                </a:solidFill>
                <a:latin typeface="Arial" panose="020B0604020202020204" pitchFamily="34" charset="0"/>
              </a:rPr>
              <a:t>Matrices and Arrays</a:t>
            </a:r>
            <a:endParaRPr kumimoji="0" lang="de-DE" altLang="en-US" sz="3200" b="1" dirty="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74758" name="Rectangle 3">
            <a:extLst>
              <a:ext uri="{FF2B5EF4-FFF2-40B4-BE49-F238E27FC236}">
                <a16:creationId xmlns:a16="http://schemas.microsoft.com/office/drawing/2014/main" id="{3AE484AF-40EF-570E-BC58-EB4263FB5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388" y="1210236"/>
            <a:ext cx="10802471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2800" b="1" dirty="0">
                <a:solidFill>
                  <a:srgbClr val="0033CC"/>
                </a:solidFill>
                <a:latin typeface="Arial" panose="020B0604020202020204" pitchFamily="34" charset="0"/>
              </a:rPr>
              <a:t>Matrix:</a:t>
            </a:r>
            <a:r>
              <a:rPr kumimoji="0" lang="en-US" altLang="zh-TW" sz="2800" b="1" dirty="0">
                <a:solidFill>
                  <a:srgbClr val="000066"/>
                </a:solidFill>
                <a:latin typeface="Arial" panose="020B0604020202020204" pitchFamily="34" charset="0"/>
              </a:rPr>
              <a:t> rectangular table of data of the same type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0" lang="en-US" altLang="zh-TW" sz="2800" b="1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2800" b="1" dirty="0">
                <a:solidFill>
                  <a:srgbClr val="FF0000"/>
                </a:solidFill>
                <a:latin typeface="Arial" panose="020B0604020202020204" pitchFamily="34" charset="0"/>
              </a:rPr>
              <a:t>Example:</a:t>
            </a:r>
            <a:r>
              <a:rPr kumimoji="0" lang="en-US" altLang="zh-TW" sz="2800" b="1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zh-TW" sz="2800" b="1" dirty="0">
                <a:solidFill>
                  <a:srgbClr val="000066"/>
                </a:solidFill>
                <a:latin typeface="Arial" panose="020B0604020202020204" pitchFamily="34" charset="0"/>
              </a:rPr>
              <a:t>the expression values for 10000 genes for 30 tissue biopsies is a numeric matrix with 10000 rows and 30 columns.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0" lang="en-US" altLang="zh-TW" sz="2800" b="1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2800" b="1" dirty="0">
                <a:solidFill>
                  <a:srgbClr val="0033CC"/>
                </a:solidFill>
                <a:latin typeface="Arial" panose="020B0604020202020204" pitchFamily="34" charset="0"/>
              </a:rPr>
              <a:t>Array:</a:t>
            </a:r>
            <a:r>
              <a:rPr kumimoji="0" lang="en-US" altLang="zh-TW" sz="2800" b="1" dirty="0">
                <a:solidFill>
                  <a:srgbClr val="000066"/>
                </a:solidFill>
                <a:latin typeface="Arial" panose="020B0604020202020204" pitchFamily="34" charset="0"/>
              </a:rPr>
              <a:t> 3-,4-,..dimensional matrix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0" lang="en-US" altLang="zh-TW" sz="2800" b="1" dirty="0">
                <a:solidFill>
                  <a:srgbClr val="FF0000"/>
                </a:solidFill>
                <a:latin typeface="Arial" panose="020B0604020202020204" pitchFamily="34" charset="0"/>
              </a:rPr>
              <a:t>Example:</a:t>
            </a:r>
            <a:r>
              <a:rPr kumimoji="0" lang="en-US" altLang="zh-TW" sz="2800" b="1" dirty="0">
                <a:solidFill>
                  <a:srgbClr val="000066"/>
                </a:solidFill>
                <a:latin typeface="Arial" panose="020B0604020202020204" pitchFamily="34" charset="0"/>
              </a:rPr>
              <a:t> the red and green foreground and background values for 20000 spots on 120 arrays is a 4 x 20000 x 120 (3D) array.</a:t>
            </a:r>
            <a:endParaRPr kumimoji="0" lang="de-DE" altLang="en-US" sz="2800" b="1" dirty="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Date Placeholder 3">
            <a:extLst>
              <a:ext uri="{FF2B5EF4-FFF2-40B4-BE49-F238E27FC236}">
                <a16:creationId xmlns:a16="http://schemas.microsoft.com/office/drawing/2014/main" id="{EE8002E2-40FE-E2A3-F93B-C94AF7603B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43A5095-FD08-4793-AF5C-903A87A2C5EB}" type="datetime1">
              <a:rPr lang="zh-TW" altLang="en-US" sz="1400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2023/9/22</a:t>
            </a:fld>
            <a:endParaRPr lang="en-US" altLang="zh-TW" sz="1400">
              <a:solidFill>
                <a:srgbClr val="000066"/>
              </a:solidFill>
            </a:endParaRPr>
          </a:p>
        </p:txBody>
      </p:sp>
      <p:sp>
        <p:nvSpPr>
          <p:cNvPr id="100355" name="Footer Placeholder 4">
            <a:extLst>
              <a:ext uri="{FF2B5EF4-FFF2-40B4-BE49-F238E27FC236}">
                <a16:creationId xmlns:a16="http://schemas.microsoft.com/office/drawing/2014/main" id="{FADDEA9D-0CCC-4A3E-4D27-BFECDAA2B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z="1400" b="0" i="0" dirty="0">
              <a:solidFill>
                <a:srgbClr val="000066"/>
              </a:solidFill>
            </a:endParaRPr>
          </a:p>
        </p:txBody>
      </p:sp>
      <p:sp>
        <p:nvSpPr>
          <p:cNvPr id="100356" name="Slide Number Placeholder 5">
            <a:extLst>
              <a:ext uri="{FF2B5EF4-FFF2-40B4-BE49-F238E27FC236}">
                <a16:creationId xmlns:a16="http://schemas.microsoft.com/office/drawing/2014/main" id="{BCC1A4AA-C3EC-C265-617C-9C5ED4D0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0F05D6-FC39-4BD3-AA04-E2C88CDCBF43}" type="slidenum">
              <a:rPr lang="en-US" altLang="zh-TW" sz="1400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zh-TW" sz="1400">
              <a:solidFill>
                <a:srgbClr val="000066"/>
              </a:solidFill>
            </a:endParaRPr>
          </a:p>
        </p:txBody>
      </p:sp>
      <p:sp>
        <p:nvSpPr>
          <p:cNvPr id="100357" name="Rectangle 2">
            <a:extLst>
              <a:ext uri="{FF2B5EF4-FFF2-40B4-BE49-F238E27FC236}">
                <a16:creationId xmlns:a16="http://schemas.microsoft.com/office/drawing/2014/main" id="{68F4F99F-E8A6-19A8-AC0D-BF7B28418B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0"/>
            <a:ext cx="8534400" cy="692150"/>
          </a:xfrm>
        </p:spPr>
        <p:txBody>
          <a:bodyPr/>
          <a:lstStyle/>
          <a:p>
            <a:pPr eaLnBrk="1" hangingPunct="1"/>
            <a:r>
              <a:rPr lang="en-US" altLang="zh-TW" sz="3600"/>
              <a:t>Array</a:t>
            </a:r>
          </a:p>
        </p:txBody>
      </p:sp>
      <p:sp>
        <p:nvSpPr>
          <p:cNvPr id="100358" name="Rectangle 3">
            <a:extLst>
              <a:ext uri="{FF2B5EF4-FFF2-40B4-BE49-F238E27FC236}">
                <a16:creationId xmlns:a16="http://schemas.microsoft.com/office/drawing/2014/main" id="{9701A7A3-A6D7-719C-1690-00BFFF5609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692151"/>
            <a:ext cx="8534400" cy="58324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/>
              <a:t>Arrays are generalized matrices by extending the function </a:t>
            </a:r>
            <a:r>
              <a:rPr lang="en-US" altLang="zh-TW" sz="2000" b="1" dirty="0"/>
              <a:t>dim() </a:t>
            </a:r>
            <a:r>
              <a:rPr lang="en-US" altLang="zh-TW" sz="2000" dirty="0"/>
              <a:t>to mor </a:t>
            </a:r>
            <a:r>
              <a:rPr lang="en-US" altLang="zh-TW" sz="2000" dirty="0" err="1"/>
              <a:t>thantwo</a:t>
            </a:r>
            <a:r>
              <a:rPr lang="en-US" altLang="zh-TW" sz="2000" dirty="0"/>
              <a:t> dimensions.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/>
              <a:t>&gt; </a:t>
            </a:r>
            <a:r>
              <a:rPr lang="en-US" altLang="zh-TW" sz="2000" dirty="0" err="1"/>
              <a:t>xarr</a:t>
            </a:r>
            <a:r>
              <a:rPr lang="en-US" altLang="zh-TW" sz="2000" dirty="0"/>
              <a:t>&lt;-array(c(1:8,11:18,111:118),dim=c(2,4,3)) # row, col, array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/>
              <a:t>&gt; </a:t>
            </a:r>
            <a:r>
              <a:rPr lang="en-US" altLang="zh-TW" sz="2000" dirty="0" err="1"/>
              <a:t>xarr</a:t>
            </a:r>
            <a:endParaRPr lang="en-US" altLang="zh-TW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/>
              <a:t>, ,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/>
              <a:t>     [,1]  [,2] [,3] [,4]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/>
              <a:t>[1,]    1    3    5    7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/>
              <a:t>[2,]    2    4    6    8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/>
              <a:t>, , 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/>
              <a:t>       [,1]  [,2]  [,3] [,4]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/>
              <a:t>[1,]   11   13   15   17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/>
              <a:t>[2,]   12   14   16   18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/>
              <a:t>, , 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/>
              <a:t>        [,1]  [,2]   [,3]  [,4]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/>
              <a:t>[1,]  111  113  115  117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/>
              <a:t>[2,]  112  114  116  118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e Placeholder 3">
            <a:extLst>
              <a:ext uri="{FF2B5EF4-FFF2-40B4-BE49-F238E27FC236}">
                <a16:creationId xmlns:a16="http://schemas.microsoft.com/office/drawing/2014/main" id="{E6952594-9045-141E-1E59-98ACCBE832C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8C00E33-1075-4DA2-8A0A-A14D9BA4AB3E}" type="datetime1">
              <a:rPr lang="zh-TW" altLang="en-US" sz="1400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2023/9/22</a:t>
            </a:fld>
            <a:endParaRPr lang="en-US" altLang="zh-TW" sz="1400">
              <a:solidFill>
                <a:srgbClr val="000066"/>
              </a:solidFill>
            </a:endParaRPr>
          </a:p>
        </p:txBody>
      </p:sp>
      <p:sp>
        <p:nvSpPr>
          <p:cNvPr id="75779" name="Footer Placeholder 4">
            <a:extLst>
              <a:ext uri="{FF2B5EF4-FFF2-40B4-BE49-F238E27FC236}">
                <a16:creationId xmlns:a16="http://schemas.microsoft.com/office/drawing/2014/main" id="{688FC455-7372-4B70-4792-386F2267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z="1400" b="0" i="0" dirty="0">
              <a:solidFill>
                <a:srgbClr val="000066"/>
              </a:solidFill>
            </a:endParaRPr>
          </a:p>
        </p:txBody>
      </p:sp>
      <p:sp>
        <p:nvSpPr>
          <p:cNvPr id="75780" name="Slide Number Placeholder 5">
            <a:extLst>
              <a:ext uri="{FF2B5EF4-FFF2-40B4-BE49-F238E27FC236}">
                <a16:creationId xmlns:a16="http://schemas.microsoft.com/office/drawing/2014/main" id="{317B82B3-5A6A-D33B-23FC-A3046CC5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60F5EC-D146-4FF2-A20A-409F75849F70}" type="slidenum">
              <a:rPr lang="en-US" altLang="zh-TW" sz="1400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TW" sz="1400">
              <a:solidFill>
                <a:srgbClr val="000066"/>
              </a:solidFill>
            </a:endParaRPr>
          </a:p>
        </p:txBody>
      </p:sp>
      <p:sp>
        <p:nvSpPr>
          <p:cNvPr id="75781" name="Rectangle 2">
            <a:extLst>
              <a:ext uri="{FF2B5EF4-FFF2-40B4-BE49-F238E27FC236}">
                <a16:creationId xmlns:a16="http://schemas.microsoft.com/office/drawing/2014/main" id="{E715205D-DF65-2310-7589-F86ACB73B3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Matrix</a:t>
            </a:r>
          </a:p>
        </p:txBody>
      </p:sp>
      <p:sp>
        <p:nvSpPr>
          <p:cNvPr id="75782" name="Rectangle 3">
            <a:extLst>
              <a:ext uri="{FF2B5EF4-FFF2-40B4-BE49-F238E27FC236}">
                <a16:creationId xmlns:a16="http://schemas.microsoft.com/office/drawing/2014/main" id="{6F1CD9BB-4CCB-BC51-64CF-871440E365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7151" y="990600"/>
            <a:ext cx="10927977" cy="4876800"/>
          </a:xfrm>
        </p:spPr>
        <p:txBody>
          <a:bodyPr/>
          <a:lstStyle/>
          <a:p>
            <a:pPr eaLnBrk="1" hangingPunct="1"/>
            <a:r>
              <a:rPr lang="en-US" altLang="zh-TW" dirty="0"/>
              <a:t>a matrix is a vector with an additional attribute (dim) that defines the number of columns and rows</a:t>
            </a:r>
          </a:p>
          <a:p>
            <a:pPr eaLnBrk="1" hangingPunct="1"/>
            <a:r>
              <a:rPr lang="en-US" altLang="zh-TW" dirty="0"/>
              <a:t>only one mode (numeric, character, complex, or logical) allowed</a:t>
            </a:r>
          </a:p>
          <a:p>
            <a:pPr eaLnBrk="1" hangingPunct="1"/>
            <a:r>
              <a:rPr lang="en-US" altLang="zh-TW" dirty="0"/>
              <a:t>can be created using </a:t>
            </a:r>
            <a:r>
              <a:rPr lang="en-US" altLang="zh-TW" dirty="0">
                <a:latin typeface="Courier New" panose="02070309020205020404" pitchFamily="49" charset="0"/>
              </a:rPr>
              <a:t>matrix()</a:t>
            </a:r>
          </a:p>
          <a:p>
            <a:pPr lvl="2" eaLnBrk="1" hangingPunct="1">
              <a:buFontTx/>
              <a:buNone/>
            </a:pPr>
            <a:r>
              <a:rPr lang="en-US" altLang="zh-TW" sz="3200" dirty="0">
                <a:latin typeface="Courier New" panose="02070309020205020404" pitchFamily="49" charset="0"/>
              </a:rPr>
              <a:t>x&lt;-matrix(data=0,nr=2,nc=2)</a:t>
            </a:r>
          </a:p>
          <a:p>
            <a:pPr lvl="2" eaLnBrk="1" hangingPunct="1">
              <a:buFontTx/>
              <a:buNone/>
            </a:pPr>
            <a:r>
              <a:rPr lang="en-US" altLang="zh-TW" sz="3200" dirty="0">
                <a:latin typeface="Courier New" panose="02070309020205020404" pitchFamily="49" charset="0"/>
              </a:rPr>
              <a:t>        or</a:t>
            </a:r>
          </a:p>
          <a:p>
            <a:pPr lvl="2" eaLnBrk="1" hangingPunct="1">
              <a:buFontTx/>
              <a:buNone/>
            </a:pPr>
            <a:r>
              <a:rPr lang="en-US" altLang="zh-TW" sz="3200" dirty="0">
                <a:latin typeface="Courier New" panose="02070309020205020404" pitchFamily="49" charset="0"/>
              </a:rPr>
              <a:t>x&lt;-matrix(0,2,2)</a:t>
            </a:r>
          </a:p>
          <a:p>
            <a:pPr lvl="2" eaLnBrk="1" hangingPunct="1">
              <a:buFontTx/>
              <a:buNone/>
            </a:pPr>
            <a:endParaRPr lang="en-US" altLang="zh-TW" sz="3200" dirty="0">
              <a:latin typeface="Courier New" panose="02070309020205020404" pitchFamily="49" charset="0"/>
            </a:endParaRPr>
          </a:p>
          <a:p>
            <a:pPr lvl="2" eaLnBrk="1" hangingPunct="1">
              <a:buFontTx/>
              <a:buNone/>
            </a:pPr>
            <a:endParaRPr lang="en-US" altLang="zh-TW" sz="3200" dirty="0">
              <a:latin typeface="Courier New" panose="02070309020205020404" pitchFamily="49" charset="0"/>
            </a:endParaRPr>
          </a:p>
          <a:p>
            <a:pPr eaLnBrk="1" hangingPunct="1"/>
            <a:endParaRPr lang="en-US" altLang="zh-TW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3">
            <a:extLst>
              <a:ext uri="{FF2B5EF4-FFF2-40B4-BE49-F238E27FC236}">
                <a16:creationId xmlns:a16="http://schemas.microsoft.com/office/drawing/2014/main" id="{FFDCABA0-2ABE-3DD8-9091-3803665CE9E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3FACD62-2A6F-40B3-AB6E-B4275B354EDB}" type="datetime1">
              <a:rPr lang="zh-TW" altLang="en-US" sz="1400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2023/9/22</a:t>
            </a:fld>
            <a:endParaRPr lang="en-US" altLang="zh-TW" sz="1400">
              <a:solidFill>
                <a:srgbClr val="000066"/>
              </a:solidFill>
            </a:endParaRPr>
          </a:p>
        </p:txBody>
      </p:sp>
      <p:sp>
        <p:nvSpPr>
          <p:cNvPr id="77827" name="Footer Placeholder 4">
            <a:extLst>
              <a:ext uri="{FF2B5EF4-FFF2-40B4-BE49-F238E27FC236}">
                <a16:creationId xmlns:a16="http://schemas.microsoft.com/office/drawing/2014/main" id="{F33D26D8-D9BF-DBAE-52E1-AB0C2CABC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z="1400" b="0" i="0" dirty="0">
              <a:solidFill>
                <a:srgbClr val="000066"/>
              </a:solidFill>
            </a:endParaRPr>
          </a:p>
        </p:txBody>
      </p:sp>
      <p:sp>
        <p:nvSpPr>
          <p:cNvPr id="77828" name="Slide Number Placeholder 5">
            <a:extLst>
              <a:ext uri="{FF2B5EF4-FFF2-40B4-BE49-F238E27FC236}">
                <a16:creationId xmlns:a16="http://schemas.microsoft.com/office/drawing/2014/main" id="{A0F1BD6F-17A2-0BB6-1F38-127766B9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CD392A9-767E-4324-9896-D496EB705382}" type="slidenum">
              <a:rPr lang="en-US" altLang="zh-TW" sz="1400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TW" sz="1400">
              <a:solidFill>
                <a:srgbClr val="000066"/>
              </a:solidFill>
            </a:endParaRPr>
          </a:p>
        </p:txBody>
      </p:sp>
      <p:sp>
        <p:nvSpPr>
          <p:cNvPr id="77829" name="Rectangle 2">
            <a:extLst>
              <a:ext uri="{FF2B5EF4-FFF2-40B4-BE49-F238E27FC236}">
                <a16:creationId xmlns:a16="http://schemas.microsoft.com/office/drawing/2014/main" id="{BB1C059A-0EC4-4819-F82A-951C7215B6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1"/>
            <a:ext cx="8534400" cy="752475"/>
          </a:xfrm>
        </p:spPr>
        <p:txBody>
          <a:bodyPr/>
          <a:lstStyle/>
          <a:p>
            <a:pPr eaLnBrk="1" hangingPunct="1"/>
            <a:r>
              <a:rPr lang="en-US" altLang="zh-TW"/>
              <a:t>Matrices</a:t>
            </a:r>
          </a:p>
        </p:txBody>
      </p:sp>
      <p:sp>
        <p:nvSpPr>
          <p:cNvPr id="77830" name="Rectangle 3">
            <a:extLst>
              <a:ext uri="{FF2B5EF4-FFF2-40B4-BE49-F238E27FC236}">
                <a16:creationId xmlns:a16="http://schemas.microsoft.com/office/drawing/2014/main" id="{27712897-CCFB-8608-F4EE-77D802786B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3389" y="692150"/>
            <a:ext cx="8785225" cy="5145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Matrices have length and dimensions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400"/>
              <a:t>&gt;length(M); dim(M)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Generating matrices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400"/>
              <a:t>By combining vectors: rbind(); cbind()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400"/>
              <a:t>&gt;matrix() command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Transpose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400"/>
              <a:t>&gt;t(M)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Diagonal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400"/>
              <a:t>&gt;diag(M)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Inverse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400"/>
              <a:t>&gt;solve(M)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Multiplying matrices: M%*%N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Indexing matrices</a:t>
            </a:r>
          </a:p>
          <a:p>
            <a:pPr lvl="2" eaLnBrk="1" hangingPunct="1">
              <a:lnSpc>
                <a:spcPct val="90000"/>
              </a:lnSpc>
            </a:pPr>
            <a:endParaRPr lang="en-US" altLang="zh-TW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Date Placeholder 3">
            <a:extLst>
              <a:ext uri="{FF2B5EF4-FFF2-40B4-BE49-F238E27FC236}">
                <a16:creationId xmlns:a16="http://schemas.microsoft.com/office/drawing/2014/main" id="{5512CF52-2448-10BC-3662-EFA68F08412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A488845-BB6E-46BF-BBAA-861463D3DF05}" type="datetime1">
              <a:rPr lang="zh-TW" altLang="en-US" sz="1400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2023/9/22</a:t>
            </a:fld>
            <a:endParaRPr lang="en-US" altLang="zh-TW" sz="1400">
              <a:solidFill>
                <a:srgbClr val="000066"/>
              </a:solidFill>
            </a:endParaRPr>
          </a:p>
        </p:txBody>
      </p:sp>
      <p:sp>
        <p:nvSpPr>
          <p:cNvPr id="78851" name="Footer Placeholder 4">
            <a:extLst>
              <a:ext uri="{FF2B5EF4-FFF2-40B4-BE49-F238E27FC236}">
                <a16:creationId xmlns:a16="http://schemas.microsoft.com/office/drawing/2014/main" id="{30F21344-6B05-A2BF-11F3-3F1D749A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z="1400" b="0" i="0" dirty="0">
              <a:solidFill>
                <a:srgbClr val="000066"/>
              </a:solidFill>
            </a:endParaRPr>
          </a:p>
        </p:txBody>
      </p:sp>
      <p:sp>
        <p:nvSpPr>
          <p:cNvPr id="78852" name="Slide Number Placeholder 5">
            <a:extLst>
              <a:ext uri="{FF2B5EF4-FFF2-40B4-BE49-F238E27FC236}">
                <a16:creationId xmlns:a16="http://schemas.microsoft.com/office/drawing/2014/main" id="{95788D3A-7E44-9AD5-49AA-EB36322B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CAD7AC-C092-4FB9-B811-80897A9A66F1}" type="slidenum">
              <a:rPr lang="en-US" altLang="zh-TW" sz="1400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TW" sz="1400">
              <a:solidFill>
                <a:srgbClr val="000066"/>
              </a:solidFill>
            </a:endParaRPr>
          </a:p>
        </p:txBody>
      </p:sp>
      <p:sp>
        <p:nvSpPr>
          <p:cNvPr id="78853" name="Rectangle 2">
            <a:extLst>
              <a:ext uri="{FF2B5EF4-FFF2-40B4-BE49-F238E27FC236}">
                <a16:creationId xmlns:a16="http://schemas.microsoft.com/office/drawing/2014/main" id="{5B30856E-FF6F-C012-C532-1B107709A2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0414" y="0"/>
            <a:ext cx="8534400" cy="765176"/>
          </a:xfrm>
        </p:spPr>
        <p:txBody>
          <a:bodyPr/>
          <a:lstStyle/>
          <a:p>
            <a:pPr eaLnBrk="1" hangingPunct="1"/>
            <a:r>
              <a:rPr lang="en-US" altLang="zh-TW" dirty="0"/>
              <a:t>Matrices</a:t>
            </a:r>
          </a:p>
        </p:txBody>
      </p:sp>
      <p:sp>
        <p:nvSpPr>
          <p:cNvPr id="78854" name="Rectangle 3">
            <a:extLst>
              <a:ext uri="{FF2B5EF4-FFF2-40B4-BE49-F238E27FC236}">
                <a16:creationId xmlns:a16="http://schemas.microsoft.com/office/drawing/2014/main" id="{54F00A05-EA7A-77D4-ADAE-A6E383FF5C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08723" y="1016000"/>
            <a:ext cx="8443912" cy="5330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dirty="0"/>
              <a:t>Matrix: Rectangular table of data of the same type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  <a:latin typeface="Prestige12 BT" pitchFamily="50" charset="0"/>
              </a:rPr>
              <a:t>	</a:t>
            </a:r>
            <a:r>
              <a:rPr lang="en-US" altLang="zh-TW" sz="2400" dirty="0">
                <a:solidFill>
                  <a:srgbClr val="FF0000"/>
                </a:solidFill>
                <a:latin typeface="Prestige12 BT" pitchFamily="50" charset="0"/>
              </a:rPr>
              <a:t>&gt; m &lt;- matrix(1:12, 4, </a:t>
            </a:r>
            <a:r>
              <a:rPr lang="en-US" altLang="zh-TW" sz="2400" dirty="0" err="1">
                <a:solidFill>
                  <a:srgbClr val="FF0000"/>
                </a:solidFill>
                <a:latin typeface="Prestige12 BT" pitchFamily="50" charset="0"/>
              </a:rPr>
              <a:t>byrow</a:t>
            </a:r>
            <a:r>
              <a:rPr lang="en-US" altLang="zh-TW" sz="2400" dirty="0">
                <a:solidFill>
                  <a:srgbClr val="FF0000"/>
                </a:solidFill>
                <a:latin typeface="Prestige12 BT" pitchFamily="50" charset="0"/>
              </a:rPr>
              <a:t> = T); m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rgbClr val="3366FF"/>
                </a:solidFill>
                <a:latin typeface="Prestige12 BT" pitchFamily="50" charset="0"/>
              </a:rPr>
              <a:t>		  [,1] [,2] [,3]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rgbClr val="3366FF"/>
                </a:solidFill>
                <a:latin typeface="Prestige12 BT" pitchFamily="50" charset="0"/>
              </a:rPr>
              <a:t>	[1,]    1    2    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rgbClr val="3366FF"/>
                </a:solidFill>
                <a:latin typeface="Prestige12 BT" pitchFamily="50" charset="0"/>
              </a:rPr>
              <a:t>	[2,]    4    5    6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rgbClr val="3366FF"/>
                </a:solidFill>
                <a:latin typeface="Prestige12 BT" pitchFamily="50" charset="0"/>
              </a:rPr>
              <a:t>	[3,]    7    8    9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rgbClr val="3366FF"/>
                </a:solidFill>
                <a:latin typeface="Prestige12 BT" pitchFamily="50" charset="0"/>
              </a:rPr>
              <a:t>	[4,]   10   11   12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rgbClr val="FF0000"/>
                </a:solidFill>
                <a:latin typeface="Prestige12 BT" pitchFamily="50" charset="0"/>
              </a:rPr>
              <a:t>	</a:t>
            </a:r>
            <a:endParaRPr lang="en-US" altLang="zh-TW" sz="2400" dirty="0">
              <a:solidFill>
                <a:srgbClr val="3366FF"/>
              </a:solidFill>
              <a:latin typeface="Prestige12 BT" pitchFamily="5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Date Placeholder 3">
            <a:extLst>
              <a:ext uri="{FF2B5EF4-FFF2-40B4-BE49-F238E27FC236}">
                <a16:creationId xmlns:a16="http://schemas.microsoft.com/office/drawing/2014/main" id="{6A8CA208-71E8-8CE7-56BB-D6EE9AD0588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8AD09EE-1783-4454-978B-B4CF2CEE2CD9}" type="datetime1">
              <a:rPr lang="zh-TW" altLang="en-US" sz="1400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2023/9/22</a:t>
            </a:fld>
            <a:endParaRPr lang="en-US" altLang="zh-TW" sz="1400">
              <a:solidFill>
                <a:srgbClr val="000066"/>
              </a:solidFill>
            </a:endParaRPr>
          </a:p>
        </p:txBody>
      </p:sp>
      <p:sp>
        <p:nvSpPr>
          <p:cNvPr id="80899" name="Footer Placeholder 4">
            <a:extLst>
              <a:ext uri="{FF2B5EF4-FFF2-40B4-BE49-F238E27FC236}">
                <a16:creationId xmlns:a16="http://schemas.microsoft.com/office/drawing/2014/main" id="{918FE5BF-07E0-E999-9719-ED0A68859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z="1400" b="0" i="0" dirty="0">
              <a:solidFill>
                <a:srgbClr val="000066"/>
              </a:solidFill>
            </a:endParaRPr>
          </a:p>
        </p:txBody>
      </p:sp>
      <p:sp>
        <p:nvSpPr>
          <p:cNvPr id="80900" name="Slide Number Placeholder 5">
            <a:extLst>
              <a:ext uri="{FF2B5EF4-FFF2-40B4-BE49-F238E27FC236}">
                <a16:creationId xmlns:a16="http://schemas.microsoft.com/office/drawing/2014/main" id="{FE6588C1-3B98-16B3-9470-462D9B6B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4EE59BB-9F0F-49B8-AE5C-B99142FDC17E}" type="slidenum">
              <a:rPr lang="en-US" altLang="zh-TW" sz="1400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TW" sz="1400">
              <a:solidFill>
                <a:srgbClr val="000066"/>
              </a:solidFill>
            </a:endParaRPr>
          </a:p>
        </p:txBody>
      </p:sp>
      <p:sp>
        <p:nvSpPr>
          <p:cNvPr id="80901" name="Rectangle 2">
            <a:extLst>
              <a:ext uri="{FF2B5EF4-FFF2-40B4-BE49-F238E27FC236}">
                <a16:creationId xmlns:a16="http://schemas.microsoft.com/office/drawing/2014/main" id="{4C23EA5D-A2E7-2F2B-464B-4940A77004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1"/>
            <a:ext cx="8534400" cy="765175"/>
          </a:xfrm>
        </p:spPr>
        <p:txBody>
          <a:bodyPr/>
          <a:lstStyle/>
          <a:p>
            <a:pPr eaLnBrk="1" hangingPunct="1"/>
            <a:r>
              <a:rPr lang="en-US" altLang="zh-TW"/>
              <a:t>Matrices</a:t>
            </a:r>
          </a:p>
        </p:txBody>
      </p:sp>
      <p:sp>
        <p:nvSpPr>
          <p:cNvPr id="80902" name="Rectangle 3">
            <a:extLst>
              <a:ext uri="{FF2B5EF4-FFF2-40B4-BE49-F238E27FC236}">
                <a16:creationId xmlns:a16="http://schemas.microsoft.com/office/drawing/2014/main" id="{3FB830C3-0F31-945B-3690-AC071DA98B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765176"/>
            <a:ext cx="8443912" cy="53308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>
                <a:solidFill>
                  <a:srgbClr val="FF0000"/>
                </a:solidFill>
                <a:latin typeface="Prestige12 BT" pitchFamily="50" charset="0"/>
              </a:rPr>
              <a:t>	</a:t>
            </a:r>
            <a:r>
              <a:rPr lang="en-US" altLang="zh-TW" sz="2400">
                <a:solidFill>
                  <a:srgbClr val="FF0000"/>
                </a:solidFill>
                <a:latin typeface="Prestige12 BT" pitchFamily="50" charset="0"/>
              </a:rPr>
              <a:t>&gt; y &lt;- -1:2</a:t>
            </a:r>
            <a:endParaRPr lang="en-US" altLang="zh-TW" sz="2400">
              <a:solidFill>
                <a:schemeClr val="accent2"/>
              </a:solidFill>
              <a:latin typeface="Prestige12 BT" pitchFamily="50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Prestige12 BT" pitchFamily="50" charset="0"/>
              </a:rPr>
              <a:t>	&gt; m.new &lt;- m + 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Prestige12 BT" pitchFamily="50" charset="0"/>
              </a:rPr>
              <a:t>	&gt; t(m.new)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solidFill>
                  <a:srgbClr val="3366FF"/>
                </a:solidFill>
                <a:latin typeface="Prestige12 BT" pitchFamily="50" charset="0"/>
              </a:rPr>
              <a:t>		 [,1] [,2] [,3] [,4]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solidFill>
                  <a:srgbClr val="3366FF"/>
                </a:solidFill>
                <a:latin typeface="Prestige12 BT" pitchFamily="50" charset="0"/>
              </a:rPr>
              <a:t>	[1,]    0    4    8   12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solidFill>
                  <a:srgbClr val="3366FF"/>
                </a:solidFill>
                <a:latin typeface="Prestige12 BT" pitchFamily="50" charset="0"/>
              </a:rPr>
              <a:t>	[2,]    1    5    9   13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solidFill>
                  <a:srgbClr val="3366FF"/>
                </a:solidFill>
                <a:latin typeface="Prestige12 BT" pitchFamily="50" charset="0"/>
              </a:rPr>
              <a:t>	[3,]    2    6   10   14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Prestige12 BT" pitchFamily="50" charset="0"/>
              </a:rPr>
              <a:t>	&gt; dim(m)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solidFill>
                  <a:schemeClr val="accent2"/>
                </a:solidFill>
                <a:latin typeface="Prestige12 BT" pitchFamily="50" charset="0"/>
              </a:rPr>
              <a:t>	</a:t>
            </a:r>
            <a:r>
              <a:rPr lang="en-US" altLang="zh-TW" sz="2400">
                <a:solidFill>
                  <a:srgbClr val="3366FF"/>
                </a:solidFill>
                <a:latin typeface="Prestige12 BT" pitchFamily="50" charset="0"/>
              </a:rPr>
              <a:t>[1] 4 3</a:t>
            </a:r>
            <a:r>
              <a:rPr lang="en-US" altLang="zh-TW" sz="2400">
                <a:solidFill>
                  <a:srgbClr val="FF0000"/>
                </a:solidFill>
                <a:latin typeface="Prestige12 BT" pitchFamily="50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Prestige12 BT" pitchFamily="50" charset="0"/>
              </a:rPr>
              <a:t>	&gt; dim(t(m.new))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>
                <a:solidFill>
                  <a:schemeClr val="accent2"/>
                </a:solidFill>
                <a:latin typeface="Prestige12 BT" pitchFamily="50" charset="0"/>
              </a:rPr>
              <a:t>	</a:t>
            </a:r>
            <a:r>
              <a:rPr lang="en-US" altLang="zh-TW" sz="2400">
                <a:solidFill>
                  <a:srgbClr val="3366FF"/>
                </a:solidFill>
                <a:latin typeface="Prestige12 BT" pitchFamily="50" charset="0"/>
              </a:rPr>
              <a:t>[1] 3 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400">
              <a:solidFill>
                <a:srgbClr val="3366FF"/>
              </a:solidFill>
              <a:latin typeface="Prestige12 BT" pitchFamily="5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Date Placeholder 2">
            <a:extLst>
              <a:ext uri="{FF2B5EF4-FFF2-40B4-BE49-F238E27FC236}">
                <a16:creationId xmlns:a16="http://schemas.microsoft.com/office/drawing/2014/main" id="{3B5F8CAA-9C3B-2E92-619E-42B672DB8D2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2EA7019-3A9D-4CA1-8F1F-D115C76DD1CA}" type="datetime1">
              <a:rPr lang="zh-TW" altLang="en-US" sz="1400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2023/9/22</a:t>
            </a:fld>
            <a:endParaRPr lang="en-US" altLang="zh-TW" sz="1400">
              <a:solidFill>
                <a:srgbClr val="000066"/>
              </a:solidFill>
            </a:endParaRPr>
          </a:p>
        </p:txBody>
      </p:sp>
      <p:sp>
        <p:nvSpPr>
          <p:cNvPr id="82947" name="Footer Placeholder 3">
            <a:extLst>
              <a:ext uri="{FF2B5EF4-FFF2-40B4-BE49-F238E27FC236}">
                <a16:creationId xmlns:a16="http://schemas.microsoft.com/office/drawing/2014/main" id="{4C7C76BF-5100-FDD1-1331-26C01F74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z="1400" b="0" i="0" dirty="0">
              <a:solidFill>
                <a:srgbClr val="000066"/>
              </a:solidFill>
            </a:endParaRPr>
          </a:p>
        </p:txBody>
      </p:sp>
      <p:sp>
        <p:nvSpPr>
          <p:cNvPr id="82948" name="Slide Number Placeholder 4">
            <a:extLst>
              <a:ext uri="{FF2B5EF4-FFF2-40B4-BE49-F238E27FC236}">
                <a16:creationId xmlns:a16="http://schemas.microsoft.com/office/drawing/2014/main" id="{E976AA1C-D9E9-731B-F350-0ADB87D4A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035DE8B-89D1-4E14-AB79-6E563E859228}" type="slidenum">
              <a:rPr lang="en-US" altLang="zh-TW" sz="1400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TW" sz="1400">
              <a:solidFill>
                <a:srgbClr val="000066"/>
              </a:solidFill>
            </a:endParaRPr>
          </a:p>
        </p:txBody>
      </p:sp>
      <p:sp>
        <p:nvSpPr>
          <p:cNvPr id="82949" name="Rectangle 2">
            <a:extLst>
              <a:ext uri="{FF2B5EF4-FFF2-40B4-BE49-F238E27FC236}">
                <a16:creationId xmlns:a16="http://schemas.microsoft.com/office/drawing/2014/main" id="{8B55DE0C-A03D-76B7-09AD-96DEE7A4BE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Matrices</a:t>
            </a:r>
          </a:p>
        </p:txBody>
      </p:sp>
      <p:sp>
        <p:nvSpPr>
          <p:cNvPr id="82950" name="Text Box 3">
            <a:extLst>
              <a:ext uri="{FF2B5EF4-FFF2-40B4-BE49-F238E27FC236}">
                <a16:creationId xmlns:a16="http://schemas.microsoft.com/office/drawing/2014/main" id="{FA433957-C4B7-BACF-4626-182C375EB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1289051"/>
            <a:ext cx="86106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09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209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209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209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209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2095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2095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2095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2095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dirty="0">
                <a:solidFill>
                  <a:srgbClr val="A50021"/>
                </a:solidFill>
                <a:latin typeface="Prestige12 BT" pitchFamily="50" charset="0"/>
              </a:rPr>
              <a:t>&gt; x &lt;- c(3,-1,2,0,-3,6)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dirty="0">
                <a:solidFill>
                  <a:srgbClr val="A50021"/>
                </a:solidFill>
                <a:latin typeface="Prestige12 BT" pitchFamily="50" charset="0"/>
              </a:rPr>
              <a:t>&gt; </a:t>
            </a:r>
            <a:r>
              <a:rPr kumimoji="0" lang="en-US" altLang="zh-TW" dirty="0" err="1">
                <a:solidFill>
                  <a:srgbClr val="A50021"/>
                </a:solidFill>
                <a:latin typeface="Prestige12 BT" pitchFamily="50" charset="0"/>
              </a:rPr>
              <a:t>x.mat</a:t>
            </a:r>
            <a:r>
              <a:rPr kumimoji="0" lang="en-US" altLang="zh-TW" dirty="0">
                <a:solidFill>
                  <a:srgbClr val="A50021"/>
                </a:solidFill>
                <a:latin typeface="Prestige12 BT" pitchFamily="50" charset="0"/>
              </a:rPr>
              <a:t> &lt;- matrix(</a:t>
            </a:r>
            <a:r>
              <a:rPr kumimoji="0" lang="en-US" altLang="zh-TW" dirty="0" err="1">
                <a:solidFill>
                  <a:srgbClr val="A50021"/>
                </a:solidFill>
                <a:latin typeface="Prestige12 BT" pitchFamily="50" charset="0"/>
              </a:rPr>
              <a:t>x,ncol</a:t>
            </a:r>
            <a:r>
              <a:rPr kumimoji="0" lang="en-US" altLang="zh-TW" dirty="0">
                <a:solidFill>
                  <a:srgbClr val="A50021"/>
                </a:solidFill>
                <a:latin typeface="Prestige12 BT" pitchFamily="50" charset="0"/>
              </a:rPr>
              <a:t>=2)</a:t>
            </a:r>
            <a:r>
              <a:rPr kumimoji="0" lang="en-US" altLang="zh-TW" dirty="0">
                <a:solidFill>
                  <a:srgbClr val="000066"/>
                </a:solidFill>
                <a:latin typeface="Prestige12 BT" pitchFamily="50" charset="0"/>
              </a:rPr>
              <a:t>		    # Matrix with </a:t>
            </a:r>
            <a:r>
              <a:rPr kumimoji="0" lang="en-US" altLang="zh-TW" dirty="0">
                <a:solidFill>
                  <a:srgbClr val="000066"/>
                </a:solidFill>
                <a:latin typeface="Humnst777 BT" pitchFamily="34" charset="0"/>
              </a:rPr>
              <a:t>2 cols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dirty="0">
                <a:solidFill>
                  <a:srgbClr val="A50021"/>
                </a:solidFill>
                <a:latin typeface="Prestige12 BT" pitchFamily="50" charset="0"/>
              </a:rPr>
              <a:t>&gt; </a:t>
            </a:r>
            <a:r>
              <a:rPr kumimoji="0" lang="en-US" altLang="zh-TW" dirty="0" err="1">
                <a:solidFill>
                  <a:srgbClr val="A50021"/>
                </a:solidFill>
                <a:latin typeface="Prestige12 BT" pitchFamily="50" charset="0"/>
              </a:rPr>
              <a:t>x.mat</a:t>
            </a:r>
            <a:r>
              <a:rPr kumimoji="0" lang="en-US" altLang="zh-TW" dirty="0">
                <a:solidFill>
                  <a:srgbClr val="A50021"/>
                </a:solidFill>
                <a:latin typeface="Prestige12 BT" pitchFamily="50" charset="0"/>
              </a:rPr>
              <a:t>	</a:t>
            </a:r>
            <a:r>
              <a:rPr kumimoji="0" lang="en-US" altLang="zh-TW" dirty="0">
                <a:solidFill>
                  <a:srgbClr val="000066"/>
                </a:solidFill>
                <a:latin typeface="Prestige12 BT" pitchFamily="50" charset="0"/>
              </a:rPr>
              <a:t>												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dirty="0">
                <a:solidFill>
                  <a:srgbClr val="3366FF"/>
                </a:solidFill>
                <a:latin typeface="Prestige12 BT" pitchFamily="50" charset="0"/>
              </a:rPr>
              <a:t>     [,1] [,2]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dirty="0">
                <a:solidFill>
                  <a:srgbClr val="3366FF"/>
                </a:solidFill>
                <a:latin typeface="Prestige12 BT" pitchFamily="50" charset="0"/>
              </a:rPr>
              <a:t>[1,]    3    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dirty="0">
                <a:solidFill>
                  <a:srgbClr val="3366FF"/>
                </a:solidFill>
                <a:latin typeface="Prestige12 BT" pitchFamily="50" charset="0"/>
              </a:rPr>
              <a:t>[2,]   -1   -3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dirty="0">
                <a:solidFill>
                  <a:srgbClr val="3366FF"/>
                </a:solidFill>
                <a:latin typeface="Prestige12 BT" pitchFamily="50" charset="0"/>
              </a:rPr>
              <a:t>[3,]    2    6</a:t>
            </a:r>
            <a:endParaRPr kumimoji="0" lang="en-US" altLang="zh-TW" dirty="0">
              <a:solidFill>
                <a:srgbClr val="000066"/>
              </a:solidFill>
              <a:latin typeface="Prestige12 BT" pitchFamily="50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dirty="0">
                <a:solidFill>
                  <a:srgbClr val="A50021"/>
                </a:solidFill>
                <a:latin typeface="Prestige12 BT" pitchFamily="50" charset="0"/>
              </a:rPr>
              <a:t>&gt; </a:t>
            </a:r>
            <a:r>
              <a:rPr kumimoji="0" lang="en-US" altLang="zh-TW" dirty="0" err="1">
                <a:solidFill>
                  <a:srgbClr val="A50021"/>
                </a:solidFill>
                <a:latin typeface="Prestige12 BT" pitchFamily="50" charset="0"/>
              </a:rPr>
              <a:t>x.mat</a:t>
            </a:r>
            <a:r>
              <a:rPr kumimoji="0" lang="en-US" altLang="zh-TW" dirty="0">
                <a:solidFill>
                  <a:srgbClr val="A50021"/>
                </a:solidFill>
                <a:latin typeface="Prestige12 BT" pitchFamily="50" charset="0"/>
              </a:rPr>
              <a:t> &lt;- matrix(</a:t>
            </a:r>
            <a:r>
              <a:rPr kumimoji="0" lang="en-US" altLang="zh-TW" dirty="0" err="1">
                <a:solidFill>
                  <a:srgbClr val="A50021"/>
                </a:solidFill>
                <a:latin typeface="Prestige12 BT" pitchFamily="50" charset="0"/>
              </a:rPr>
              <a:t>x,ncol</a:t>
            </a:r>
            <a:r>
              <a:rPr kumimoji="0" lang="en-US" altLang="zh-TW" dirty="0">
                <a:solidFill>
                  <a:srgbClr val="A50021"/>
                </a:solidFill>
                <a:latin typeface="Prestige12 BT" pitchFamily="50" charset="0"/>
              </a:rPr>
              <a:t>=2, </a:t>
            </a:r>
            <a:r>
              <a:rPr kumimoji="0" lang="en-US" altLang="zh-TW" dirty="0" err="1">
                <a:solidFill>
                  <a:srgbClr val="A50021"/>
                </a:solidFill>
                <a:latin typeface="Prestige12 BT" pitchFamily="50" charset="0"/>
              </a:rPr>
              <a:t>byrow</a:t>
            </a:r>
            <a:r>
              <a:rPr kumimoji="0" lang="en-US" altLang="zh-TW" dirty="0">
                <a:solidFill>
                  <a:srgbClr val="A50021"/>
                </a:solidFill>
                <a:latin typeface="Prestige12 BT" pitchFamily="50" charset="0"/>
              </a:rPr>
              <a:t>=T)</a:t>
            </a:r>
            <a:r>
              <a:rPr kumimoji="0" lang="en-US" altLang="zh-TW" dirty="0">
                <a:solidFill>
                  <a:srgbClr val="000066"/>
                </a:solidFill>
                <a:latin typeface="Prestige12 BT" pitchFamily="50" charset="0"/>
              </a:rPr>
              <a:t>	 # </a:t>
            </a:r>
            <a:r>
              <a:rPr kumimoji="0" lang="en-US" altLang="zh-TW" dirty="0">
                <a:solidFill>
                  <a:srgbClr val="000066"/>
                </a:solidFill>
                <a:latin typeface="Humnst777 BT" pitchFamily="34" charset="0"/>
              </a:rPr>
              <a:t>By row creation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dirty="0">
                <a:solidFill>
                  <a:srgbClr val="A50021"/>
                </a:solidFill>
                <a:latin typeface="Prestige12 BT" pitchFamily="50" charset="0"/>
              </a:rPr>
              <a:t>&gt; </a:t>
            </a:r>
            <a:r>
              <a:rPr kumimoji="0" lang="en-US" altLang="zh-TW" dirty="0" err="1">
                <a:solidFill>
                  <a:srgbClr val="A50021"/>
                </a:solidFill>
                <a:latin typeface="Prestige12 BT" pitchFamily="50" charset="0"/>
              </a:rPr>
              <a:t>x.mat</a:t>
            </a:r>
            <a:r>
              <a:rPr kumimoji="0" lang="en-US" altLang="zh-TW" dirty="0">
                <a:solidFill>
                  <a:srgbClr val="000066"/>
                </a:solidFill>
                <a:latin typeface="Prestige12 BT" pitchFamily="50" charset="0"/>
              </a:rPr>
              <a:t>									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dirty="0">
                <a:solidFill>
                  <a:srgbClr val="3366FF"/>
                </a:solidFill>
                <a:latin typeface="Prestige12 BT" pitchFamily="50" charset="0"/>
              </a:rPr>
              <a:t>     [,1] [,2]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dirty="0">
                <a:solidFill>
                  <a:srgbClr val="3366FF"/>
                </a:solidFill>
                <a:latin typeface="Prestige12 BT" pitchFamily="50" charset="0"/>
              </a:rPr>
              <a:t>[1,]    3   -1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dirty="0">
                <a:solidFill>
                  <a:srgbClr val="3366FF"/>
                </a:solidFill>
                <a:latin typeface="Prestige12 BT" pitchFamily="50" charset="0"/>
              </a:rPr>
              <a:t>[2,]    2    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dirty="0">
                <a:solidFill>
                  <a:srgbClr val="3366FF"/>
                </a:solidFill>
                <a:latin typeface="Prestige12 BT" pitchFamily="50" charset="0"/>
              </a:rPr>
              <a:t>[3,]   -3    6</a:t>
            </a:r>
          </a:p>
        </p:txBody>
      </p:sp>
      <p:sp>
        <p:nvSpPr>
          <p:cNvPr id="82951" name="Rectangle 4">
            <a:extLst>
              <a:ext uri="{FF2B5EF4-FFF2-40B4-BE49-F238E27FC236}">
                <a16:creationId xmlns:a16="http://schemas.microsoft.com/office/drawing/2014/main" id="{6641EA91-0585-76B8-00C1-63CFAFD84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765176"/>
            <a:ext cx="6465168" cy="395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75000"/>
            </a:pPr>
            <a:r>
              <a:rPr kumimoji="0" lang="en-US" altLang="zh-TW">
                <a:solidFill>
                  <a:srgbClr val="000066"/>
                </a:solidFill>
                <a:latin typeface="Humnst777 BT" pitchFamily="34" charset="0"/>
              </a:rPr>
              <a:t>Matrix: Rectangular table of data of the same type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Date Placeholder 2">
            <a:extLst>
              <a:ext uri="{FF2B5EF4-FFF2-40B4-BE49-F238E27FC236}">
                <a16:creationId xmlns:a16="http://schemas.microsoft.com/office/drawing/2014/main" id="{A41E8A63-E897-84A4-AA7C-D327DA43485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CA468CE-1E53-4BE7-9CFA-6AB3A464DB3D}" type="datetime1">
              <a:rPr lang="zh-TW" altLang="en-US" sz="1400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2023/9/22</a:t>
            </a:fld>
            <a:endParaRPr lang="en-US" altLang="zh-TW" sz="1400">
              <a:solidFill>
                <a:srgbClr val="000066"/>
              </a:solidFill>
            </a:endParaRPr>
          </a:p>
        </p:txBody>
      </p:sp>
      <p:sp>
        <p:nvSpPr>
          <p:cNvPr id="84995" name="Footer Placeholder 3">
            <a:extLst>
              <a:ext uri="{FF2B5EF4-FFF2-40B4-BE49-F238E27FC236}">
                <a16:creationId xmlns:a16="http://schemas.microsoft.com/office/drawing/2014/main" id="{B0E696CB-4A1C-7D2D-4DCF-F689B54B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z="1400" b="0" i="0" dirty="0">
              <a:solidFill>
                <a:srgbClr val="000066"/>
              </a:solidFill>
            </a:endParaRPr>
          </a:p>
        </p:txBody>
      </p:sp>
      <p:sp>
        <p:nvSpPr>
          <p:cNvPr id="84996" name="Slide Number Placeholder 4">
            <a:extLst>
              <a:ext uri="{FF2B5EF4-FFF2-40B4-BE49-F238E27FC236}">
                <a16:creationId xmlns:a16="http://schemas.microsoft.com/office/drawing/2014/main" id="{ABB943D4-DC46-DAED-E658-2290BF7D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4540572-65DF-48E2-BC5F-9216F30AFC19}" type="slidenum">
              <a:rPr lang="en-US" altLang="zh-TW" sz="1400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TW" sz="1400">
              <a:solidFill>
                <a:srgbClr val="000066"/>
              </a:solidFill>
            </a:endParaRPr>
          </a:p>
        </p:txBody>
      </p:sp>
      <p:sp>
        <p:nvSpPr>
          <p:cNvPr id="84997" name="Rectangle 2">
            <a:extLst>
              <a:ext uri="{FF2B5EF4-FFF2-40B4-BE49-F238E27FC236}">
                <a16:creationId xmlns:a16="http://schemas.microsoft.com/office/drawing/2014/main" id="{3D3D1A98-0BB7-D837-27AB-E1A6C0D2C1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Dealing with Matrices</a:t>
            </a:r>
          </a:p>
        </p:txBody>
      </p:sp>
      <p:sp>
        <p:nvSpPr>
          <p:cNvPr id="84998" name="Text Box 3">
            <a:extLst>
              <a:ext uri="{FF2B5EF4-FFF2-40B4-BE49-F238E27FC236}">
                <a16:creationId xmlns:a16="http://schemas.microsoft.com/office/drawing/2014/main" id="{7668E8DE-5F9D-61BC-89E5-189201F8C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6" y="1052514"/>
            <a:ext cx="857726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09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209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209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209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209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2095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2095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2095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2095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dirty="0">
                <a:solidFill>
                  <a:srgbClr val="A50021"/>
                </a:solidFill>
                <a:latin typeface="Prestige12 BT" pitchFamily="50" charset="0"/>
              </a:rPr>
              <a:t>&gt; </a:t>
            </a:r>
            <a:r>
              <a:rPr kumimoji="0" lang="en-US" altLang="zh-TW" dirty="0" err="1">
                <a:solidFill>
                  <a:srgbClr val="A50021"/>
                </a:solidFill>
                <a:latin typeface="Prestige12 BT" pitchFamily="50" charset="0"/>
              </a:rPr>
              <a:t>x.mat</a:t>
            </a:r>
            <a:r>
              <a:rPr kumimoji="0" lang="en-US" altLang="zh-TW" dirty="0">
                <a:solidFill>
                  <a:srgbClr val="A50021"/>
                </a:solidFill>
                <a:latin typeface="Prestige12 BT" pitchFamily="50" charset="0"/>
              </a:rPr>
              <a:t>[,2]</a:t>
            </a:r>
            <a:r>
              <a:rPr kumimoji="0" lang="en-US" altLang="zh-TW" b="1" dirty="0">
                <a:solidFill>
                  <a:srgbClr val="000066"/>
                </a:solidFill>
                <a:latin typeface="Prestige12 BT" pitchFamily="50" charset="0"/>
              </a:rPr>
              <a:t> 	# </a:t>
            </a:r>
            <a:r>
              <a:rPr kumimoji="0" lang="en-US" altLang="zh-TW" dirty="0">
                <a:solidFill>
                  <a:srgbClr val="000066"/>
                </a:solidFill>
                <a:latin typeface="Humnst777 BT" pitchFamily="34" charset="0"/>
              </a:rPr>
              <a:t>2</a:t>
            </a:r>
            <a:r>
              <a:rPr kumimoji="0" lang="en-US" altLang="zh-TW" baseline="30000" dirty="0">
                <a:solidFill>
                  <a:srgbClr val="000066"/>
                </a:solidFill>
                <a:latin typeface="Humnst777 BT" pitchFamily="34" charset="0"/>
              </a:rPr>
              <a:t>nd</a:t>
            </a:r>
            <a:r>
              <a:rPr kumimoji="0" lang="en-US" altLang="zh-TW" b="1" dirty="0">
                <a:solidFill>
                  <a:srgbClr val="000066"/>
                </a:solidFill>
                <a:latin typeface="Humnst777 BT" pitchFamily="34" charset="0"/>
              </a:rPr>
              <a:t> </a:t>
            </a:r>
            <a:r>
              <a:rPr kumimoji="0" lang="en-US" altLang="zh-TW" dirty="0">
                <a:solidFill>
                  <a:srgbClr val="000066"/>
                </a:solidFill>
                <a:latin typeface="Humnst777 BT" pitchFamily="34" charset="0"/>
              </a:rPr>
              <a:t>col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dirty="0">
                <a:solidFill>
                  <a:srgbClr val="3366FF"/>
                </a:solidFill>
                <a:latin typeface="Prestige12 BT" pitchFamily="50" charset="0"/>
              </a:rPr>
              <a:t>[1] -1 0 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TW" b="1" dirty="0">
              <a:solidFill>
                <a:srgbClr val="000066"/>
              </a:solidFill>
              <a:latin typeface="Prestige12 BT" pitchFamily="50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dirty="0">
                <a:solidFill>
                  <a:srgbClr val="A50021"/>
                </a:solidFill>
                <a:latin typeface="Prestige12 BT" pitchFamily="50" charset="0"/>
              </a:rPr>
              <a:t>&gt; </a:t>
            </a:r>
            <a:r>
              <a:rPr kumimoji="0" lang="en-US" altLang="zh-TW" dirty="0" err="1">
                <a:solidFill>
                  <a:srgbClr val="A50021"/>
                </a:solidFill>
                <a:latin typeface="Prestige12 BT" pitchFamily="50" charset="0"/>
              </a:rPr>
              <a:t>x.mat</a:t>
            </a:r>
            <a:r>
              <a:rPr kumimoji="0" lang="en-US" altLang="zh-TW" dirty="0">
                <a:solidFill>
                  <a:srgbClr val="A50021"/>
                </a:solidFill>
                <a:latin typeface="Prestige12 BT" pitchFamily="50" charset="0"/>
              </a:rPr>
              <a:t>[c(1,3),]</a:t>
            </a:r>
            <a:r>
              <a:rPr kumimoji="0" lang="en-US" altLang="zh-TW" b="1" dirty="0">
                <a:solidFill>
                  <a:srgbClr val="000066"/>
                </a:solidFill>
                <a:latin typeface="Prestige12 BT" pitchFamily="50" charset="0"/>
              </a:rPr>
              <a:t>		#	</a:t>
            </a:r>
            <a:r>
              <a:rPr kumimoji="0" lang="en-US" altLang="zh-TW" dirty="0">
                <a:solidFill>
                  <a:srgbClr val="000066"/>
                </a:solidFill>
                <a:latin typeface="Humnst777 BT" pitchFamily="34" charset="0"/>
              </a:rPr>
              <a:t>1</a:t>
            </a:r>
            <a:r>
              <a:rPr kumimoji="0" lang="en-US" altLang="zh-TW" baseline="30000" dirty="0">
                <a:solidFill>
                  <a:srgbClr val="000066"/>
                </a:solidFill>
                <a:latin typeface="Humnst777 BT" pitchFamily="34" charset="0"/>
              </a:rPr>
              <a:t>st</a:t>
            </a:r>
            <a:r>
              <a:rPr kumimoji="0" lang="en-US" altLang="zh-TW" dirty="0">
                <a:solidFill>
                  <a:srgbClr val="000066"/>
                </a:solidFill>
                <a:latin typeface="Humnst777 BT" pitchFamily="34" charset="0"/>
              </a:rPr>
              <a:t> and 3</a:t>
            </a:r>
            <a:r>
              <a:rPr kumimoji="0" lang="en-US" altLang="zh-TW" baseline="30000" dirty="0">
                <a:solidFill>
                  <a:srgbClr val="000066"/>
                </a:solidFill>
                <a:latin typeface="Humnst777 BT" pitchFamily="34" charset="0"/>
              </a:rPr>
              <a:t>rd</a:t>
            </a:r>
            <a:r>
              <a:rPr kumimoji="0" lang="en-US" altLang="zh-TW" dirty="0">
                <a:solidFill>
                  <a:srgbClr val="000066"/>
                </a:solidFill>
                <a:latin typeface="Humnst777 BT" pitchFamily="34" charset="0"/>
              </a:rPr>
              <a:t> lines</a:t>
            </a:r>
            <a:endParaRPr kumimoji="0" lang="en-US" altLang="zh-TW" b="1" dirty="0">
              <a:solidFill>
                <a:srgbClr val="000066"/>
              </a:solidFill>
              <a:latin typeface="Humnst777 BT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dirty="0">
                <a:solidFill>
                  <a:srgbClr val="3366FF"/>
                </a:solidFill>
                <a:latin typeface="Prestige12 BT" pitchFamily="50" charset="0"/>
              </a:rPr>
              <a:t>     [,1] [,2]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dirty="0">
                <a:solidFill>
                  <a:srgbClr val="3366FF"/>
                </a:solidFill>
                <a:latin typeface="Prestige12 BT" pitchFamily="50" charset="0"/>
              </a:rPr>
              <a:t>[1,]    3   -1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dirty="0">
                <a:solidFill>
                  <a:srgbClr val="3366FF"/>
                </a:solidFill>
                <a:latin typeface="Prestige12 BT" pitchFamily="50" charset="0"/>
              </a:rPr>
              <a:t>[2,]   -3    6</a:t>
            </a:r>
            <a:endParaRPr kumimoji="0" lang="en-US" altLang="zh-TW" sz="2800" dirty="0">
              <a:solidFill>
                <a:srgbClr val="3366FF"/>
              </a:solidFill>
              <a:latin typeface="Prestige12 BT" pitchFamily="50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TW" b="1" dirty="0">
              <a:solidFill>
                <a:srgbClr val="3366FF"/>
              </a:solidFill>
              <a:latin typeface="Prestige12 BT" pitchFamily="50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b="1" dirty="0">
                <a:solidFill>
                  <a:srgbClr val="A50021"/>
                </a:solidFill>
                <a:latin typeface="Prestige12 BT" pitchFamily="50" charset="0"/>
              </a:rPr>
              <a:t>&gt; </a:t>
            </a:r>
            <a:r>
              <a:rPr kumimoji="0" lang="en-US" altLang="zh-TW" b="1" dirty="0" err="1">
                <a:solidFill>
                  <a:srgbClr val="A50021"/>
                </a:solidFill>
                <a:latin typeface="Prestige12 BT" pitchFamily="50" charset="0"/>
              </a:rPr>
              <a:t>x.mat</a:t>
            </a:r>
            <a:r>
              <a:rPr kumimoji="0" lang="en-US" altLang="zh-TW" b="1" dirty="0">
                <a:solidFill>
                  <a:srgbClr val="A50021"/>
                </a:solidFill>
                <a:latin typeface="Prestige12 BT" pitchFamily="50" charset="0"/>
              </a:rPr>
              <a:t>[-2,]	</a:t>
            </a:r>
            <a:r>
              <a:rPr kumimoji="0" lang="en-US" altLang="zh-TW" b="1" dirty="0">
                <a:solidFill>
                  <a:srgbClr val="000066"/>
                </a:solidFill>
                <a:latin typeface="Prestige12 BT" pitchFamily="50" charset="0"/>
              </a:rPr>
              <a:t>	#	</a:t>
            </a:r>
            <a:r>
              <a:rPr kumimoji="0" lang="en-US" altLang="zh-TW" dirty="0">
                <a:solidFill>
                  <a:srgbClr val="000066"/>
                </a:solidFill>
                <a:latin typeface="Humnst777 BT" pitchFamily="34" charset="0"/>
              </a:rPr>
              <a:t>No 2</a:t>
            </a:r>
            <a:r>
              <a:rPr kumimoji="0" lang="en-US" altLang="zh-TW" baseline="30000" dirty="0">
                <a:solidFill>
                  <a:srgbClr val="000066"/>
                </a:solidFill>
                <a:latin typeface="Humnst777 BT" pitchFamily="34" charset="0"/>
              </a:rPr>
              <a:t>nd</a:t>
            </a:r>
            <a:r>
              <a:rPr kumimoji="0" lang="en-US" altLang="zh-TW" dirty="0">
                <a:solidFill>
                  <a:srgbClr val="000066"/>
                </a:solidFill>
                <a:latin typeface="Humnst777 BT" pitchFamily="34" charset="0"/>
              </a:rPr>
              <a:t> line</a:t>
            </a:r>
            <a:endParaRPr kumimoji="0" lang="en-US" altLang="zh-TW" b="1" dirty="0">
              <a:solidFill>
                <a:srgbClr val="000066"/>
              </a:solidFill>
              <a:latin typeface="Prestige12 BT" pitchFamily="50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dirty="0">
                <a:solidFill>
                  <a:srgbClr val="3366FF"/>
                </a:solidFill>
                <a:latin typeface="Prestige12 BT" pitchFamily="50" charset="0"/>
              </a:rPr>
              <a:t>     [,1] [,2]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dirty="0">
                <a:solidFill>
                  <a:srgbClr val="3366FF"/>
                </a:solidFill>
                <a:latin typeface="Prestige12 BT" pitchFamily="50" charset="0"/>
              </a:rPr>
              <a:t>[1,]    3   -1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dirty="0">
                <a:solidFill>
                  <a:srgbClr val="3366FF"/>
                </a:solidFill>
                <a:latin typeface="Prestige12 BT" pitchFamily="50" charset="0"/>
              </a:rPr>
              <a:t>[2,]   -3    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Date Placeholder 2">
            <a:extLst>
              <a:ext uri="{FF2B5EF4-FFF2-40B4-BE49-F238E27FC236}">
                <a16:creationId xmlns:a16="http://schemas.microsoft.com/office/drawing/2014/main" id="{1B9D2B8E-CE24-E2F1-F441-E27E01EB798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AB3DD74-7901-4C44-B647-0A5BF4E63701}" type="datetime1">
              <a:rPr lang="zh-TW" altLang="en-US" sz="1400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2023/9/22</a:t>
            </a:fld>
            <a:endParaRPr lang="en-US" altLang="zh-TW" sz="1400">
              <a:solidFill>
                <a:srgbClr val="000066"/>
              </a:solidFill>
            </a:endParaRPr>
          </a:p>
        </p:txBody>
      </p:sp>
      <p:sp>
        <p:nvSpPr>
          <p:cNvPr id="87043" name="Footer Placeholder 3">
            <a:extLst>
              <a:ext uri="{FF2B5EF4-FFF2-40B4-BE49-F238E27FC236}">
                <a16:creationId xmlns:a16="http://schemas.microsoft.com/office/drawing/2014/main" id="{9070F4B7-922C-9CFD-5F3C-62EB7284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sz="1400" b="0" i="0" dirty="0">
              <a:solidFill>
                <a:srgbClr val="000066"/>
              </a:solidFill>
            </a:endParaRPr>
          </a:p>
        </p:txBody>
      </p:sp>
      <p:sp>
        <p:nvSpPr>
          <p:cNvPr id="87044" name="Slide Number Placeholder 4">
            <a:extLst>
              <a:ext uri="{FF2B5EF4-FFF2-40B4-BE49-F238E27FC236}">
                <a16:creationId xmlns:a16="http://schemas.microsoft.com/office/drawing/2014/main" id="{02342B98-254C-DAF0-73FD-716D7080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3D09520-3224-4166-91FA-0A5AB628C9DC}" type="slidenum">
              <a:rPr lang="en-US" altLang="zh-TW" sz="1400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TW" sz="1400">
              <a:solidFill>
                <a:srgbClr val="000066"/>
              </a:solidFill>
            </a:endParaRPr>
          </a:p>
        </p:txBody>
      </p:sp>
      <p:sp>
        <p:nvSpPr>
          <p:cNvPr id="87045" name="Rectangle 2">
            <a:extLst>
              <a:ext uri="{FF2B5EF4-FFF2-40B4-BE49-F238E27FC236}">
                <a16:creationId xmlns:a16="http://schemas.microsoft.com/office/drawing/2014/main" id="{BCB92EE0-5E28-1AF8-5E54-B6F6A4B0C9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1"/>
            <a:ext cx="8534400" cy="765175"/>
          </a:xfrm>
        </p:spPr>
        <p:txBody>
          <a:bodyPr/>
          <a:lstStyle/>
          <a:p>
            <a:pPr eaLnBrk="1" hangingPunct="1"/>
            <a:r>
              <a:rPr lang="en-US" altLang="zh-TW"/>
              <a:t>Dealing with Matrices</a:t>
            </a:r>
          </a:p>
        </p:txBody>
      </p:sp>
      <p:sp>
        <p:nvSpPr>
          <p:cNvPr id="87046" name="Text Box 3">
            <a:extLst>
              <a:ext uri="{FF2B5EF4-FFF2-40B4-BE49-F238E27FC236}">
                <a16:creationId xmlns:a16="http://schemas.microsoft.com/office/drawing/2014/main" id="{BC26C670-46D1-6E71-056C-1227C4FCB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800100"/>
            <a:ext cx="86106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09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209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209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209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209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2095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2095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2095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2095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dirty="0">
                <a:solidFill>
                  <a:srgbClr val="A50021"/>
                </a:solidFill>
                <a:latin typeface="Prestige12 BT" pitchFamily="50" charset="0"/>
              </a:rPr>
              <a:t>&gt; dim(</a:t>
            </a:r>
            <a:r>
              <a:rPr kumimoji="0" lang="en-US" altLang="zh-TW" dirty="0" err="1">
                <a:solidFill>
                  <a:srgbClr val="A50021"/>
                </a:solidFill>
                <a:latin typeface="Prestige12 BT" pitchFamily="50" charset="0"/>
              </a:rPr>
              <a:t>x.mat</a:t>
            </a:r>
            <a:r>
              <a:rPr kumimoji="0" lang="en-US" altLang="zh-TW" dirty="0">
                <a:solidFill>
                  <a:srgbClr val="A50021"/>
                </a:solidFill>
                <a:latin typeface="Prestige12 BT" pitchFamily="50" charset="0"/>
              </a:rPr>
              <a:t>)	</a:t>
            </a:r>
            <a:r>
              <a:rPr kumimoji="0" lang="en-US" altLang="zh-TW" dirty="0">
                <a:solidFill>
                  <a:srgbClr val="000066"/>
                </a:solidFill>
                <a:latin typeface="Prestige12 BT" pitchFamily="50" charset="0"/>
              </a:rPr>
              <a:t># Dimension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dirty="0">
                <a:solidFill>
                  <a:srgbClr val="000066"/>
                </a:solidFill>
                <a:latin typeface="Prestige12 BT" pitchFamily="50" charset="0"/>
              </a:rPr>
              <a:t>[1] 3 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dirty="0">
                <a:solidFill>
                  <a:srgbClr val="A50021"/>
                </a:solidFill>
                <a:latin typeface="Prestige12 BT" pitchFamily="50" charset="0"/>
              </a:rPr>
              <a:t>&gt; t(</a:t>
            </a:r>
            <a:r>
              <a:rPr kumimoji="0" lang="en-US" altLang="zh-TW" dirty="0" err="1">
                <a:solidFill>
                  <a:srgbClr val="A50021"/>
                </a:solidFill>
                <a:latin typeface="Prestige12 BT" pitchFamily="50" charset="0"/>
              </a:rPr>
              <a:t>x.mat</a:t>
            </a:r>
            <a:r>
              <a:rPr kumimoji="0" lang="en-US" altLang="zh-TW" dirty="0">
                <a:solidFill>
                  <a:srgbClr val="A50021"/>
                </a:solidFill>
                <a:latin typeface="Prestige12 BT" pitchFamily="50" charset="0"/>
              </a:rPr>
              <a:t>)	</a:t>
            </a:r>
            <a:r>
              <a:rPr kumimoji="0" lang="en-US" altLang="zh-TW" dirty="0">
                <a:solidFill>
                  <a:srgbClr val="000066"/>
                </a:solidFill>
                <a:latin typeface="Prestige12 BT" pitchFamily="50" charset="0"/>
              </a:rPr>
              <a:t>	   # Transpose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2800" dirty="0">
                <a:solidFill>
                  <a:srgbClr val="000066"/>
                </a:solidFill>
                <a:latin typeface="Prestige12 BT" pitchFamily="50" charset="0"/>
              </a:rPr>
              <a:t>     </a:t>
            </a:r>
            <a:r>
              <a:rPr kumimoji="0" lang="en-US" altLang="zh-TW" dirty="0">
                <a:solidFill>
                  <a:srgbClr val="000066"/>
                </a:solidFill>
                <a:latin typeface="Prestige12 BT" pitchFamily="50" charset="0"/>
              </a:rPr>
              <a:t>[,1] [,2] [,3]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dirty="0">
                <a:solidFill>
                  <a:srgbClr val="000066"/>
                </a:solidFill>
                <a:latin typeface="Prestige12 BT" pitchFamily="50" charset="0"/>
              </a:rPr>
              <a:t>[1,]    3    2   -3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dirty="0">
                <a:solidFill>
                  <a:srgbClr val="000066"/>
                </a:solidFill>
                <a:latin typeface="Prestige12 BT" pitchFamily="50" charset="0"/>
              </a:rPr>
              <a:t>[2,]   -1    0    6</a:t>
            </a:r>
            <a:r>
              <a:rPr kumimoji="0" lang="en-US" altLang="zh-TW" sz="2800" dirty="0">
                <a:solidFill>
                  <a:srgbClr val="000066"/>
                </a:solidFill>
                <a:latin typeface="Prestige12 BT" pitchFamily="50" charset="0"/>
              </a:rPr>
              <a:t>         </a:t>
            </a:r>
            <a:endParaRPr kumimoji="0" lang="en-US" altLang="zh-TW" dirty="0">
              <a:solidFill>
                <a:srgbClr val="000066"/>
              </a:solidFill>
              <a:latin typeface="Prestige12 BT" pitchFamily="50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dirty="0">
                <a:solidFill>
                  <a:srgbClr val="A50021"/>
                </a:solidFill>
                <a:latin typeface="Prestige12 BT" pitchFamily="50" charset="0"/>
              </a:rPr>
              <a:t>&gt; </a:t>
            </a:r>
            <a:r>
              <a:rPr kumimoji="0" lang="en-US" altLang="zh-TW" dirty="0" err="1">
                <a:solidFill>
                  <a:srgbClr val="A50021"/>
                </a:solidFill>
                <a:latin typeface="Prestige12 BT" pitchFamily="50" charset="0"/>
              </a:rPr>
              <a:t>x.mat</a:t>
            </a:r>
            <a:r>
              <a:rPr kumimoji="0" lang="en-US" altLang="zh-TW" dirty="0">
                <a:solidFill>
                  <a:srgbClr val="A50021"/>
                </a:solidFill>
                <a:latin typeface="Prestige12 BT" pitchFamily="50" charset="0"/>
              </a:rPr>
              <a:t> %*% t(</a:t>
            </a:r>
            <a:r>
              <a:rPr kumimoji="0" lang="en-US" altLang="zh-TW" dirty="0" err="1">
                <a:solidFill>
                  <a:srgbClr val="A50021"/>
                </a:solidFill>
                <a:latin typeface="Prestige12 BT" pitchFamily="50" charset="0"/>
              </a:rPr>
              <a:t>x.mat</a:t>
            </a:r>
            <a:r>
              <a:rPr kumimoji="0" lang="en-US" altLang="zh-TW" dirty="0">
                <a:solidFill>
                  <a:srgbClr val="A50021"/>
                </a:solidFill>
                <a:latin typeface="Prestige12 BT" pitchFamily="50" charset="0"/>
              </a:rPr>
              <a:t>)	</a:t>
            </a:r>
            <a:r>
              <a:rPr kumimoji="0" lang="en-US" altLang="zh-TW" dirty="0">
                <a:solidFill>
                  <a:srgbClr val="000066"/>
                </a:solidFill>
                <a:latin typeface="Prestige12 BT" pitchFamily="50" charset="0"/>
              </a:rPr>
              <a:t>	#	 %*% Multiplication (inner product)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dirty="0">
                <a:solidFill>
                  <a:srgbClr val="000066"/>
                </a:solidFill>
                <a:latin typeface="Prestige12 BT" pitchFamily="50" charset="0"/>
              </a:rPr>
              <a:t>     [,1] [,2] [,3]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dirty="0">
                <a:solidFill>
                  <a:srgbClr val="000066"/>
                </a:solidFill>
                <a:latin typeface="Prestige12 BT" pitchFamily="50" charset="0"/>
              </a:rPr>
              <a:t>[1,]   10    6  -15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dirty="0">
                <a:solidFill>
                  <a:srgbClr val="000066"/>
                </a:solidFill>
                <a:latin typeface="Prestige12 BT" pitchFamily="50" charset="0"/>
              </a:rPr>
              <a:t>[2,]    6    4   -6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dirty="0">
                <a:solidFill>
                  <a:srgbClr val="000066"/>
                </a:solidFill>
                <a:latin typeface="Prestige12 BT" pitchFamily="50" charset="0"/>
              </a:rPr>
              <a:t>[3,]  -15   -6   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TW" dirty="0">
                <a:solidFill>
                  <a:srgbClr val="A50021"/>
                </a:solidFill>
                <a:latin typeface="Prestige12 BT" pitchFamily="50" charset="0"/>
              </a:rPr>
              <a:t>&gt; solve()</a:t>
            </a:r>
            <a:r>
              <a:rPr kumimoji="0" lang="en-US" altLang="zh-TW" dirty="0">
                <a:solidFill>
                  <a:srgbClr val="000066"/>
                </a:solidFill>
                <a:latin typeface="Prestige12 BT" pitchFamily="50" charset="0"/>
              </a:rPr>
              <a:t>			# Inverse of a square matrix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TW" dirty="0">
                <a:solidFill>
                  <a:srgbClr val="A50021"/>
                </a:solidFill>
                <a:latin typeface="Prestige12 BT" pitchFamily="50" charset="0"/>
              </a:rPr>
              <a:t>&gt; eigen()</a:t>
            </a:r>
            <a:r>
              <a:rPr kumimoji="0" lang="en-US" altLang="zh-TW" dirty="0">
                <a:solidFill>
                  <a:srgbClr val="000066"/>
                </a:solidFill>
                <a:latin typeface="Prestige12 BT" pitchFamily="50" charset="0"/>
              </a:rPr>
              <a:t>			# Eigenvectors and eigenvalues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預設簡報設計">
  <a:themeElements>
    <a:clrScheme name="1_預設簡報設計 9">
      <a:dk1>
        <a:srgbClr val="000066"/>
      </a:dk1>
      <a:lt1>
        <a:srgbClr val="FFFFFF"/>
      </a:lt1>
      <a:dk2>
        <a:srgbClr val="000066"/>
      </a:dk2>
      <a:lt2>
        <a:srgbClr val="FFFFFF"/>
      </a:lt2>
      <a:accent1>
        <a:srgbClr val="00CC99"/>
      </a:accent1>
      <a:accent2>
        <a:srgbClr val="FF3300"/>
      </a:accent2>
      <a:accent3>
        <a:srgbClr val="FFFFFF"/>
      </a:accent3>
      <a:accent4>
        <a:srgbClr val="000056"/>
      </a:accent4>
      <a:accent5>
        <a:srgbClr val="AAE2CA"/>
      </a:accent5>
      <a:accent6>
        <a:srgbClr val="E72D00"/>
      </a:accent6>
      <a:hlink>
        <a:srgbClr val="FF33CC"/>
      </a:hlink>
      <a:folHlink>
        <a:srgbClr val="0000FF"/>
      </a:folHlink>
    </a:clrScheme>
    <a:fontScheme name="1_預設簡報設計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1_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8">
        <a:dk1>
          <a:srgbClr val="FFFFFF"/>
        </a:dk1>
        <a:lt1>
          <a:srgbClr val="FFFF00"/>
        </a:lt1>
        <a:dk2>
          <a:srgbClr val="000066"/>
        </a:dk2>
        <a:lt2>
          <a:srgbClr val="FFFF00"/>
        </a:lt2>
        <a:accent1>
          <a:srgbClr val="00CC99"/>
        </a:accent1>
        <a:accent2>
          <a:srgbClr val="FF3300"/>
        </a:accent2>
        <a:accent3>
          <a:srgbClr val="AAAAB8"/>
        </a:accent3>
        <a:accent4>
          <a:srgbClr val="DADA00"/>
        </a:accent4>
        <a:accent5>
          <a:srgbClr val="AAE2CA"/>
        </a:accent5>
        <a:accent6>
          <a:srgbClr val="E72D00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9">
        <a:dk1>
          <a:srgbClr val="000066"/>
        </a:dk1>
        <a:lt1>
          <a:srgbClr val="FFFFFF"/>
        </a:lt1>
        <a:dk2>
          <a:srgbClr val="000066"/>
        </a:dk2>
        <a:lt2>
          <a:srgbClr val="FFFFFF"/>
        </a:lt2>
        <a:accent1>
          <a:srgbClr val="00CC99"/>
        </a:accent1>
        <a:accent2>
          <a:srgbClr val="FF3300"/>
        </a:accent2>
        <a:accent3>
          <a:srgbClr val="FFFFFF"/>
        </a:accent3>
        <a:accent4>
          <a:srgbClr val="000056"/>
        </a:accent4>
        <a:accent5>
          <a:srgbClr val="AAE2CA"/>
        </a:accent5>
        <a:accent6>
          <a:srgbClr val="E72D00"/>
        </a:accent6>
        <a:hlink>
          <a:srgbClr val="FF33CC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1674</Words>
  <Application>Microsoft Office PowerPoint</Application>
  <PresentationFormat>Widescreen</PresentationFormat>
  <Paragraphs>287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Humnst777 BT</vt:lpstr>
      <vt:lpstr>Prestige12 BT</vt:lpstr>
      <vt:lpstr>Times New Roman</vt:lpstr>
      <vt:lpstr>Wingdings</vt:lpstr>
      <vt:lpstr>Office Theme</vt:lpstr>
      <vt:lpstr>Custom Design</vt:lpstr>
      <vt:lpstr>1_預設簡報設計</vt:lpstr>
      <vt:lpstr>Matrices and Arrays</vt:lpstr>
      <vt:lpstr>PowerPoint Presentation</vt:lpstr>
      <vt:lpstr>Matrix</vt:lpstr>
      <vt:lpstr>Matrices</vt:lpstr>
      <vt:lpstr>Matrices</vt:lpstr>
      <vt:lpstr>Matrices</vt:lpstr>
      <vt:lpstr>Matrices</vt:lpstr>
      <vt:lpstr>Dealing with Matrices</vt:lpstr>
      <vt:lpstr>Dealing with Matrices</vt:lpstr>
      <vt:lpstr>Subsetting</vt:lpstr>
      <vt:lpstr>Generate a Matrix</vt:lpstr>
      <vt:lpstr>Generate a Matrix</vt:lpstr>
      <vt:lpstr>Generate a Matrix</vt:lpstr>
      <vt:lpstr>Diagonal Element of a Matrix</vt:lpstr>
      <vt:lpstr>Diagonal Element of a Matrix</vt:lpstr>
      <vt:lpstr>Inverse of Matrices</vt:lpstr>
      <vt:lpstr>rbind() &amp; cbind()</vt:lpstr>
      <vt:lpstr>Multiplication</vt:lpstr>
      <vt:lpstr>PowerPoint Presentation</vt:lpstr>
      <vt:lpstr>Array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Sathya A</dc:creator>
  <cp:lastModifiedBy>Sathya A</cp:lastModifiedBy>
  <cp:revision>3</cp:revision>
  <dcterms:created xsi:type="dcterms:W3CDTF">2023-09-21T06:31:36Z</dcterms:created>
  <dcterms:modified xsi:type="dcterms:W3CDTF">2023-09-22T04:12:59Z</dcterms:modified>
</cp:coreProperties>
</file>