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1DAEA-5421-49A2-8AD4-2F130D761EC9}">
  <a:tblStyle styleId="{97C1DAEA-5421-49A2-8AD4-2F130D761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javatpoint.com/cpages/software/tc3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and Features Of C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 compilation process converts the source code taken as input into the object code or machine code. The compilation process can be divided into four steps, i.e., </a:t>
            </a:r>
            <a:r>
              <a:rPr lang="en-US" sz="20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Pre-processing, Compiling, Assembling, and Linking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preprocessor takes the source code as an input, and it removes all the comments from the source code. The preprocessor takes the preprocessor directive and interprets it. 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 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stdio.h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&gt;,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 directive is available in the program, then the preprocessor interprets the directive and replace this directive with the content of the 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lang="en-US" sz="2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stdio.h</a:t>
            </a:r>
            <a:r>
              <a:rPr lang="en-US" sz="2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file.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the phases through which our program passes before being transformed into an executable form</a:t>
            </a:r>
            <a:endParaRPr/>
          </a:p>
        </p:txBody>
      </p:sp>
      <p:pic>
        <p:nvPicPr>
          <p:cNvPr id="137" name="Google Shape;13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371600"/>
            <a:ext cx="42862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8229600" cy="559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C Language</a:t>
            </a:r>
            <a:endParaRPr dirty="0"/>
          </a:p>
          <a:p>
            <a:pPr marL="0" marR="0" lvl="0" indent="-1524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programming language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was developed in </a:t>
            </a:r>
            <a:r>
              <a:rPr lang="en-US" sz="24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1972 by Dennis Ritchie at bell laboratories of AT&amp;T (American Telephone &amp; Telegraph), located in the U.S.A.</a:t>
            </a:r>
            <a:endParaRPr dirty="0">
              <a:highlight>
                <a:srgbClr val="FFFF00"/>
              </a:highlight>
            </a:endParaRPr>
          </a:p>
          <a:p>
            <a:pPr marL="0" marR="0" lvl="0" indent="-1524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Dennis Ritchie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known as the 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founder of the c language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-1524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developed to overcome the problems of previous languages such as B, BCPL, etc.</a:t>
            </a:r>
            <a:endParaRPr dirty="0"/>
          </a:p>
          <a:p>
            <a:pPr marL="0" marR="0" lvl="0" indent="-152400" algn="just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Initially, C language was developed to be used in </a:t>
            </a:r>
            <a:r>
              <a:rPr lang="en-US" sz="24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UNIX operating system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inherits many features of previous languages such as B and BCPL.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5"/>
          <p:cNvGraphicFramePr/>
          <p:nvPr/>
        </p:nvGraphicFramePr>
        <p:xfrm>
          <a:off x="533400" y="533400"/>
          <a:ext cx="7772400" cy="5791125"/>
        </p:xfrm>
        <a:graphic>
          <a:graphicData uri="http://schemas.openxmlformats.org/drawingml/2006/table">
            <a:tbl>
              <a:tblPr>
                <a:noFill/>
                <a:tableStyleId>{97C1DAEA-5421-49A2-8AD4-2F130D761EC9}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Language</a:t>
                      </a:r>
                      <a:endParaRPr/>
                    </a:p>
                  </a:txBody>
                  <a:tcPr marL="114300" marR="114300" marT="114300" marB="114300">
                    <a:lnL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/>
                    </a:p>
                  </a:txBody>
                  <a:tcPr marL="114300" marR="114300" marT="114300" marB="114300">
                    <a:lnL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By</a:t>
                      </a:r>
                      <a:endParaRPr/>
                    </a:p>
                  </a:txBody>
                  <a:tcPr marL="114300" marR="114300" marT="114300" marB="114300">
                    <a:lnL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FE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Algol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1960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International Group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BCPL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1967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Martin Richard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1970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Ken Thompson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Traditional C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1972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Dennis Ritchie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9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K &amp; R C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1978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Kernighan &amp; Dennis Ritchie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ANSI C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1989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ANSI Committee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ANSI/ISO C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1990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ISO Committee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9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C99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1999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800"/>
                        <a:buFont typeface="Inter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Standardization Committee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C Language</a:t>
            </a:r>
            <a:b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00" name="Google Shape;100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143000"/>
            <a:ext cx="7391400" cy="498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Simple</a:t>
            </a:r>
            <a:endParaRPr dirty="0"/>
          </a:p>
          <a:p>
            <a:pPr marL="0" marR="0" lvl="0" indent="-139700" algn="just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is a simple language in the sense that it provides a 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approach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</a:t>
            </a:r>
            <a:r>
              <a:rPr lang="en-US" sz="2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break the problem into parts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 </a:t>
            </a:r>
            <a:r>
              <a:rPr lang="en-US" sz="22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rich set of library functions</a:t>
            </a:r>
            <a:r>
              <a:rPr lang="en-US" sz="2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2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Machine Independent or Portable</a:t>
            </a:r>
            <a:endParaRPr dirty="0"/>
          </a:p>
          <a:p>
            <a:pPr marL="0" marR="0" lvl="0" indent="-139700" algn="just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assembly language, c programs 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executed on different machines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with some machine specific changes. Therefore, </a:t>
            </a:r>
            <a:r>
              <a:rPr lang="en-US" sz="2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 is a machine independent language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lang="en-US" sz="22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Mid-level programming language</a:t>
            </a:r>
            <a:endParaRPr dirty="0">
              <a:highlight>
                <a:srgbClr val="FFFF00"/>
              </a:highlight>
            </a:endParaRPr>
          </a:p>
          <a:p>
            <a:pPr marL="0" marR="0" lvl="0" indent="-139700" algn="just" rtl="0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Although, C is 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to do low-level programming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is used to develop system applications such as kernel, driver, etc. It 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supports the features of a high-level language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That is why it is known as mid-level language.</a:t>
            </a:r>
            <a:endParaRPr dirty="0"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Structured programming language</a:t>
            </a:r>
            <a:endParaRPr dirty="0"/>
          </a:p>
          <a:p>
            <a:pPr marL="0" marR="0" lvl="0" indent="-1397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is a structured programming language in the sense that 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</a:t>
            </a:r>
            <a:r>
              <a:rPr lang="en-US" sz="22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break the program into parts using functions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So, it is </a:t>
            </a:r>
            <a:r>
              <a:rPr lang="en-US" sz="2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easy to understand and modify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Functions also provide code reusability.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Rich Library</a:t>
            </a:r>
            <a:endParaRPr dirty="0"/>
          </a:p>
          <a:p>
            <a:pPr marL="0" marR="0" lvl="0" indent="-1397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 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lot of inbuilt functions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that make the development fast.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 Memory Management</a:t>
            </a:r>
            <a:endParaRPr dirty="0"/>
          </a:p>
          <a:p>
            <a:pPr marL="0" marR="0" lvl="0" indent="-1397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supports the feature of </a:t>
            </a:r>
            <a:r>
              <a:rPr lang="en-US" sz="2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allocation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C language, we can </a:t>
            </a:r>
            <a:r>
              <a:rPr lang="en-US" sz="2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free the allocated memory 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any time by calling the </a:t>
            </a:r>
            <a:r>
              <a:rPr lang="en-US" sz="2200" b="1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free()</a:t>
            </a:r>
            <a:r>
              <a:rPr lang="en-US" sz="2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function</a:t>
            </a:r>
            <a:r>
              <a:rPr lang="en-US" sz="2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 Speed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compilation and execution time of C language is fast since there are lesser inbuilt functions and hence the lesser overhead.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8) Pointer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provides the feature of pointers. We can directly interact with the memory by using the pointers. We 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use pointers for memory, structures, functions, array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9) Recursion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C, we 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call the function within the function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provides code reusability for every function. Recursion enables us to use the approach of backtracking.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10) Extensible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language is extensible because it 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easily adopt new features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install C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compilers available for c and c++. You need to download any one. Here, we are going to use 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Turbo C++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will work for both C and C++. To install the Turbo C software, you need to follow following steps.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Turbo C++</a:t>
            </a:r>
            <a:endParaRPr/>
          </a:p>
          <a:p>
            <a:pPr marL="0" marR="0" lvl="0" indent="-1270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turboc directory inside c drive and extract the tc3.zip inside c:\turboc</a:t>
            </a:r>
            <a:endParaRPr/>
          </a:p>
          <a:p>
            <a:pPr marL="0" marR="0" lvl="0" indent="-1270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click on install.exe file</a:t>
            </a:r>
            <a:endParaRPr/>
          </a:p>
          <a:p>
            <a:pPr marL="0" marR="0" lvl="0" indent="-1270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on the tc application file located inside c:\TC\BIN to write the c program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Download Turbo C++ software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download turbo c++ from many sites. </a:t>
            </a:r>
            <a:r>
              <a:rPr lang="en-US" sz="2000" b="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download Turbo c++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Create turboc directory in c drive and extract the tc3.zip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you need to create a new directory turboc inside the c: drive. Now extract the tc3.zip file in c:\truboc directory.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Double click on the install.exe file and follow steps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click on the install icon located inside the c:\turboc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compilation?</a:t>
            </a:r>
            <a:endParaRPr dirty="0"/>
          </a:p>
          <a:p>
            <a:pPr marL="0" marR="0" lvl="0" indent="-1524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compilation is a process of converting the source code into object code. It is done with the help of the compiler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-1524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checks the source code for the syntactical or structural errors, and if the source code is error-free, then it generates the object code.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4171950"/>
            <a:ext cx="47053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On-screen Show (4:3)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Calibri</vt:lpstr>
      <vt:lpstr>Inter</vt:lpstr>
      <vt:lpstr>Office Theme</vt:lpstr>
      <vt:lpstr>History and Features Of C </vt:lpstr>
      <vt:lpstr>PowerPoint Presentation</vt:lpstr>
      <vt:lpstr>PowerPoint Presentation</vt:lpstr>
      <vt:lpstr> Features of C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following are the phases through which our program passes before being transformed into an executable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and Features Of C </dc:title>
  <cp:lastModifiedBy>Arjun M</cp:lastModifiedBy>
  <cp:revision>1</cp:revision>
  <dcterms:modified xsi:type="dcterms:W3CDTF">2022-09-13T14:43:17Z</dcterms:modified>
</cp:coreProperties>
</file>