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8D9A96-5E59-4DEA-BAEE-B86C01BB8BA5}">
  <a:tblStyle styleId="{348D9A96-5E59-4DEA-BAEE-B86C01BB8B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84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br>
              <a:rPr lang="en-U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printf and scanf</a:t>
            </a:r>
            <a:b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body" idx="1"/>
          </p:nvPr>
        </p:nvSpPr>
        <p:spPr>
          <a:xfrm>
            <a:off x="457200" y="685800"/>
            <a:ext cx="8229600" cy="544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 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printf</a:t>
            </a:r>
            <a:r>
              <a:rPr lang="en-US" sz="2400" b="0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() function </a:t>
            </a:r>
            <a:r>
              <a:rPr lang="en-US" sz="2400" b="1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 used to display output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 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scanf</a:t>
            </a:r>
            <a:r>
              <a:rPr lang="en-US" sz="2400" b="0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() function </a:t>
            </a:r>
            <a:r>
              <a:rPr lang="en-US" sz="2400" b="1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 used to take input from users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342900" marR="0" lvl="0" indent="-3429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 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printf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 and 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scanf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 functions are commonly used functions in C Language. These functions are inbuilt library functions in header files of C programming.</a:t>
            </a:r>
            <a:endParaRPr dirty="0"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457200" y="381000"/>
            <a:ext cx="8229600" cy="6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printf</a:t>
            </a:r>
            <a:r>
              <a:rPr lang="en-US" sz="2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Function</a:t>
            </a:r>
            <a:endParaRPr dirty="0"/>
          </a:p>
          <a:p>
            <a:pPr marL="0" marR="0" lvl="0" indent="-17780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 Programming language, the 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printf</a:t>
            </a:r>
            <a:r>
              <a:rPr lang="en-US" sz="2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 function is used for output.</a:t>
            </a:r>
            <a:endParaRPr dirty="0"/>
          </a:p>
          <a:p>
            <a:pPr marL="0" marR="0" lvl="0" indent="-17780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printf</a:t>
            </a:r>
            <a:r>
              <a:rPr lang="en-US" sz="2800" b="0" i="0" u="none" dirty="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() function can take any number of arguments</a:t>
            </a:r>
            <a:r>
              <a:rPr lang="en-US" sz="2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2800" b="0" i="1" u="none" dirty="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First argument must be enclosed within the double quotes “hello” and every other argument should be separated by comma ( , ) within the double quotes</a:t>
            </a:r>
            <a:r>
              <a:rPr lang="en-US" sz="2800" b="0" i="1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1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body" idx="1"/>
          </p:nvPr>
        </p:nvSpPr>
        <p:spPr>
          <a:xfrm>
            <a:off x="457200" y="381000"/>
            <a:ext cx="8229600" cy="6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Important points about </a:t>
            </a:r>
            <a:r>
              <a:rPr lang="en-US" sz="18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printf</a:t>
            </a:r>
            <a:r>
              <a:rPr lang="en-US" sz="1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():</a:t>
            </a:r>
            <a:endParaRPr dirty="0"/>
          </a:p>
          <a:p>
            <a:pPr marL="0" marR="0" lvl="0" indent="-1143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dirty="0" err="1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printf</a:t>
            </a:r>
            <a:r>
              <a:rPr lang="en-US" sz="1800" b="0" i="0" u="none" dirty="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() function is defined in </a:t>
            </a:r>
            <a:r>
              <a:rPr lang="en-US" sz="1800" b="1" i="0" u="none" dirty="0" err="1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stdio.h</a:t>
            </a:r>
            <a:r>
              <a:rPr lang="en-US" sz="1800" b="1" i="0" u="none" dirty="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 header file</a:t>
            </a:r>
            <a:r>
              <a:rPr lang="en-US" sz="1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By using this function, we can </a:t>
            </a:r>
            <a:r>
              <a:rPr lang="en-US" sz="18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 the data or user-defined message on monitor </a:t>
            </a:r>
            <a:r>
              <a:rPr lang="en-US" sz="1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(also called the </a:t>
            </a:r>
            <a:r>
              <a:rPr lang="en-US" sz="1800" b="0" i="0" u="none" dirty="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console</a:t>
            </a:r>
            <a:r>
              <a:rPr lang="en-US" sz="1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dirty="0"/>
          </a:p>
          <a:p>
            <a:pPr marL="0" marR="0" lvl="0" indent="-1143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printf</a:t>
            </a:r>
            <a:r>
              <a:rPr lang="en-US" sz="1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 can print a different kind of data format on the output string.</a:t>
            </a:r>
            <a:endParaRPr dirty="0"/>
          </a:p>
          <a:p>
            <a:pPr marL="0" marR="0" lvl="0" indent="-1143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print on a new line on the screen, </a:t>
            </a:r>
            <a:r>
              <a:rPr lang="en-US" sz="18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use “\n” in </a:t>
            </a:r>
            <a:r>
              <a:rPr lang="en-US" sz="18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printf</a:t>
            </a:r>
            <a:r>
              <a:rPr lang="en-US" sz="18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 statement.</a:t>
            </a:r>
            <a:endParaRPr dirty="0"/>
          </a:p>
          <a:p>
            <a:pPr marL="0" marR="0" lvl="0" indent="-1143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language is case sensitive programming language. For example, </a:t>
            </a:r>
            <a:r>
              <a:rPr lang="en-US" sz="18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printf</a:t>
            </a:r>
            <a:r>
              <a:rPr lang="en-US" sz="1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and </a:t>
            </a:r>
            <a:r>
              <a:rPr lang="en-US" sz="18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scanf</a:t>
            </a:r>
            <a:r>
              <a:rPr lang="en-US" sz="1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in lowercase letters treated are different from </a:t>
            </a:r>
            <a:r>
              <a:rPr lang="en-US" sz="18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Printf</a:t>
            </a:r>
            <a:r>
              <a:rPr lang="en-US" sz="1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and </a:t>
            </a:r>
            <a:r>
              <a:rPr lang="en-US" sz="18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Scanf</a:t>
            </a:r>
            <a:r>
              <a:rPr lang="en-US" sz="1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(). </a:t>
            </a:r>
            <a:r>
              <a:rPr lang="en-US" sz="1800" b="0" i="0" u="none" dirty="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All characters in </a:t>
            </a:r>
            <a:r>
              <a:rPr lang="en-US" sz="1800" b="0" i="0" u="none" dirty="0" err="1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printf</a:t>
            </a:r>
            <a:r>
              <a:rPr lang="en-US" sz="1800" b="0" i="0" u="none" dirty="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() and </a:t>
            </a:r>
            <a:r>
              <a:rPr lang="en-US" sz="1800" b="0" i="0" u="none" dirty="0" err="1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scanf</a:t>
            </a:r>
            <a:r>
              <a:rPr lang="en-US" sz="1800" b="0" i="0" u="none" dirty="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() </a:t>
            </a:r>
            <a:r>
              <a:rPr lang="en-US" sz="1800" b="0" i="0" u="none" dirty="0" err="1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builtin</a:t>
            </a:r>
            <a:r>
              <a:rPr lang="en-US" sz="1800" b="0" i="0" u="none" dirty="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functions must be in lower case.</a:t>
            </a:r>
            <a:endParaRPr dirty="0">
              <a:highlight>
                <a:srgbClr val="FFFF00"/>
              </a:highlight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</a:t>
            </a:r>
            <a:endParaRPr sz="18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143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dirty="0" err="1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printf</a:t>
            </a:r>
            <a:r>
              <a:rPr lang="en-US" sz="1800" b="0" i="0" u="none" dirty="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("format specifier",</a:t>
            </a:r>
            <a:r>
              <a:rPr lang="en-US" sz="1800" b="0" i="0" u="none" dirty="0" err="1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argument_list</a:t>
            </a:r>
            <a:r>
              <a:rPr lang="en-US" sz="1800" b="0" i="0" u="none" dirty="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dirty="0">
              <a:highlight>
                <a:srgbClr val="FFFF00"/>
              </a:highlight>
            </a:endParaRPr>
          </a:p>
          <a:p>
            <a:pPr marL="0" marR="0" lvl="0" indent="-1143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format string for output can be </a:t>
            </a:r>
            <a:r>
              <a:rPr lang="en-US" sz="1800" b="0" i="0" u="none" dirty="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%d (integer), %c (character), %s (string), %f (float) %</a:t>
            </a:r>
            <a:r>
              <a:rPr lang="en-US" sz="1800" b="0" i="0" u="none" dirty="0" err="1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lf</a:t>
            </a:r>
            <a:r>
              <a:rPr lang="en-US" sz="1800" b="0" i="0" u="none" dirty="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 (double) and %x (hexadecimal) variable</a:t>
            </a:r>
            <a:r>
              <a:rPr lang="en-US" sz="1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3429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body" idx="1"/>
          </p:nvPr>
        </p:nvSpPr>
        <p:spPr>
          <a:xfrm>
            <a:off x="457200" y="685800"/>
            <a:ext cx="8229600" cy="544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Example of printf() Function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#include&lt;stdio.h&gt;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 main()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num = 450;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print number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printf("Number is %d \n", num);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O/P : Number is 450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body" idx="1"/>
          </p:nvPr>
        </p:nvSpPr>
        <p:spPr>
          <a:xfrm>
            <a:off x="457200" y="381000"/>
            <a:ext cx="82296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6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scanf</a:t>
            </a:r>
            <a:r>
              <a:rPr lang="en-US" sz="26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Function</a:t>
            </a:r>
            <a:endParaRPr dirty="0"/>
          </a:p>
          <a:p>
            <a:pPr marL="0" marR="0" lvl="0" indent="-139700" algn="just" rtl="0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 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scanf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 function is used to </a:t>
            </a:r>
            <a:r>
              <a:rPr lang="en-US" sz="2200" b="1" i="0" u="none" dirty="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read input data from the console</a:t>
            </a:r>
            <a:r>
              <a:rPr lang="en-US" sz="22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0" marR="0" lvl="0" indent="-139700" algn="just" rtl="0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scanf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function is 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builtin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 available in the C library. </a:t>
            </a: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scanf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 function can read character, string, numeric &amp; other data from keyboard in C language.</a:t>
            </a:r>
            <a:endParaRPr dirty="0"/>
          </a:p>
          <a:p>
            <a:pPr marL="0" marR="0" lvl="0" indent="-139700" algn="just" rtl="0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scanf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 reads formatted data from user and assign them in the variables provided the additional arguments. </a:t>
            </a:r>
            <a:r>
              <a:rPr lang="en-US" sz="2200" b="0" i="0" u="none" dirty="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Additional arguments must point to variables that have the same datatype as of user input data format.</a:t>
            </a:r>
            <a:endParaRPr dirty="0">
              <a:highlight>
                <a:srgbClr val="FFFF00"/>
              </a:highlight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</a:t>
            </a:r>
            <a:endParaRPr dirty="0"/>
          </a:p>
          <a:p>
            <a:pPr marL="0" marR="0" lvl="0" indent="-152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 err="1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scanf</a:t>
            </a:r>
            <a:r>
              <a:rPr lang="en-US" sz="2400" b="0" i="0" u="none" dirty="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("format specifier",</a:t>
            </a:r>
            <a:r>
              <a:rPr lang="en-US" sz="2400" b="0" i="0" u="none" dirty="0" err="1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argument_list</a:t>
            </a:r>
            <a:r>
              <a:rPr lang="en-US" sz="2400" b="0" i="0" u="none" dirty="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dirty="0">
              <a:highlight>
                <a:srgbClr val="FFFF00"/>
              </a:highlight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body" idx="1"/>
          </p:nvPr>
        </p:nvSpPr>
        <p:spPr>
          <a:xfrm>
            <a:off x="457200" y="685800"/>
            <a:ext cx="8229600" cy="544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Example of scanf() Function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#include&lt;stdio.h&gt;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main()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x;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printf("enter the number =");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scanf("%d",&amp;x);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printf("The number is=%d",x);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O/P: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enter the number =10</a:t>
            </a:r>
            <a:b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is=10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Google Shape;124;p21"/>
          <p:cNvGraphicFramePr/>
          <p:nvPr/>
        </p:nvGraphicFramePr>
        <p:xfrm>
          <a:off x="457200" y="658812"/>
          <a:ext cx="4038575" cy="5921375"/>
        </p:xfrm>
        <a:graphic>
          <a:graphicData uri="http://schemas.openxmlformats.org/drawingml/2006/table">
            <a:tbl>
              <a:tblPr>
                <a:noFill/>
                <a:tableStyleId>{348D9A96-5E59-4DEA-BAEE-B86C01BB8BA5}</a:tableStyleId>
              </a:tblPr>
              <a:tblGrid>
                <a:gridCol w="16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21375">
                <a:tc>
                  <a:txBody>
                    <a:bodyPr/>
                    <a:lstStyle/>
                    <a:p>
                      <a:pPr marL="285750" marR="0" lvl="0" indent="-2857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b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  <a:p>
                      <a:pPr marL="285750" marR="0" lvl="0" indent="-2857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  <a:p>
                      <a:pPr marL="285750" marR="0" lvl="0" indent="-2857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  <a:p>
                      <a:pPr marL="285750" marR="0" lvl="0" indent="-2857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  <a:p>
                      <a:pPr marL="285750" marR="0" lvl="0" indent="-2857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  <a:p>
                      <a:pPr marL="285750" marR="0" lvl="0" indent="-2857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  <a:p>
                      <a:pPr marL="285750" marR="0" lvl="0" indent="-2857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  <a:p>
                      <a:pPr marL="285750" marR="0" lvl="0" indent="-2857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  <a:p>
                      <a:pPr marL="285750" marR="0" lvl="0" indent="-2857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  <a:p>
                      <a:pPr marL="285750" marR="0" lvl="0" indent="-2857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/>
                    </a:p>
                    <a:p>
                      <a:pPr marL="285750" marR="0" lvl="0" indent="-2857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  <a:p>
                      <a:pPr marL="285750" marR="0" lvl="0" indent="-2857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/>
                    </a:p>
                    <a:p>
                      <a:pPr marL="285750" marR="0" lvl="0" indent="-2857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/>
                    </a:p>
                    <a:p>
                      <a:pPr marL="285750" marR="0" lvl="0" indent="-2857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/>
                    </a:p>
                    <a:p>
                      <a:pPr marL="285750" marR="0" lvl="0" indent="-2857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</a:t>
                      </a:r>
                      <a:endParaRPr/>
                    </a:p>
                  </a:txBody>
                  <a:tcPr marL="68850" marR="68850" marT="34425" marB="34425">
                    <a:lnR w="9525" cap="flat" cmpd="sng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#include &lt;stdio.h&gt;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main()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  </a:t>
                      </a: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char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ch = 'A';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  </a:t>
                      </a: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char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str[20] = "fresh2refresh.com";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  </a:t>
                      </a: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float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flt = 10.234;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  </a:t>
                      </a: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no = 150;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  </a:t>
                      </a: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double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dbl = 20.123456;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  </a:t>
                      </a: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printf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("Character is %c \n", ch);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  </a:t>
                      </a: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printf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("String is %s \n" , str);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  </a:t>
                      </a: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printf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("Float value is %f \n", flt);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  </a:t>
                      </a: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printf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("Integer value is %d\n" , no);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  </a:t>
                      </a: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printf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("Double value is %lf \n", dbl);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  </a:t>
                      </a: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printf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("Octal value is %o \n", no);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  </a:t>
                      </a: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printf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("Hexadecimal value is %x \n", no);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  </a:t>
                      </a: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return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0;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}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Character is A</a:t>
                      </a:r>
                      <a:b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String is fresh2refresh.com</a:t>
                      </a:r>
                      <a:b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Float value is 10.234000</a:t>
                      </a:r>
                      <a:b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Integer value is 150</a:t>
                      </a:r>
                      <a:b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Double value is 20.123456</a:t>
                      </a:r>
                      <a:b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Octal value is 226</a:t>
                      </a:r>
                      <a:b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Hexadecimal value is 96</a:t>
                      </a:r>
                      <a:endParaRPr/>
                    </a:p>
                  </a:txBody>
                  <a:tcPr marL="68850" marR="68850" marT="34425" marB="34425">
                    <a:lnL w="9525" cap="flat" cmpd="sng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4495800" y="457200"/>
            <a:ext cx="4343400" cy="5668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&lt;stdio.h&gt;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en-US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main()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 </a:t>
            </a:r>
            <a:r>
              <a:rPr lang="en-US" sz="16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</a:t>
            </a:r>
            <a:r>
              <a:rPr lang="en-US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 </a:t>
            </a:r>
            <a:r>
              <a:rPr lang="en-US" sz="16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</a:t>
            </a:r>
            <a:r>
              <a:rPr lang="en-US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str[100];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 </a:t>
            </a:r>
            <a:r>
              <a:rPr lang="en-US" sz="16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printf</a:t>
            </a:r>
            <a:r>
              <a:rPr lang="en-US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("Enter any character \n");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 scanf("%c", &amp;ch);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 </a:t>
            </a:r>
            <a:r>
              <a:rPr lang="en-US" sz="16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printf</a:t>
            </a:r>
            <a:r>
              <a:rPr lang="en-US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("Entered character is %c \n", ch);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 </a:t>
            </a:r>
            <a:r>
              <a:rPr lang="en-US" sz="16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printf</a:t>
            </a:r>
            <a:r>
              <a:rPr lang="en-US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("Enter any string ( upto 100 character ) \n");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 scanf("%s", &amp;str);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 </a:t>
            </a:r>
            <a:r>
              <a:rPr lang="en-US" sz="16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printf</a:t>
            </a:r>
            <a:r>
              <a:rPr lang="en-US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("Entered string is %s \n", str);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Enter any character</a:t>
            </a:r>
            <a:br>
              <a:rPr lang="en-US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br>
              <a:rPr lang="en-US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Entered character is a</a:t>
            </a:r>
            <a:br>
              <a:rPr lang="en-US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Enter any string ( upto 100 character )</a:t>
            </a:r>
            <a:br>
              <a:rPr lang="en-US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hai</a:t>
            </a:r>
            <a:br>
              <a:rPr lang="en-US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Entered string is hai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788</Words>
  <Application>Microsoft Office PowerPoint</Application>
  <PresentationFormat>On-screen Show (4:3)</PresentationFormat>
  <Paragraphs>91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 C printf and scanf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 printf and scanf </dc:title>
  <cp:lastModifiedBy>Arjun M</cp:lastModifiedBy>
  <cp:revision>1</cp:revision>
  <dcterms:modified xsi:type="dcterms:W3CDTF">2022-09-14T01:29:51Z</dcterms:modified>
</cp:coreProperties>
</file>