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CS105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 a Language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the action of any translating program can be divided into three phases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 a Language - Scanning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Scanning process: a long string of characters is broken into tokens.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sum = a + b is broken into 5 tokens </a:t>
            </a:r>
            <a:r>
              <a:rPr lang="en-US" sz="3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sum, =, a, +, b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token is the smallest meaningful unit of information.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 a Language - Parsing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Parsing: the string of </a:t>
            </a:r>
            <a:r>
              <a:rPr lang="en-US" sz="32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tokens is transformed into a syntactic structure.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in a compiler or interpreter is that the list of tokens is converted to a parse tree in memory via a complicated algorithm.</a:t>
            </a:r>
            <a:endParaRPr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3962400" y="46482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895600" y="53340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4800600" y="53340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114800" y="60198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562600" y="59436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flipH="1">
            <a:off x="3581400" y="4876800"/>
            <a:ext cx="3810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4724400" y="4876800"/>
            <a:ext cx="381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6" name="Google Shape;176;p24"/>
          <p:cNvCxnSpPr/>
          <p:nvPr/>
        </p:nvCxnSpPr>
        <p:spPr>
          <a:xfrm flipH="1">
            <a:off x="4648200" y="5638800"/>
            <a:ext cx="3048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5486400" y="56388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Parsing a complicated equation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l="61750"/>
          <a:stretch/>
        </p:blipFill>
        <p:spPr>
          <a:xfrm>
            <a:off x="1295400" y="1981200"/>
            <a:ext cx="31623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Parsing a complicated equation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82677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First-generation: Machine language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Second-generation: Assembly language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Third-generation: High-level language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Fourth-generation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(Fifth-generation)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1GL: </a:t>
            </a:r>
            <a:r>
              <a:rPr lang="en-US" sz="4400" b="0" i="0" u="none" strike="noStrike" cap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Machine language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primitive instructions built into every computer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instructions are in the form of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binary code</a:t>
            </a:r>
            <a:endParaRPr dirty="0">
              <a:highlight>
                <a:srgbClr val="FFFF00"/>
              </a:highlight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1101101010011010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2GL: Assembly language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Low-level programming language to represent machine-language instructions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ADDF3 R1, R2, R3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code need to be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converted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machine code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an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assembler</a:t>
            </a:r>
            <a:endParaRPr dirty="0"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Assembly program 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platform dependent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Combination of mnemonic and machine instruction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7724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3GL: High-level language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English-like and easy to learn and program.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= 5 * 5 * 3.1415;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COBOL, FORTRAN, BASIC, Pascal, Ada, C, Visual Basic, Delphi, C++, C#, Java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Source program is compiled into machine code by a compiler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and linked to supporting library code by a linker to form an executable file.  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4GL / 5GL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3GL offered greater power to the programmer, while 4GL open up the development environment to a wider population. (Applications Development Without Programmers)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query languages: SQL…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manipulation, analysis, and reporting languages: MATLAB, SPSS…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0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Category (3GL)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Application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C++, Java, Visual Basic, C#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Side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PHP, JSP (Java), ASP.NET (Visual Basic, C#), 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Side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JaveScript, VBScript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Binary Machine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modern computer can run programs written in JavaScript, Pascal, Visual Basic, Visual C++, etc.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</a:t>
            </a:r>
            <a:r>
              <a:rPr lang="en-US" sz="2800" b="0" i="0" u="none" dirty="0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computers can only understand one language: the machine language it is not easy to use.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 language of a Sun workstation is different from a PC (or other platform), however,  they can run the same C++ program.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types of </a:t>
            </a: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Translators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(3GL to 1GL)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Interpreter: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translate and run the source code one line at a time.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write and easy to find the errors in the program, but running very slow.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JavaScript, VBScript, PHP, …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the source code once and for all, producing a complete machine language program. Very fast, but </a:t>
            </a:r>
            <a:r>
              <a:rPr lang="en-US" sz="2400" b="0" i="0" u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when the program fails, difficult to show the programmer where are the errors.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C++, Java, C#, and so 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預設簡報設計</vt:lpstr>
      <vt:lpstr>Introduction to  Programming Language</vt:lpstr>
      <vt:lpstr>Programming Language</vt:lpstr>
      <vt:lpstr>1GL: Machine language</vt:lpstr>
      <vt:lpstr>2GL: Assembly language</vt:lpstr>
      <vt:lpstr>3GL: High-level language</vt:lpstr>
      <vt:lpstr>4GL / 5GL</vt:lpstr>
      <vt:lpstr>Category (3GL)</vt:lpstr>
      <vt:lpstr>The Binary Machine</vt:lpstr>
      <vt:lpstr>Two types of Translators  (3GL to 1GL)</vt:lpstr>
      <vt:lpstr>Implement a Language</vt:lpstr>
      <vt:lpstr>Implement a Language - Scanning</vt:lpstr>
      <vt:lpstr>Implement a Language - Parsing</vt:lpstr>
      <vt:lpstr>Parsing a complicated equation</vt:lpstr>
      <vt:lpstr>Parsing a complicated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 Language</dc:title>
  <cp:lastModifiedBy>Arjun M</cp:lastModifiedBy>
  <cp:revision>1</cp:revision>
  <dcterms:modified xsi:type="dcterms:W3CDTF">2022-09-13T14:17:00Z</dcterms:modified>
</cp:coreProperties>
</file>