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x-none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908C-0144-7D4B-9B99-D19F2D460689}" type="datetimeFigureOut">
              <a:rPr kumimoji="1" lang="zh-TW" altLang="en-US" smtClean="0"/>
              <a:t>19/4/25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82C2-62C7-BE49-B165-38C3B6372E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269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908C-0144-7D4B-9B99-D19F2D460689}" type="datetimeFigureOut">
              <a:rPr kumimoji="1" lang="zh-TW" altLang="en-US" smtClean="0"/>
              <a:t>19/4/25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82C2-62C7-BE49-B165-38C3B6372E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655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908C-0144-7D4B-9B99-D19F2D460689}" type="datetimeFigureOut">
              <a:rPr kumimoji="1" lang="zh-TW" altLang="en-US" smtClean="0"/>
              <a:t>19/4/25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82C2-62C7-BE49-B165-38C3B6372E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219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908C-0144-7D4B-9B99-D19F2D460689}" type="datetimeFigureOut">
              <a:rPr kumimoji="1" lang="zh-TW" altLang="en-US" smtClean="0"/>
              <a:t>19/4/25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82C2-62C7-BE49-B165-38C3B6372E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793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908C-0144-7D4B-9B99-D19F2D460689}" type="datetimeFigureOut">
              <a:rPr kumimoji="1" lang="zh-TW" altLang="en-US" smtClean="0"/>
              <a:t>19/4/25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82C2-62C7-BE49-B165-38C3B6372E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033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908C-0144-7D4B-9B99-D19F2D460689}" type="datetimeFigureOut">
              <a:rPr kumimoji="1" lang="zh-TW" altLang="en-US" smtClean="0"/>
              <a:t>19/4/25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82C2-62C7-BE49-B165-38C3B6372E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036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908C-0144-7D4B-9B99-D19F2D460689}" type="datetimeFigureOut">
              <a:rPr kumimoji="1" lang="zh-TW" altLang="en-US" smtClean="0"/>
              <a:t>19/4/25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82C2-62C7-BE49-B165-38C3B6372E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575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908C-0144-7D4B-9B99-D19F2D460689}" type="datetimeFigureOut">
              <a:rPr kumimoji="1" lang="zh-TW" altLang="en-US" smtClean="0"/>
              <a:t>19/4/25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82C2-62C7-BE49-B165-38C3B6372E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935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908C-0144-7D4B-9B99-D19F2D460689}" type="datetimeFigureOut">
              <a:rPr kumimoji="1" lang="zh-TW" altLang="en-US" smtClean="0"/>
              <a:t>19/4/25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82C2-62C7-BE49-B165-38C3B6372E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63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908C-0144-7D4B-9B99-D19F2D460689}" type="datetimeFigureOut">
              <a:rPr kumimoji="1" lang="zh-TW" altLang="en-US" smtClean="0"/>
              <a:t>19/4/25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82C2-62C7-BE49-B165-38C3B6372E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143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908C-0144-7D4B-9B99-D19F2D460689}" type="datetimeFigureOut">
              <a:rPr kumimoji="1" lang="zh-TW" altLang="en-US" smtClean="0"/>
              <a:t>19/4/25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82C2-62C7-BE49-B165-38C3B6372E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86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E908C-0144-7D4B-9B99-D19F2D460689}" type="datetimeFigureOut">
              <a:rPr kumimoji="1" lang="zh-TW" altLang="en-US" smtClean="0"/>
              <a:t>19/4/25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482C2-62C7-BE49-B165-38C3B6372E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818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Project_calculate</a:t>
            </a:r>
            <a:r>
              <a:rPr kumimoji="1" lang="en-US" altLang="zh-TW" dirty="0" smtClean="0"/>
              <a:t> churn rate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305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familiar with the company.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many months has the company been operating?  </a:t>
            </a:r>
          </a:p>
          <a:p>
            <a:pPr marL="0" indent="0">
              <a:buNone/>
            </a:pPr>
            <a:r>
              <a:rPr lang="en-US" altLang="zh-TW" dirty="0" smtClean="0"/>
              <a:t>Ans. 4 months</a:t>
            </a:r>
          </a:p>
          <a:p>
            <a:r>
              <a:rPr lang="en-US" altLang="zh-TW" dirty="0" smtClean="0"/>
              <a:t>Which </a:t>
            </a:r>
            <a:r>
              <a:rPr lang="en-US" altLang="zh-TW" dirty="0"/>
              <a:t>months do you have enough information to calculate a churn rate</a:t>
            </a:r>
            <a:r>
              <a:rPr lang="en-US" altLang="zh-TW" dirty="0" smtClean="0"/>
              <a:t>?</a:t>
            </a:r>
          </a:p>
          <a:p>
            <a:r>
              <a:rPr kumimoji="1" lang="en-US" altLang="zh-TW" dirty="0" smtClean="0"/>
              <a:t>Ans. 3 months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15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familiar with the company.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segments of users exist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kumimoji="1" lang="en-US" altLang="zh-TW" dirty="0" smtClean="0"/>
              <a:t>Ans. 87 and 30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480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What is the overall churn trend since the company started?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ANS.</a:t>
            </a:r>
          </a:p>
          <a:p>
            <a:pPr marL="0" indent="0">
              <a:buNone/>
            </a:pPr>
            <a:r>
              <a:rPr kumimoji="1" lang="en-US" altLang="zh-TW" dirty="0" smtClean="0"/>
              <a:t>2017-01 : 0.161</a:t>
            </a:r>
          </a:p>
          <a:p>
            <a:pPr marL="0" indent="0">
              <a:buNone/>
            </a:pPr>
            <a:r>
              <a:rPr kumimoji="1" lang="en-US" altLang="zh-TW" dirty="0" smtClean="0"/>
              <a:t>2017-02: 0.189</a:t>
            </a:r>
          </a:p>
          <a:p>
            <a:pPr marL="0" indent="0">
              <a:buNone/>
            </a:pPr>
            <a:r>
              <a:rPr kumimoji="1" lang="en-US" altLang="zh-TW" dirty="0" smtClean="0"/>
              <a:t>2017-03: 0.274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612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 Compare the churn rates between user segments.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Which segment of users should the company focus on expanding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kumimoji="1" lang="en-US" altLang="zh-TW" dirty="0" smtClean="0"/>
              <a:t>ANS. Segment 30, because the average churn rate much lower than segment 87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681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119</Words>
  <Application>Microsoft Macintosh PowerPoint</Application>
  <PresentationFormat>如螢幕大小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Project_calculate churn rate</vt:lpstr>
      <vt:lpstr>Get familiar with the company.</vt:lpstr>
      <vt:lpstr>Get familiar with the company.</vt:lpstr>
      <vt:lpstr>What is the overall churn trend since the company started?</vt:lpstr>
      <vt:lpstr> Compare the churn rates between user segments.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Walt Chen</dc:creator>
  <cp:lastModifiedBy>Walt Chen</cp:lastModifiedBy>
  <cp:revision>3</cp:revision>
  <dcterms:created xsi:type="dcterms:W3CDTF">2019-04-25T01:49:58Z</dcterms:created>
  <dcterms:modified xsi:type="dcterms:W3CDTF">2019-04-25T03:21:48Z</dcterms:modified>
</cp:coreProperties>
</file>